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8FD8BEA-E452-4B82-95EA-B8B8F50BC948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ED934C8-B048-423B-A740-B8EE67601FDB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1CAD177-217E-4625-90CE-D7006D3A7AA6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1967488-A780-48D0-BCDD-A94C7A1FA84E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2649708-F86F-4660-ABCD-102E4628B43D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C79D53D-CECD-48B7-B2ED-8B90B0F19CD8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2E266F1-2428-4423-8172-4D4ED18FBDDD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FEB1479-9F58-4561-829E-19560B060DD7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11760" y="744480"/>
            <a:ext cx="8520120" cy="95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A5D6B23-A129-4101-9BE1-A3BC5367844D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8A0F02C-A3CF-4140-AE0A-D110D2FE54A1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DD79A1E-9D77-49D8-9445-B1568E358E64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0F621D4-6A40-46EC-91F8-8B5332EBB0A1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rgbClr val="adadad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3EAB210B-6883-45D8-B78E-912EBDC1000E}" type="slidenum">
              <a:rPr b="0" lang="pt-BR" sz="1000" spc="-1" strike="noStrike">
                <a:solidFill>
                  <a:srgbClr val="adadad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11760" y="-89496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2750" spc="-1" strike="noStrike">
                <a:solidFill>
                  <a:srgbClr val="ffffff"/>
                </a:solidFill>
                <a:latin typeface="Arial"/>
                <a:ea typeface="Arial"/>
              </a:rPr>
              <a:t>Identifying Radio Neutrino interactions</a:t>
            </a:r>
            <a:endParaRPr b="0" lang="en-US" sz="27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2750" spc="-1" strike="noStrike">
                <a:solidFill>
                  <a:srgbClr val="ffffff"/>
                </a:solidFill>
                <a:latin typeface="Arial"/>
                <a:ea typeface="Arial"/>
              </a:rPr>
              <a:t>with Deep Learning</a:t>
            </a:r>
            <a:endParaRPr b="0" lang="en-US" sz="27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311760" y="1164600"/>
            <a:ext cx="8520120" cy="938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78000"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2100" spc="-1" strike="noStrike">
                <a:solidFill>
                  <a:srgbClr val="adadad"/>
                </a:solidFill>
                <a:latin typeface="Arial"/>
                <a:ea typeface="Arial"/>
              </a:rPr>
              <a:t>Luan Orion Baraúna, Sjoerd Bouma</a:t>
            </a:r>
            <a:endParaRPr b="0" lang="en-US" sz="21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2100" spc="-1" strike="noStrike">
                <a:solidFill>
                  <a:srgbClr val="adadad"/>
                </a:solidFill>
                <a:latin typeface="Arial"/>
                <a:ea typeface="Arial"/>
              </a:rPr>
              <a:t>🌖</a:t>
            </a:r>
            <a:r>
              <a:rPr b="0" lang="pt-BR" sz="2100" spc="-1" strike="noStrike">
                <a:solidFill>
                  <a:srgbClr val="adadad"/>
                </a:solidFill>
                <a:latin typeface="Arial"/>
                <a:ea typeface="Arial"/>
              </a:rPr>
              <a:t>n &amp; 👞rd</a:t>
            </a:r>
            <a:endParaRPr b="0" lang="en-US" sz="21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2100" spc="-1" strike="noStrike">
                <a:solidFill>
                  <a:srgbClr val="adadad"/>
                </a:solidFill>
                <a:latin typeface="Arial"/>
                <a:ea typeface="Arial"/>
              </a:rPr>
              <a:t>INPE - ECAP</a:t>
            </a:r>
            <a:endParaRPr b="0" lang="en-US" sz="21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100" spc="-1" strike="noStrike">
              <a:latin typeface="Arial"/>
            </a:endParaRPr>
          </a:p>
        </p:txBody>
      </p:sp>
      <p:pic>
        <p:nvPicPr>
          <p:cNvPr id="40" name="Google Shape;56;p13" descr=""/>
          <p:cNvPicPr/>
          <p:nvPr/>
        </p:nvPicPr>
        <p:blipFill>
          <a:blip r:embed="rId1"/>
          <a:stretch/>
        </p:blipFill>
        <p:spPr>
          <a:xfrm>
            <a:off x="5415480" y="2021760"/>
            <a:ext cx="3728520" cy="2321640"/>
          </a:xfrm>
          <a:prstGeom prst="rect">
            <a:avLst/>
          </a:prstGeom>
          <a:ln w="0">
            <a:noFill/>
          </a:ln>
        </p:spPr>
      </p:pic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0" y="1486080"/>
            <a:ext cx="2585160" cy="3657600"/>
          </a:xfrm>
          <a:prstGeom prst="rect">
            <a:avLst/>
          </a:prstGeom>
          <a:ln w="0">
            <a:noFill/>
          </a:ln>
        </p:spPr>
      </p:pic>
      <p:sp>
        <p:nvSpPr>
          <p:cNvPr id="42" name=""/>
          <p:cNvSpPr txBox="1"/>
          <p:nvPr/>
        </p:nvSpPr>
        <p:spPr>
          <a:xfrm>
            <a:off x="2514600" y="2103480"/>
            <a:ext cx="2971800" cy="3673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Knowing </a:t>
            </a:r>
            <a:r>
              <a:rPr b="1" lang="en-US" sz="1800" spc="-1" strike="noStrike">
                <a:latin typeface="Arial"/>
              </a:rPr>
              <a:t>if</a:t>
            </a:r>
            <a:r>
              <a:rPr b="0" lang="en-US" sz="1800" spc="-1" strike="noStrike">
                <a:latin typeface="Arial"/>
              </a:rPr>
              <a:t> and </a:t>
            </a:r>
            <a:r>
              <a:rPr b="1" lang="en-US" sz="1800" spc="-1" strike="noStrike">
                <a:latin typeface="Arial"/>
              </a:rPr>
              <a:t>where</a:t>
            </a:r>
            <a:r>
              <a:rPr b="0" lang="en-US" sz="1800" spc="-1" strike="noStrike">
                <a:latin typeface="Arial"/>
              </a:rPr>
              <a:t> there is a neutrino pulse in a voltage trace is important for both </a:t>
            </a:r>
            <a:r>
              <a:rPr b="1" lang="en-US" sz="1800" spc="-1" strike="noStrike">
                <a:latin typeface="Arial"/>
              </a:rPr>
              <a:t>reconstruction </a:t>
            </a:r>
            <a:r>
              <a:rPr b="0" lang="en-US" sz="1800" spc="-1" strike="noStrike">
                <a:latin typeface="Arial"/>
              </a:rPr>
              <a:t>and </a:t>
            </a:r>
            <a:r>
              <a:rPr b="1" lang="en-US" sz="1800" spc="-1" strike="noStrike">
                <a:latin typeface="Arial"/>
              </a:rPr>
              <a:t>background rejection.</a:t>
            </a:r>
            <a:endParaRPr b="0" lang="en-US" sz="1800" spc="-1" strike="noStrike">
              <a:latin typeface="Arial"/>
            </a:endParaRPr>
          </a:p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Aim to use </a:t>
            </a:r>
            <a:r>
              <a:rPr b="1" lang="en-US" sz="1800" spc="-1" strike="noStrike">
                <a:latin typeface="Arial"/>
              </a:rPr>
              <a:t>Deep Learning </a:t>
            </a:r>
            <a:r>
              <a:rPr b="0" lang="en-US" sz="1800" spc="-1" strike="noStrike">
                <a:latin typeface="Arial"/>
              </a:rPr>
              <a:t>to improve on current (template correlation) approach.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2023-05-12T09:28:38Z</dcterms:modified>
  <cp:revision>1</cp:revision>
  <dc:subject/>
  <dc:title/>
</cp:coreProperties>
</file>