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3"/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6858000" cx="12192000"/>
  <p:notesSz cx="6858000" cy="9144000"/>
  <p:embeddedFontLst>
    <p:embeddedFont>
      <p:font typeface="Helvetica Neue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46" Type="http://schemas.openxmlformats.org/officeDocument/2006/relationships/font" Target="fonts/HelveticaNeue-bold.fntdata"/><Relationship Id="rId23" Type="http://schemas.openxmlformats.org/officeDocument/2006/relationships/slide" Target="slides/slide18.xml"/><Relationship Id="rId45" Type="http://schemas.openxmlformats.org/officeDocument/2006/relationships/font" Target="fonts/HelveticaNeue-regular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8" Type="http://schemas.openxmlformats.org/officeDocument/2006/relationships/font" Target="fonts/HelveticaNeue-boldItalic.fntdata"/><Relationship Id="rId25" Type="http://schemas.openxmlformats.org/officeDocument/2006/relationships/slide" Target="slides/slide20.xml"/><Relationship Id="rId47" Type="http://schemas.openxmlformats.org/officeDocument/2006/relationships/font" Target="fonts/HelveticaNeue-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g23cc5442aaa_0_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9" name="Google Shape;1029;g23cc5442aaa_0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24162213af8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3" name="Google Shape;1043;g24162213af8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g22cbfe4889c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7" name="Google Shape;1057;g22cbfe4889c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g22cbfe4889c_0_1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8" name="Google Shape;1068;g22cbfe4889c_0_1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g24130b9aeef_0_4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0" name="Google Shape;1090;g24130b9aeef_0_4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g24130b9aeef_0_4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9" name="Google Shape;1119;g24130b9aeef_0_4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24130b9aeef_0_7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8" name="Google Shape;1148;g24130b9aeef_0_7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g22d1e637835_0_2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2" name="Google Shape;1182;g22d1e637835_0_2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23dd9b3a296_1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5" name="Google Shape;1195;g23dd9b3a296_1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22d1e637835_0_2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3" name="Google Shape;1213;g22d1e637835_0_2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24130b9aeef_0_5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5" name="Google Shape;925;g24130b9aeef_0_5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6" name="Google Shape;926;g24130b9aeef_0_5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24130b9aeef_0_7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3" name="Google Shape;1233;g24130b9aeef_0_7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g22d1e637835_0_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0" name="Google Shape;1240;g22d1e637835_0_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8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g24130b9aeef_0_7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0" name="Google Shape;1250;g24130b9aeef_0_7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g22d1e637835_0_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3" name="Google Shape;1263;g22d1e637835_0_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g22d1e637835_0_1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8" name="Google Shape;1278;g22d1e637835_0_1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g22d1e637835_0_1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1" name="Google Shape;1291;g22d1e637835_0_1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2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g22d1e637835_0_1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4" name="Google Shape;1304;g22d1e637835_0_1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5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g22d1e637835_0_1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7" name="Google Shape;1317;g22d1e637835_0_1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g24162213af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5" name="Google Shape;1325;g24162213af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g24162213af8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3" name="Google Shape;1333;g24162213af8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24130b9aeef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2" name="Google Shape;932;g24130b9aeef_0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9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g24130b9aeef_0_8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1" name="Google Shape;1341;g24130b9aeef_0_8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g24130b9aeef_0_7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2" name="Google Shape;1352;g24130b9aeef_0_7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24130b9aeef_0_8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9" name="Google Shape;1359;g24130b9aeef_0_8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0" name="Google Shape;1360;g24130b9aeef_0_8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4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g24130b9aeef_0_6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6" name="Google Shape;1366;g24130b9aeef_0_6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g24130b9aeef_0_6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8" name="Google Shape;1378;g24130b9aeef_0_6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g24130b9aeef_0_6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7" name="Google Shape;1387;g24130b9aeef_0_6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g24130b9aeef_0_6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0" name="Google Shape;1400;g24130b9aeef_0_6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6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24130b9aeef_0_6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8" name="Google Shape;1418;g24130b9aeef_0_6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4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g24130b9aeef_0_6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6" name="Google Shape;1426;g24130b9aeef_0_6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6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g24130b9aeef_0_6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8" name="Google Shape;1438;g24130b9aeef_0_6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24130b9aeef_0_5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1" name="Google Shape;941;g24130b9aeef_0_5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g24130b9aee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3" name="Google Shape;953;g24130b9aee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23dd9b3a296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0" name="Google Shape;970;g23dd9b3a296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23cc5442aaa_0_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8" name="Google Shape;988;g23cc5442aaa_0_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23cc5442aaa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2" name="Google Shape;1002;g23cc5442aaa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24130b9aeef_0_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7" name="Google Shape;1017;g24130b9aeef_0_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bild" showMasterSp="0">
  <p:cSld name="Titelbild">
    <p:bg>
      <p:bgPr>
        <a:solidFill>
          <a:schemeClr val="dk2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"/>
          <p:cNvSpPr txBox="1"/>
          <p:nvPr>
            <p:ph idx="1" type="body"/>
          </p:nvPr>
        </p:nvSpPr>
        <p:spPr>
          <a:xfrm>
            <a:off x="0" y="1628775"/>
            <a:ext cx="12192000" cy="5229225"/>
          </a:xfrm>
          <a:prstGeom prst="rect">
            <a:avLst/>
          </a:prstGeom>
          <a:gradFill>
            <a:gsLst>
              <a:gs pos="0">
                <a:schemeClr val="accent4"/>
              </a:gs>
              <a:gs pos="5000">
                <a:schemeClr val="accent4"/>
              </a:gs>
              <a:gs pos="50000">
                <a:srgbClr val="04316A">
                  <a:alpha val="49803"/>
                </a:srgbClr>
              </a:gs>
              <a:gs pos="100000">
                <a:srgbClr val="1E2E68">
                  <a:alpha val="2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0" lIns="540000" spcFirstLastPara="1" rIns="0" wrap="square" tIns="11880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53" name="Google Shape;53;p2"/>
          <p:cNvSpPr/>
          <p:nvPr>
            <p:ph idx="2" type="pic"/>
          </p:nvPr>
        </p:nvSpPr>
        <p:spPr>
          <a:xfrm>
            <a:off x="0" y="1645443"/>
            <a:ext cx="12192000" cy="522922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4" name="Google Shape;54;p2"/>
          <p:cNvSpPr txBox="1"/>
          <p:nvPr>
            <p:ph type="title"/>
          </p:nvPr>
        </p:nvSpPr>
        <p:spPr>
          <a:xfrm>
            <a:off x="520163" y="2913731"/>
            <a:ext cx="4979505" cy="10305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  <a:defRPr sz="6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"/>
          <p:cNvSpPr/>
          <p:nvPr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10056938" y="300703"/>
            <a:ext cx="1619125" cy="618155"/>
          </a:xfrm>
          <a:custGeom>
            <a:rect b="b" l="l" r="r" t="t"/>
            <a:pathLst>
              <a:path extrusionOk="0" h="556225" w="1456912">
                <a:moveTo>
                  <a:pt x="0" y="51854"/>
                </a:moveTo>
                <a:lnTo>
                  <a:pt x="28188" y="23666"/>
                </a:lnTo>
                <a:lnTo>
                  <a:pt x="28188" y="535557"/>
                </a:lnTo>
                <a:lnTo>
                  <a:pt x="0" y="535557"/>
                </a:lnTo>
                <a:lnTo>
                  <a:pt x="0" y="51854"/>
                </a:lnTo>
                <a:close/>
                <a:moveTo>
                  <a:pt x="84564" y="28188"/>
                </a:moveTo>
                <a:lnTo>
                  <a:pt x="422811" y="28188"/>
                </a:lnTo>
                <a:lnTo>
                  <a:pt x="422811" y="0"/>
                </a:lnTo>
                <a:lnTo>
                  <a:pt x="56376" y="0"/>
                </a:lnTo>
                <a:lnTo>
                  <a:pt x="56376" y="338244"/>
                </a:lnTo>
                <a:lnTo>
                  <a:pt x="367711" y="338244"/>
                </a:lnTo>
                <a:lnTo>
                  <a:pt x="367711" y="310062"/>
                </a:lnTo>
                <a:lnTo>
                  <a:pt x="84564" y="310062"/>
                </a:lnTo>
                <a:lnTo>
                  <a:pt x="84564" y="28188"/>
                </a:lnTo>
                <a:close/>
                <a:moveTo>
                  <a:pt x="410152" y="253686"/>
                </a:moveTo>
                <a:lnTo>
                  <a:pt x="140937" y="253686"/>
                </a:lnTo>
                <a:lnTo>
                  <a:pt x="140937" y="140940"/>
                </a:lnTo>
                <a:lnTo>
                  <a:pt x="371171" y="140940"/>
                </a:lnTo>
                <a:lnTo>
                  <a:pt x="399359" y="112752"/>
                </a:lnTo>
                <a:lnTo>
                  <a:pt x="140937" y="112752"/>
                </a:lnTo>
                <a:lnTo>
                  <a:pt x="140937" y="84564"/>
                </a:lnTo>
                <a:lnTo>
                  <a:pt x="422811" y="84564"/>
                </a:lnTo>
                <a:lnTo>
                  <a:pt x="422811" y="56376"/>
                </a:lnTo>
                <a:lnTo>
                  <a:pt x="112749" y="56376"/>
                </a:lnTo>
                <a:lnTo>
                  <a:pt x="112749" y="281874"/>
                </a:lnTo>
                <a:lnTo>
                  <a:pt x="382334" y="281874"/>
                </a:lnTo>
                <a:lnTo>
                  <a:pt x="410152" y="253686"/>
                </a:lnTo>
                <a:close/>
                <a:moveTo>
                  <a:pt x="56376" y="535557"/>
                </a:moveTo>
                <a:lnTo>
                  <a:pt x="84564" y="535557"/>
                </a:lnTo>
                <a:lnTo>
                  <a:pt x="84564" y="394620"/>
                </a:lnTo>
                <a:lnTo>
                  <a:pt x="112752" y="394620"/>
                </a:lnTo>
                <a:lnTo>
                  <a:pt x="112752" y="511890"/>
                </a:lnTo>
                <a:lnTo>
                  <a:pt x="140940" y="483705"/>
                </a:lnTo>
                <a:lnTo>
                  <a:pt x="140940" y="394620"/>
                </a:lnTo>
                <a:lnTo>
                  <a:pt x="367714" y="394620"/>
                </a:lnTo>
                <a:lnTo>
                  <a:pt x="367714" y="366435"/>
                </a:lnTo>
                <a:lnTo>
                  <a:pt x="56376" y="366435"/>
                </a:lnTo>
                <a:lnTo>
                  <a:pt x="56376" y="535557"/>
                </a:lnTo>
                <a:close/>
                <a:moveTo>
                  <a:pt x="1428724" y="0"/>
                </a:moveTo>
                <a:lnTo>
                  <a:pt x="1428724" y="324156"/>
                </a:lnTo>
                <a:cubicBezTo>
                  <a:pt x="1428724" y="399584"/>
                  <a:pt x="1395069" y="464387"/>
                  <a:pt x="1316539" y="514089"/>
                </a:cubicBezTo>
                <a:lnTo>
                  <a:pt x="1315903" y="513258"/>
                </a:lnTo>
                <a:cubicBezTo>
                  <a:pt x="1367503" y="472336"/>
                  <a:pt x="1400536" y="419773"/>
                  <a:pt x="1400536" y="351869"/>
                </a:cubicBezTo>
                <a:lnTo>
                  <a:pt x="1400536" y="3"/>
                </a:lnTo>
                <a:lnTo>
                  <a:pt x="1372348" y="3"/>
                </a:lnTo>
                <a:lnTo>
                  <a:pt x="1372348" y="351400"/>
                </a:lnTo>
                <a:cubicBezTo>
                  <a:pt x="1372348" y="452590"/>
                  <a:pt x="1290318" y="528510"/>
                  <a:pt x="1189132" y="528510"/>
                </a:cubicBezTo>
                <a:cubicBezTo>
                  <a:pt x="1087946" y="528510"/>
                  <a:pt x="1005916" y="452587"/>
                  <a:pt x="1005916" y="351400"/>
                </a:cubicBezTo>
                <a:lnTo>
                  <a:pt x="1005916" y="23666"/>
                </a:lnTo>
                <a:lnTo>
                  <a:pt x="977728" y="51854"/>
                </a:lnTo>
                <a:lnTo>
                  <a:pt x="977728" y="351869"/>
                </a:lnTo>
                <a:cubicBezTo>
                  <a:pt x="977728" y="468625"/>
                  <a:pt x="1072376" y="556226"/>
                  <a:pt x="1189132" y="556226"/>
                </a:cubicBezTo>
                <a:cubicBezTo>
                  <a:pt x="1191834" y="556226"/>
                  <a:pt x="1217320" y="556226"/>
                  <a:pt x="1217320" y="556226"/>
                </a:cubicBezTo>
                <a:cubicBezTo>
                  <a:pt x="1332291" y="556226"/>
                  <a:pt x="1456912" y="471321"/>
                  <a:pt x="1456912" y="324566"/>
                </a:cubicBezTo>
                <a:cubicBezTo>
                  <a:pt x="1456912" y="324428"/>
                  <a:pt x="1456912" y="0"/>
                  <a:pt x="1456912" y="0"/>
                </a:cubicBezTo>
                <a:lnTo>
                  <a:pt x="1428724" y="0"/>
                </a:lnTo>
                <a:close/>
                <a:moveTo>
                  <a:pt x="1189132" y="500322"/>
                </a:moveTo>
                <a:cubicBezTo>
                  <a:pt x="1274706" y="500322"/>
                  <a:pt x="1344082" y="436948"/>
                  <a:pt x="1344160" y="351400"/>
                </a:cubicBezTo>
                <a:lnTo>
                  <a:pt x="1344160" y="351400"/>
                </a:lnTo>
                <a:lnTo>
                  <a:pt x="1344160" y="23666"/>
                </a:lnTo>
                <a:lnTo>
                  <a:pt x="1315972" y="51854"/>
                </a:lnTo>
                <a:lnTo>
                  <a:pt x="1315972" y="324153"/>
                </a:lnTo>
                <a:cubicBezTo>
                  <a:pt x="1315972" y="378637"/>
                  <a:pt x="1271801" y="415761"/>
                  <a:pt x="1217317" y="415761"/>
                </a:cubicBezTo>
                <a:cubicBezTo>
                  <a:pt x="1162833" y="415761"/>
                  <a:pt x="1118662" y="378637"/>
                  <a:pt x="1118662" y="324153"/>
                </a:cubicBezTo>
                <a:lnTo>
                  <a:pt x="1118662" y="3"/>
                </a:lnTo>
                <a:lnTo>
                  <a:pt x="1090474" y="3"/>
                </a:lnTo>
                <a:lnTo>
                  <a:pt x="1090474" y="324156"/>
                </a:lnTo>
                <a:cubicBezTo>
                  <a:pt x="1090474" y="394209"/>
                  <a:pt x="1147264" y="443951"/>
                  <a:pt x="1217317" y="443951"/>
                </a:cubicBezTo>
                <a:cubicBezTo>
                  <a:pt x="1245962" y="443951"/>
                  <a:pt x="1280732" y="429800"/>
                  <a:pt x="1304349" y="404889"/>
                </a:cubicBezTo>
                <a:lnTo>
                  <a:pt x="1304982" y="405720"/>
                </a:lnTo>
                <a:cubicBezTo>
                  <a:pt x="1282838" y="446784"/>
                  <a:pt x="1241907" y="472139"/>
                  <a:pt x="1189129" y="472139"/>
                </a:cubicBezTo>
                <a:cubicBezTo>
                  <a:pt x="1119507" y="472139"/>
                  <a:pt x="1062992" y="421734"/>
                  <a:pt x="1062303" y="352344"/>
                </a:cubicBezTo>
                <a:lnTo>
                  <a:pt x="1062286" y="352344"/>
                </a:lnTo>
                <a:lnTo>
                  <a:pt x="1062286" y="3"/>
                </a:lnTo>
                <a:lnTo>
                  <a:pt x="1034098" y="3"/>
                </a:lnTo>
                <a:lnTo>
                  <a:pt x="1034098" y="352341"/>
                </a:lnTo>
                <a:lnTo>
                  <a:pt x="1034113" y="352341"/>
                </a:lnTo>
                <a:cubicBezTo>
                  <a:pt x="1034703" y="437411"/>
                  <a:pt x="1103877" y="500322"/>
                  <a:pt x="1189132" y="500322"/>
                </a:cubicBezTo>
                <a:close/>
                <a:moveTo>
                  <a:pt x="562774" y="366435"/>
                </a:moveTo>
                <a:lnTo>
                  <a:pt x="491494" y="535557"/>
                </a:lnTo>
                <a:lnTo>
                  <a:pt x="519684" y="535554"/>
                </a:lnTo>
                <a:lnTo>
                  <a:pt x="519682" y="535557"/>
                </a:lnTo>
                <a:lnTo>
                  <a:pt x="519684" y="535557"/>
                </a:lnTo>
                <a:lnTo>
                  <a:pt x="555322" y="450996"/>
                </a:lnTo>
                <a:lnTo>
                  <a:pt x="794138" y="450996"/>
                </a:lnTo>
                <a:lnTo>
                  <a:pt x="829744" y="535557"/>
                </a:lnTo>
                <a:lnTo>
                  <a:pt x="857932" y="535557"/>
                </a:lnTo>
                <a:lnTo>
                  <a:pt x="810457" y="422808"/>
                </a:lnTo>
                <a:lnTo>
                  <a:pt x="567200" y="422808"/>
                </a:lnTo>
                <a:lnTo>
                  <a:pt x="579078" y="394620"/>
                </a:lnTo>
                <a:lnTo>
                  <a:pt x="826776" y="394620"/>
                </a:lnTo>
                <a:lnTo>
                  <a:pt x="886120" y="535557"/>
                </a:lnTo>
                <a:lnTo>
                  <a:pt x="914308" y="535557"/>
                </a:lnTo>
                <a:lnTo>
                  <a:pt x="843097" y="366435"/>
                </a:lnTo>
                <a:lnTo>
                  <a:pt x="562774" y="366435"/>
                </a:lnTo>
                <a:close/>
                <a:moveTo>
                  <a:pt x="604248" y="0"/>
                </a:moveTo>
                <a:lnTo>
                  <a:pt x="397091" y="491374"/>
                </a:lnTo>
                <a:lnTo>
                  <a:pt x="415032" y="515732"/>
                </a:lnTo>
                <a:lnTo>
                  <a:pt x="632437" y="0"/>
                </a:lnTo>
                <a:lnTo>
                  <a:pt x="604248" y="0"/>
                </a:lnTo>
                <a:close/>
                <a:moveTo>
                  <a:pt x="716998" y="3"/>
                </a:moveTo>
                <a:lnTo>
                  <a:pt x="934130" y="515735"/>
                </a:lnTo>
                <a:lnTo>
                  <a:pt x="952028" y="491377"/>
                </a:lnTo>
                <a:lnTo>
                  <a:pt x="745186" y="3"/>
                </a:lnTo>
                <a:lnTo>
                  <a:pt x="716998" y="3"/>
                </a:lnTo>
                <a:close/>
                <a:moveTo>
                  <a:pt x="546409" y="338247"/>
                </a:moveTo>
                <a:lnTo>
                  <a:pt x="463042" y="535557"/>
                </a:lnTo>
                <a:lnTo>
                  <a:pt x="434854" y="535557"/>
                </a:lnTo>
                <a:lnTo>
                  <a:pt x="646528" y="33467"/>
                </a:lnTo>
                <a:lnTo>
                  <a:pt x="762988" y="310059"/>
                </a:lnTo>
                <a:lnTo>
                  <a:pt x="791176" y="310059"/>
                </a:lnTo>
                <a:lnTo>
                  <a:pt x="660624" y="3"/>
                </a:lnTo>
                <a:lnTo>
                  <a:pt x="688812" y="3"/>
                </a:lnTo>
                <a:lnTo>
                  <a:pt x="831231" y="338247"/>
                </a:lnTo>
                <a:lnTo>
                  <a:pt x="546409" y="338247"/>
                </a:lnTo>
                <a:close/>
                <a:moveTo>
                  <a:pt x="674788" y="167531"/>
                </a:moveTo>
                <a:lnTo>
                  <a:pt x="614721" y="310062"/>
                </a:lnTo>
                <a:lnTo>
                  <a:pt x="734800" y="310062"/>
                </a:lnTo>
                <a:lnTo>
                  <a:pt x="674788" y="167531"/>
                </a:lnTo>
                <a:close/>
                <a:moveTo>
                  <a:pt x="558275" y="310062"/>
                </a:moveTo>
                <a:lnTo>
                  <a:pt x="586535" y="310062"/>
                </a:lnTo>
                <a:lnTo>
                  <a:pt x="660703" y="134072"/>
                </a:lnTo>
                <a:lnTo>
                  <a:pt x="646588" y="100553"/>
                </a:lnTo>
                <a:lnTo>
                  <a:pt x="558275" y="3100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" name="Google Shape;57;p2"/>
          <p:cNvGrpSpPr/>
          <p:nvPr/>
        </p:nvGrpSpPr>
        <p:grpSpPr>
          <a:xfrm>
            <a:off x="520163" y="293688"/>
            <a:ext cx="2592823" cy="362286"/>
            <a:chOff x="2151786" y="327912"/>
            <a:chExt cx="2333060" cy="325990"/>
          </a:xfrm>
        </p:grpSpPr>
        <p:sp>
          <p:nvSpPr>
            <p:cNvPr id="58" name="Google Shape;58;p2"/>
            <p:cNvSpPr/>
            <p:nvPr/>
          </p:nvSpPr>
          <p:spPr>
            <a:xfrm>
              <a:off x="2151786" y="334274"/>
              <a:ext cx="70316" cy="111996"/>
            </a:xfrm>
            <a:custGeom>
              <a:rect b="b" l="l" r="r" t="t"/>
              <a:pathLst>
                <a:path extrusionOk="0" h="111996" w="70316">
                  <a:moveTo>
                    <a:pt x="70317" y="18294"/>
                  </a:moveTo>
                  <a:lnTo>
                    <a:pt x="19886" y="18294"/>
                  </a:lnTo>
                  <a:lnTo>
                    <a:pt x="19886" y="46135"/>
                  </a:lnTo>
                  <a:lnTo>
                    <a:pt x="57588" y="46135"/>
                  </a:lnTo>
                  <a:lnTo>
                    <a:pt x="57588" y="64273"/>
                  </a:lnTo>
                  <a:lnTo>
                    <a:pt x="19886" y="64273"/>
                  </a:lnTo>
                  <a:lnTo>
                    <a:pt x="19886" y="111997"/>
                  </a:lnTo>
                  <a:lnTo>
                    <a:pt x="0" y="111997"/>
                  </a:lnTo>
                  <a:lnTo>
                    <a:pt x="0" y="0"/>
                  </a:lnTo>
                  <a:lnTo>
                    <a:pt x="70317" y="0"/>
                  </a:lnTo>
                  <a:lnTo>
                    <a:pt x="70317" y="1829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232916" y="363231"/>
              <a:ext cx="48996" cy="83039"/>
            </a:xfrm>
            <a:custGeom>
              <a:rect b="b" l="l" r="r" t="t"/>
              <a:pathLst>
                <a:path extrusionOk="0" h="83039" w="48996">
                  <a:moveTo>
                    <a:pt x="48996" y="1747"/>
                  </a:moveTo>
                  <a:lnTo>
                    <a:pt x="45973" y="21155"/>
                  </a:lnTo>
                  <a:cubicBezTo>
                    <a:pt x="43109" y="19564"/>
                    <a:pt x="39609" y="18610"/>
                    <a:pt x="35475" y="18610"/>
                  </a:cubicBezTo>
                  <a:cubicBezTo>
                    <a:pt x="22431" y="18610"/>
                    <a:pt x="18931" y="29111"/>
                    <a:pt x="18931" y="41518"/>
                  </a:cubicBezTo>
                  <a:lnTo>
                    <a:pt x="18931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13" y="2066"/>
                  </a:lnTo>
                  <a:lnTo>
                    <a:pt x="18613" y="12248"/>
                  </a:lnTo>
                  <a:lnTo>
                    <a:pt x="18931" y="12248"/>
                  </a:lnTo>
                  <a:cubicBezTo>
                    <a:pt x="23227" y="4614"/>
                    <a:pt x="30864" y="0"/>
                    <a:pt x="40089" y="0"/>
                  </a:cubicBezTo>
                  <a:cubicBezTo>
                    <a:pt x="42791" y="-3"/>
                    <a:pt x="46132" y="474"/>
                    <a:pt x="48996" y="17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295365" y="329344"/>
              <a:ext cx="24022" cy="116926"/>
            </a:xfrm>
            <a:custGeom>
              <a:rect b="b" l="l" r="r" t="t"/>
              <a:pathLst>
                <a:path extrusionOk="0" h="116926" w="24022">
                  <a:moveTo>
                    <a:pt x="24022" y="11453"/>
                  </a:moveTo>
                  <a:cubicBezTo>
                    <a:pt x="24022" y="18135"/>
                    <a:pt x="18613" y="22906"/>
                    <a:pt x="11930" y="22906"/>
                  </a:cubicBezTo>
                  <a:cubicBezTo>
                    <a:pt x="5410" y="22906"/>
                    <a:pt x="0" y="18132"/>
                    <a:pt x="0" y="11453"/>
                  </a:cubicBezTo>
                  <a:cubicBezTo>
                    <a:pt x="0" y="4929"/>
                    <a:pt x="5410" y="0"/>
                    <a:pt x="11930" y="0"/>
                  </a:cubicBezTo>
                  <a:cubicBezTo>
                    <a:pt x="18613" y="0"/>
                    <a:pt x="24022" y="4929"/>
                    <a:pt x="24022" y="11453"/>
                  </a:cubicBezTo>
                  <a:close/>
                  <a:moveTo>
                    <a:pt x="21477" y="116926"/>
                  </a:moveTo>
                  <a:lnTo>
                    <a:pt x="2546" y="116926"/>
                  </a:lnTo>
                  <a:lnTo>
                    <a:pt x="2546" y="35952"/>
                  </a:lnTo>
                  <a:lnTo>
                    <a:pt x="21477" y="35952"/>
                  </a:lnTo>
                  <a:lnTo>
                    <a:pt x="21477" y="1169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336779" y="363231"/>
              <a:ext cx="73976" cy="84948"/>
            </a:xfrm>
            <a:custGeom>
              <a:rect b="b" l="l" r="r" t="t"/>
              <a:pathLst>
                <a:path extrusionOk="0" h="84948" w="73976">
                  <a:moveTo>
                    <a:pt x="40089" y="84949"/>
                  </a:moveTo>
                  <a:cubicBezTo>
                    <a:pt x="16067" y="84949"/>
                    <a:pt x="0" y="67927"/>
                    <a:pt x="0" y="42317"/>
                  </a:cubicBezTo>
                  <a:cubicBezTo>
                    <a:pt x="0" y="17181"/>
                    <a:pt x="15430" y="0"/>
                    <a:pt x="38024" y="0"/>
                  </a:cubicBezTo>
                  <a:cubicBezTo>
                    <a:pt x="59818" y="0"/>
                    <a:pt x="73976" y="16226"/>
                    <a:pt x="73976" y="41203"/>
                  </a:cubicBezTo>
                  <a:cubicBezTo>
                    <a:pt x="73976" y="43908"/>
                    <a:pt x="73817" y="46769"/>
                    <a:pt x="73658" y="48999"/>
                  </a:cubicBezTo>
                  <a:lnTo>
                    <a:pt x="19249" y="48999"/>
                  </a:lnTo>
                  <a:cubicBezTo>
                    <a:pt x="21318" y="61566"/>
                    <a:pt x="28793" y="68725"/>
                    <a:pt x="40248" y="68725"/>
                  </a:cubicBezTo>
                  <a:cubicBezTo>
                    <a:pt x="47723" y="68725"/>
                    <a:pt x="53769" y="65862"/>
                    <a:pt x="60134" y="59179"/>
                  </a:cubicBezTo>
                  <a:lnTo>
                    <a:pt x="71905" y="71589"/>
                  </a:lnTo>
                  <a:cubicBezTo>
                    <a:pt x="62680" y="80653"/>
                    <a:pt x="52341" y="84949"/>
                    <a:pt x="40089" y="84949"/>
                  </a:cubicBezTo>
                  <a:close/>
                  <a:moveTo>
                    <a:pt x="18931" y="35154"/>
                  </a:moveTo>
                  <a:lnTo>
                    <a:pt x="55679" y="35154"/>
                  </a:lnTo>
                  <a:cubicBezTo>
                    <a:pt x="54883" y="22744"/>
                    <a:pt x="48360" y="15587"/>
                    <a:pt x="37703" y="15587"/>
                  </a:cubicBezTo>
                  <a:cubicBezTo>
                    <a:pt x="27204" y="15587"/>
                    <a:pt x="20522" y="22587"/>
                    <a:pt x="18931" y="351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427215" y="327912"/>
              <a:ext cx="75723" cy="120267"/>
            </a:xfrm>
            <a:custGeom>
              <a:rect b="b" l="l" r="r" t="t"/>
              <a:pathLst>
                <a:path extrusionOk="0" h="120267" w="75723">
                  <a:moveTo>
                    <a:pt x="0" y="77635"/>
                  </a:moveTo>
                  <a:cubicBezTo>
                    <a:pt x="0" y="51542"/>
                    <a:pt x="13203" y="35319"/>
                    <a:pt x="32929" y="35319"/>
                  </a:cubicBezTo>
                  <a:cubicBezTo>
                    <a:pt x="43112" y="35319"/>
                    <a:pt x="51065" y="39615"/>
                    <a:pt x="56474" y="46294"/>
                  </a:cubicBezTo>
                  <a:lnTo>
                    <a:pt x="56792" y="46294"/>
                  </a:lnTo>
                  <a:lnTo>
                    <a:pt x="56792" y="4773"/>
                  </a:lnTo>
                  <a:lnTo>
                    <a:pt x="75723" y="0"/>
                  </a:lnTo>
                  <a:lnTo>
                    <a:pt x="75723" y="118358"/>
                  </a:lnTo>
                  <a:lnTo>
                    <a:pt x="57270" y="118358"/>
                  </a:lnTo>
                  <a:lnTo>
                    <a:pt x="57270" y="108815"/>
                  </a:lnTo>
                  <a:lnTo>
                    <a:pt x="56952" y="108815"/>
                  </a:lnTo>
                  <a:cubicBezTo>
                    <a:pt x="51065" y="115974"/>
                    <a:pt x="42632" y="120267"/>
                    <a:pt x="32611" y="120267"/>
                  </a:cubicBezTo>
                  <a:cubicBezTo>
                    <a:pt x="13362" y="120267"/>
                    <a:pt x="0" y="103882"/>
                    <a:pt x="0" y="77635"/>
                  </a:cubicBezTo>
                  <a:close/>
                  <a:moveTo>
                    <a:pt x="18772" y="77635"/>
                  </a:moveTo>
                  <a:cubicBezTo>
                    <a:pt x="18772" y="94180"/>
                    <a:pt x="25610" y="103564"/>
                    <a:pt x="37543" y="103564"/>
                  </a:cubicBezTo>
                  <a:cubicBezTo>
                    <a:pt x="44862" y="103564"/>
                    <a:pt x="50908" y="100064"/>
                    <a:pt x="56792" y="92904"/>
                  </a:cubicBezTo>
                  <a:lnTo>
                    <a:pt x="56792" y="63316"/>
                  </a:lnTo>
                  <a:cubicBezTo>
                    <a:pt x="51383" y="55997"/>
                    <a:pt x="45178" y="52497"/>
                    <a:pt x="37543" y="52497"/>
                  </a:cubicBezTo>
                  <a:cubicBezTo>
                    <a:pt x="25295" y="52497"/>
                    <a:pt x="18772" y="61407"/>
                    <a:pt x="18772" y="776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527597" y="363231"/>
              <a:ext cx="48996" cy="83039"/>
            </a:xfrm>
            <a:custGeom>
              <a:rect b="b" l="l" r="r" t="t"/>
              <a:pathLst>
                <a:path extrusionOk="0" h="83039" w="48996">
                  <a:moveTo>
                    <a:pt x="48996" y="1747"/>
                  </a:moveTo>
                  <a:lnTo>
                    <a:pt x="45973" y="21155"/>
                  </a:lnTo>
                  <a:cubicBezTo>
                    <a:pt x="43109" y="19564"/>
                    <a:pt x="39609" y="18610"/>
                    <a:pt x="35475" y="18610"/>
                  </a:cubicBezTo>
                  <a:cubicBezTo>
                    <a:pt x="22431" y="18610"/>
                    <a:pt x="18931" y="29111"/>
                    <a:pt x="18931" y="41518"/>
                  </a:cubicBezTo>
                  <a:lnTo>
                    <a:pt x="18931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13" y="2066"/>
                  </a:lnTo>
                  <a:lnTo>
                    <a:pt x="18613" y="12248"/>
                  </a:lnTo>
                  <a:lnTo>
                    <a:pt x="18931" y="12248"/>
                  </a:lnTo>
                  <a:cubicBezTo>
                    <a:pt x="23227" y="4614"/>
                    <a:pt x="30864" y="0"/>
                    <a:pt x="40089" y="0"/>
                  </a:cubicBezTo>
                  <a:cubicBezTo>
                    <a:pt x="42791" y="-3"/>
                    <a:pt x="46132" y="474"/>
                    <a:pt x="48996" y="17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590043" y="329344"/>
              <a:ext cx="24022" cy="116926"/>
            </a:xfrm>
            <a:custGeom>
              <a:rect b="b" l="l" r="r" t="t"/>
              <a:pathLst>
                <a:path extrusionOk="0" h="116926" w="24022">
                  <a:moveTo>
                    <a:pt x="24022" y="11453"/>
                  </a:moveTo>
                  <a:cubicBezTo>
                    <a:pt x="24022" y="18135"/>
                    <a:pt x="18613" y="22906"/>
                    <a:pt x="11930" y="22906"/>
                  </a:cubicBezTo>
                  <a:cubicBezTo>
                    <a:pt x="5410" y="22906"/>
                    <a:pt x="0" y="18132"/>
                    <a:pt x="0" y="11453"/>
                  </a:cubicBezTo>
                  <a:cubicBezTo>
                    <a:pt x="0" y="4929"/>
                    <a:pt x="5410" y="0"/>
                    <a:pt x="11930" y="0"/>
                  </a:cubicBezTo>
                  <a:cubicBezTo>
                    <a:pt x="18613" y="0"/>
                    <a:pt x="24022" y="4929"/>
                    <a:pt x="24022" y="11453"/>
                  </a:cubicBezTo>
                  <a:close/>
                  <a:moveTo>
                    <a:pt x="21476" y="116926"/>
                  </a:moveTo>
                  <a:lnTo>
                    <a:pt x="2546" y="116926"/>
                  </a:lnTo>
                  <a:lnTo>
                    <a:pt x="2546" y="35952"/>
                  </a:lnTo>
                  <a:lnTo>
                    <a:pt x="21476" y="35952"/>
                  </a:lnTo>
                  <a:lnTo>
                    <a:pt x="21476" y="1169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631824" y="363228"/>
              <a:ext cx="68245" cy="84951"/>
            </a:xfrm>
            <a:custGeom>
              <a:rect b="b" l="l" r="r" t="t"/>
              <a:pathLst>
                <a:path extrusionOk="0" h="84951" w="68245">
                  <a:moveTo>
                    <a:pt x="67771" y="71908"/>
                  </a:moveTo>
                  <a:cubicBezTo>
                    <a:pt x="59656" y="80818"/>
                    <a:pt x="50428" y="84951"/>
                    <a:pt x="38816" y="84951"/>
                  </a:cubicBezTo>
                  <a:cubicBezTo>
                    <a:pt x="15590" y="84951"/>
                    <a:pt x="0" y="68248"/>
                    <a:pt x="0" y="42794"/>
                  </a:cubicBezTo>
                  <a:cubicBezTo>
                    <a:pt x="0" y="17340"/>
                    <a:pt x="15749" y="0"/>
                    <a:pt x="39134" y="0"/>
                  </a:cubicBezTo>
                  <a:cubicBezTo>
                    <a:pt x="51227" y="0"/>
                    <a:pt x="61248" y="4773"/>
                    <a:pt x="68245" y="13839"/>
                  </a:cubicBezTo>
                  <a:lnTo>
                    <a:pt x="55201" y="26250"/>
                  </a:lnTo>
                  <a:cubicBezTo>
                    <a:pt x="50428" y="20045"/>
                    <a:pt x="45337" y="17340"/>
                    <a:pt x="38975" y="17340"/>
                  </a:cubicBezTo>
                  <a:cubicBezTo>
                    <a:pt x="27042" y="17340"/>
                    <a:pt x="18931" y="27204"/>
                    <a:pt x="18931" y="42476"/>
                  </a:cubicBezTo>
                  <a:cubicBezTo>
                    <a:pt x="18931" y="57588"/>
                    <a:pt x="27045" y="67771"/>
                    <a:pt x="38816" y="67771"/>
                  </a:cubicBezTo>
                  <a:cubicBezTo>
                    <a:pt x="45181" y="67771"/>
                    <a:pt x="50269" y="64907"/>
                    <a:pt x="55520" y="58861"/>
                  </a:cubicBezTo>
                  <a:lnTo>
                    <a:pt x="67771" y="7190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716310" y="327912"/>
              <a:ext cx="69680" cy="118358"/>
            </a:xfrm>
            <a:custGeom>
              <a:rect b="b" l="l" r="r" t="t"/>
              <a:pathLst>
                <a:path extrusionOk="0" h="118358" w="69680">
                  <a:moveTo>
                    <a:pt x="69677" y="118358"/>
                  </a:moveTo>
                  <a:lnTo>
                    <a:pt x="50746" y="118358"/>
                  </a:lnTo>
                  <a:lnTo>
                    <a:pt x="50746" y="72067"/>
                  </a:lnTo>
                  <a:cubicBezTo>
                    <a:pt x="50746" y="60134"/>
                    <a:pt x="47087" y="52340"/>
                    <a:pt x="35793" y="52340"/>
                  </a:cubicBezTo>
                  <a:cubicBezTo>
                    <a:pt x="22749" y="52340"/>
                    <a:pt x="18931" y="62679"/>
                    <a:pt x="18931" y="71908"/>
                  </a:cubicBezTo>
                  <a:lnTo>
                    <a:pt x="18931" y="118358"/>
                  </a:lnTo>
                  <a:lnTo>
                    <a:pt x="0" y="118358"/>
                  </a:lnTo>
                  <a:lnTo>
                    <a:pt x="0" y="4773"/>
                  </a:lnTo>
                  <a:lnTo>
                    <a:pt x="18931" y="0"/>
                  </a:lnTo>
                  <a:lnTo>
                    <a:pt x="18931" y="47090"/>
                  </a:lnTo>
                  <a:lnTo>
                    <a:pt x="19249" y="47090"/>
                  </a:lnTo>
                  <a:cubicBezTo>
                    <a:pt x="23863" y="39933"/>
                    <a:pt x="32293" y="35319"/>
                    <a:pt x="42953" y="35319"/>
                  </a:cubicBezTo>
                  <a:cubicBezTo>
                    <a:pt x="61725" y="35319"/>
                    <a:pt x="69680" y="49317"/>
                    <a:pt x="69680" y="68092"/>
                  </a:cubicBezTo>
                  <a:lnTo>
                    <a:pt x="69680" y="1183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807713" y="387569"/>
              <a:ext cx="39770" cy="17979"/>
            </a:xfrm>
            <a:custGeom>
              <a:rect b="b" l="l" r="r" t="t"/>
              <a:pathLst>
                <a:path extrusionOk="0" h="17979" w="39770">
                  <a:moveTo>
                    <a:pt x="39771" y="17979"/>
                  </a:moveTo>
                  <a:lnTo>
                    <a:pt x="0" y="17979"/>
                  </a:lnTo>
                  <a:lnTo>
                    <a:pt x="0" y="0"/>
                  </a:lnTo>
                  <a:lnTo>
                    <a:pt x="39771" y="0"/>
                  </a:lnTo>
                  <a:lnTo>
                    <a:pt x="39771" y="1797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857227" y="334274"/>
              <a:ext cx="104359" cy="111996"/>
            </a:xfrm>
            <a:custGeom>
              <a:rect b="b" l="l" r="r" t="t"/>
              <a:pathLst>
                <a:path extrusionOk="0" h="111996" w="104359">
                  <a:moveTo>
                    <a:pt x="41680" y="0"/>
                  </a:moveTo>
                  <a:lnTo>
                    <a:pt x="62680" y="0"/>
                  </a:lnTo>
                  <a:lnTo>
                    <a:pt x="104360" y="111997"/>
                  </a:lnTo>
                  <a:lnTo>
                    <a:pt x="82568" y="111997"/>
                  </a:lnTo>
                  <a:lnTo>
                    <a:pt x="74453" y="88134"/>
                  </a:lnTo>
                  <a:lnTo>
                    <a:pt x="29273" y="88134"/>
                  </a:lnTo>
                  <a:lnTo>
                    <a:pt x="21158" y="111997"/>
                  </a:lnTo>
                  <a:lnTo>
                    <a:pt x="0" y="111997"/>
                  </a:lnTo>
                  <a:lnTo>
                    <a:pt x="41680" y="0"/>
                  </a:lnTo>
                  <a:close/>
                  <a:moveTo>
                    <a:pt x="35475" y="70317"/>
                  </a:moveTo>
                  <a:lnTo>
                    <a:pt x="68245" y="70317"/>
                  </a:lnTo>
                  <a:lnTo>
                    <a:pt x="52022" y="22749"/>
                  </a:lnTo>
                  <a:lnTo>
                    <a:pt x="51704" y="22749"/>
                  </a:lnTo>
                  <a:lnTo>
                    <a:pt x="35475" y="7031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978197" y="328074"/>
              <a:ext cx="18930" cy="118196"/>
            </a:xfrm>
            <a:custGeom>
              <a:rect b="b" l="l" r="r" t="t"/>
              <a:pathLst>
                <a:path extrusionOk="0" h="118196" w="18930">
                  <a:moveTo>
                    <a:pt x="18931" y="118196"/>
                  </a:moveTo>
                  <a:lnTo>
                    <a:pt x="0" y="118196"/>
                  </a:lnTo>
                  <a:lnTo>
                    <a:pt x="0" y="4293"/>
                  </a:lnTo>
                  <a:lnTo>
                    <a:pt x="18931" y="0"/>
                  </a:lnTo>
                  <a:lnTo>
                    <a:pt x="18931" y="11819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017659" y="363231"/>
              <a:ext cx="73976" cy="84948"/>
            </a:xfrm>
            <a:custGeom>
              <a:rect b="b" l="l" r="r" t="t"/>
              <a:pathLst>
                <a:path extrusionOk="0" h="84948" w="73976">
                  <a:moveTo>
                    <a:pt x="40086" y="84949"/>
                  </a:moveTo>
                  <a:cubicBezTo>
                    <a:pt x="16064" y="84949"/>
                    <a:pt x="0" y="67927"/>
                    <a:pt x="0" y="42317"/>
                  </a:cubicBezTo>
                  <a:cubicBezTo>
                    <a:pt x="0" y="17181"/>
                    <a:pt x="15430" y="0"/>
                    <a:pt x="38021" y="0"/>
                  </a:cubicBezTo>
                  <a:cubicBezTo>
                    <a:pt x="59816" y="0"/>
                    <a:pt x="73976" y="16226"/>
                    <a:pt x="73976" y="41203"/>
                  </a:cubicBezTo>
                  <a:cubicBezTo>
                    <a:pt x="73976" y="43908"/>
                    <a:pt x="73817" y="46769"/>
                    <a:pt x="73658" y="48999"/>
                  </a:cubicBezTo>
                  <a:lnTo>
                    <a:pt x="19252" y="48999"/>
                  </a:lnTo>
                  <a:cubicBezTo>
                    <a:pt x="21320" y="61566"/>
                    <a:pt x="28795" y="68725"/>
                    <a:pt x="40251" y="68725"/>
                  </a:cubicBezTo>
                  <a:cubicBezTo>
                    <a:pt x="47726" y="68725"/>
                    <a:pt x="53772" y="65862"/>
                    <a:pt x="60137" y="59179"/>
                  </a:cubicBezTo>
                  <a:lnTo>
                    <a:pt x="71908" y="71589"/>
                  </a:lnTo>
                  <a:cubicBezTo>
                    <a:pt x="62680" y="80653"/>
                    <a:pt x="52335" y="84949"/>
                    <a:pt x="40086" y="84949"/>
                  </a:cubicBezTo>
                  <a:close/>
                  <a:moveTo>
                    <a:pt x="18928" y="35154"/>
                  </a:moveTo>
                  <a:lnTo>
                    <a:pt x="55676" y="35154"/>
                  </a:lnTo>
                  <a:cubicBezTo>
                    <a:pt x="54883" y="22744"/>
                    <a:pt x="48360" y="15587"/>
                    <a:pt x="37700" y="15587"/>
                  </a:cubicBezTo>
                  <a:cubicBezTo>
                    <a:pt x="27201" y="15587"/>
                    <a:pt x="20519" y="22587"/>
                    <a:pt x="18928" y="351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101685" y="365297"/>
              <a:ext cx="77470" cy="80973"/>
            </a:xfrm>
            <a:custGeom>
              <a:rect b="b" l="l" r="r" t="t"/>
              <a:pathLst>
                <a:path extrusionOk="0" h="80973" w="77470">
                  <a:moveTo>
                    <a:pt x="77471" y="80974"/>
                  </a:moveTo>
                  <a:lnTo>
                    <a:pt x="55835" y="80974"/>
                  </a:lnTo>
                  <a:lnTo>
                    <a:pt x="38495" y="52974"/>
                  </a:lnTo>
                  <a:lnTo>
                    <a:pt x="38180" y="52974"/>
                  </a:lnTo>
                  <a:lnTo>
                    <a:pt x="21315" y="80974"/>
                  </a:lnTo>
                  <a:lnTo>
                    <a:pt x="0" y="80974"/>
                  </a:lnTo>
                  <a:lnTo>
                    <a:pt x="27679" y="38975"/>
                  </a:lnTo>
                  <a:lnTo>
                    <a:pt x="2065" y="0"/>
                  </a:lnTo>
                  <a:lnTo>
                    <a:pt x="23383" y="0"/>
                  </a:lnTo>
                  <a:lnTo>
                    <a:pt x="38654" y="24818"/>
                  </a:lnTo>
                  <a:lnTo>
                    <a:pt x="38970" y="24818"/>
                  </a:lnTo>
                  <a:lnTo>
                    <a:pt x="54085" y="0"/>
                  </a:lnTo>
                  <a:lnTo>
                    <a:pt x="75084" y="0"/>
                  </a:lnTo>
                  <a:lnTo>
                    <a:pt x="49630" y="38657"/>
                  </a:lnTo>
                  <a:lnTo>
                    <a:pt x="77471" y="809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189064" y="363228"/>
              <a:ext cx="68722" cy="84951"/>
            </a:xfrm>
            <a:custGeom>
              <a:rect b="b" l="l" r="r" t="t"/>
              <a:pathLst>
                <a:path extrusionOk="0" h="84951" w="68722">
                  <a:moveTo>
                    <a:pt x="34836" y="32773"/>
                  </a:moveTo>
                  <a:cubicBezTo>
                    <a:pt x="40083" y="32773"/>
                    <a:pt x="44860" y="33091"/>
                    <a:pt x="50107" y="34520"/>
                  </a:cubicBezTo>
                  <a:lnTo>
                    <a:pt x="50107" y="31656"/>
                  </a:lnTo>
                  <a:cubicBezTo>
                    <a:pt x="50107" y="21315"/>
                    <a:pt x="44061" y="15908"/>
                    <a:pt x="32290" y="15908"/>
                  </a:cubicBezTo>
                  <a:cubicBezTo>
                    <a:pt x="25767" y="15908"/>
                    <a:pt x="18451" y="17499"/>
                    <a:pt x="11768" y="20522"/>
                  </a:cubicBezTo>
                  <a:lnTo>
                    <a:pt x="7631" y="4614"/>
                  </a:lnTo>
                  <a:cubicBezTo>
                    <a:pt x="15106" y="1750"/>
                    <a:pt x="24971" y="0"/>
                    <a:pt x="34199" y="0"/>
                  </a:cubicBezTo>
                  <a:cubicBezTo>
                    <a:pt x="56949" y="0"/>
                    <a:pt x="68723" y="10660"/>
                    <a:pt x="68723" y="31338"/>
                  </a:cubicBezTo>
                  <a:lnTo>
                    <a:pt x="68723" y="83042"/>
                  </a:lnTo>
                  <a:lnTo>
                    <a:pt x="50744" y="83042"/>
                  </a:lnTo>
                  <a:lnTo>
                    <a:pt x="50744" y="74453"/>
                  </a:lnTo>
                  <a:lnTo>
                    <a:pt x="50428" y="74453"/>
                  </a:lnTo>
                  <a:cubicBezTo>
                    <a:pt x="43428" y="81610"/>
                    <a:pt x="36111" y="84951"/>
                    <a:pt x="26724" y="84951"/>
                  </a:cubicBezTo>
                  <a:cubicBezTo>
                    <a:pt x="10498" y="84951"/>
                    <a:pt x="0" y="74931"/>
                    <a:pt x="0" y="59179"/>
                  </a:cubicBezTo>
                  <a:cubicBezTo>
                    <a:pt x="-3" y="41998"/>
                    <a:pt x="12245" y="32773"/>
                    <a:pt x="34836" y="32773"/>
                  </a:cubicBezTo>
                  <a:close/>
                  <a:moveTo>
                    <a:pt x="31654" y="70794"/>
                  </a:moveTo>
                  <a:cubicBezTo>
                    <a:pt x="38492" y="70794"/>
                    <a:pt x="44857" y="67453"/>
                    <a:pt x="50107" y="61091"/>
                  </a:cubicBezTo>
                  <a:lnTo>
                    <a:pt x="50107" y="46934"/>
                  </a:lnTo>
                  <a:cubicBezTo>
                    <a:pt x="45652" y="45820"/>
                    <a:pt x="41038" y="45343"/>
                    <a:pt x="36904" y="45343"/>
                  </a:cubicBezTo>
                  <a:cubicBezTo>
                    <a:pt x="24974" y="45343"/>
                    <a:pt x="18132" y="50116"/>
                    <a:pt x="18132" y="58705"/>
                  </a:cubicBezTo>
                  <a:cubicBezTo>
                    <a:pt x="18130" y="66180"/>
                    <a:pt x="23383" y="70794"/>
                    <a:pt x="31654" y="707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281785" y="363228"/>
              <a:ext cx="69668" cy="83042"/>
            </a:xfrm>
            <a:custGeom>
              <a:rect b="b" l="l" r="r" t="t"/>
              <a:pathLst>
                <a:path extrusionOk="0" h="83042" w="69668">
                  <a:moveTo>
                    <a:pt x="69669" y="83042"/>
                  </a:moveTo>
                  <a:lnTo>
                    <a:pt x="50749" y="83042"/>
                  </a:lnTo>
                  <a:lnTo>
                    <a:pt x="50749" y="36751"/>
                  </a:lnTo>
                  <a:cubicBezTo>
                    <a:pt x="50749" y="24977"/>
                    <a:pt x="47249" y="17024"/>
                    <a:pt x="35793" y="17024"/>
                  </a:cubicBezTo>
                  <a:cubicBezTo>
                    <a:pt x="22590" y="17024"/>
                    <a:pt x="18931" y="27841"/>
                    <a:pt x="18931" y="36592"/>
                  </a:cubicBezTo>
                  <a:lnTo>
                    <a:pt x="18931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2" y="2068"/>
                  </a:lnTo>
                  <a:lnTo>
                    <a:pt x="18772" y="11771"/>
                  </a:lnTo>
                  <a:lnTo>
                    <a:pt x="19087" y="11771"/>
                  </a:lnTo>
                  <a:cubicBezTo>
                    <a:pt x="23860" y="4614"/>
                    <a:pt x="32467" y="0"/>
                    <a:pt x="42939" y="0"/>
                  </a:cubicBezTo>
                  <a:cubicBezTo>
                    <a:pt x="61395" y="0"/>
                    <a:pt x="69669" y="13521"/>
                    <a:pt x="69669" y="32773"/>
                  </a:cubicBezTo>
                  <a:lnTo>
                    <a:pt x="69669" y="8304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371502" y="327912"/>
              <a:ext cx="75706" cy="120267"/>
            </a:xfrm>
            <a:custGeom>
              <a:rect b="b" l="l" r="r" t="t"/>
              <a:pathLst>
                <a:path extrusionOk="0" h="120267" w="75706">
                  <a:moveTo>
                    <a:pt x="0" y="77635"/>
                  </a:moveTo>
                  <a:cubicBezTo>
                    <a:pt x="0" y="51542"/>
                    <a:pt x="13191" y="35319"/>
                    <a:pt x="32921" y="35319"/>
                  </a:cubicBezTo>
                  <a:cubicBezTo>
                    <a:pt x="43103" y="35319"/>
                    <a:pt x="51059" y="39615"/>
                    <a:pt x="56468" y="46294"/>
                  </a:cubicBezTo>
                  <a:lnTo>
                    <a:pt x="56787" y="46294"/>
                  </a:lnTo>
                  <a:lnTo>
                    <a:pt x="56787" y="4773"/>
                  </a:lnTo>
                  <a:lnTo>
                    <a:pt x="75706" y="0"/>
                  </a:lnTo>
                  <a:lnTo>
                    <a:pt x="75706" y="118358"/>
                  </a:lnTo>
                  <a:lnTo>
                    <a:pt x="57250" y="118358"/>
                  </a:lnTo>
                  <a:lnTo>
                    <a:pt x="57250" y="108815"/>
                  </a:lnTo>
                  <a:lnTo>
                    <a:pt x="56931" y="108815"/>
                  </a:lnTo>
                  <a:cubicBezTo>
                    <a:pt x="51059" y="115974"/>
                    <a:pt x="42641" y="120267"/>
                    <a:pt x="32602" y="120267"/>
                  </a:cubicBezTo>
                  <a:cubicBezTo>
                    <a:pt x="13365" y="120267"/>
                    <a:pt x="0" y="103882"/>
                    <a:pt x="0" y="77635"/>
                  </a:cubicBezTo>
                  <a:close/>
                  <a:moveTo>
                    <a:pt x="18775" y="77635"/>
                  </a:moveTo>
                  <a:cubicBezTo>
                    <a:pt x="18775" y="94180"/>
                    <a:pt x="25602" y="103564"/>
                    <a:pt x="37520" y="103564"/>
                  </a:cubicBezTo>
                  <a:cubicBezTo>
                    <a:pt x="44839" y="103564"/>
                    <a:pt x="50885" y="100064"/>
                    <a:pt x="56787" y="92904"/>
                  </a:cubicBezTo>
                  <a:lnTo>
                    <a:pt x="56787" y="63316"/>
                  </a:lnTo>
                  <a:cubicBezTo>
                    <a:pt x="51377" y="55997"/>
                    <a:pt x="45158" y="52497"/>
                    <a:pt x="37520" y="52497"/>
                  </a:cubicBezTo>
                  <a:cubicBezTo>
                    <a:pt x="25284" y="52497"/>
                    <a:pt x="18775" y="61407"/>
                    <a:pt x="18775" y="776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467776" y="363231"/>
              <a:ext cx="73970" cy="84948"/>
            </a:xfrm>
            <a:custGeom>
              <a:rect b="b" l="l" r="r" t="t"/>
              <a:pathLst>
                <a:path extrusionOk="0" h="84948" w="73970">
                  <a:moveTo>
                    <a:pt x="40066" y="84949"/>
                  </a:moveTo>
                  <a:cubicBezTo>
                    <a:pt x="16055" y="84949"/>
                    <a:pt x="0" y="67927"/>
                    <a:pt x="0" y="42317"/>
                  </a:cubicBezTo>
                  <a:cubicBezTo>
                    <a:pt x="0" y="17181"/>
                    <a:pt x="15419" y="0"/>
                    <a:pt x="38012" y="0"/>
                  </a:cubicBezTo>
                  <a:cubicBezTo>
                    <a:pt x="59795" y="0"/>
                    <a:pt x="73971" y="16226"/>
                    <a:pt x="73971" y="41203"/>
                  </a:cubicBezTo>
                  <a:cubicBezTo>
                    <a:pt x="73971" y="43908"/>
                    <a:pt x="73797" y="46769"/>
                    <a:pt x="73652" y="48999"/>
                  </a:cubicBezTo>
                  <a:lnTo>
                    <a:pt x="19238" y="48999"/>
                  </a:lnTo>
                  <a:cubicBezTo>
                    <a:pt x="21320" y="61566"/>
                    <a:pt x="28784" y="68725"/>
                    <a:pt x="40240" y="68725"/>
                  </a:cubicBezTo>
                  <a:cubicBezTo>
                    <a:pt x="47703" y="68725"/>
                    <a:pt x="53778" y="65862"/>
                    <a:pt x="60143" y="59179"/>
                  </a:cubicBezTo>
                  <a:lnTo>
                    <a:pt x="71887" y="71589"/>
                  </a:lnTo>
                  <a:cubicBezTo>
                    <a:pt x="62659" y="80653"/>
                    <a:pt x="52332" y="84949"/>
                    <a:pt x="40066" y="84949"/>
                  </a:cubicBezTo>
                  <a:close/>
                  <a:moveTo>
                    <a:pt x="18919" y="35154"/>
                  </a:moveTo>
                  <a:lnTo>
                    <a:pt x="55659" y="35154"/>
                  </a:lnTo>
                  <a:cubicBezTo>
                    <a:pt x="54877" y="22744"/>
                    <a:pt x="48340" y="15587"/>
                    <a:pt x="37694" y="15587"/>
                  </a:cubicBezTo>
                  <a:cubicBezTo>
                    <a:pt x="27193" y="15587"/>
                    <a:pt x="20511" y="22587"/>
                    <a:pt x="18919" y="351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562430" y="363231"/>
              <a:ext cx="48976" cy="83039"/>
            </a:xfrm>
            <a:custGeom>
              <a:rect b="b" l="l" r="r" t="t"/>
              <a:pathLst>
                <a:path extrusionOk="0" h="83039" w="48976">
                  <a:moveTo>
                    <a:pt x="48976" y="1747"/>
                  </a:moveTo>
                  <a:lnTo>
                    <a:pt x="45968" y="21155"/>
                  </a:lnTo>
                  <a:cubicBezTo>
                    <a:pt x="43104" y="19564"/>
                    <a:pt x="39603" y="18610"/>
                    <a:pt x="35466" y="18610"/>
                  </a:cubicBezTo>
                  <a:cubicBezTo>
                    <a:pt x="22420" y="18610"/>
                    <a:pt x="18919" y="29111"/>
                    <a:pt x="18919" y="41518"/>
                  </a:cubicBezTo>
                  <a:lnTo>
                    <a:pt x="18919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01" y="2066"/>
                  </a:lnTo>
                  <a:lnTo>
                    <a:pt x="18601" y="12248"/>
                  </a:lnTo>
                  <a:lnTo>
                    <a:pt x="18919" y="12248"/>
                  </a:lnTo>
                  <a:cubicBezTo>
                    <a:pt x="23201" y="4614"/>
                    <a:pt x="30838" y="0"/>
                    <a:pt x="40066" y="0"/>
                  </a:cubicBezTo>
                  <a:cubicBezTo>
                    <a:pt x="42785" y="-3"/>
                    <a:pt x="46112" y="474"/>
                    <a:pt x="48976" y="17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623180" y="387569"/>
              <a:ext cx="39776" cy="17979"/>
            </a:xfrm>
            <a:custGeom>
              <a:rect b="b" l="l" r="r" t="t"/>
              <a:pathLst>
                <a:path extrusionOk="0" h="17979" w="39776">
                  <a:moveTo>
                    <a:pt x="39777" y="17979"/>
                  </a:moveTo>
                  <a:lnTo>
                    <a:pt x="0" y="17979"/>
                  </a:lnTo>
                  <a:lnTo>
                    <a:pt x="0" y="0"/>
                  </a:lnTo>
                  <a:lnTo>
                    <a:pt x="39777" y="0"/>
                  </a:lnTo>
                  <a:lnTo>
                    <a:pt x="39777" y="1797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687112" y="334274"/>
              <a:ext cx="87508" cy="113903"/>
            </a:xfrm>
            <a:custGeom>
              <a:rect b="b" l="l" r="r" t="t"/>
              <a:pathLst>
                <a:path extrusionOk="0" h="113903" w="87508">
                  <a:moveTo>
                    <a:pt x="87509" y="67612"/>
                  </a:moveTo>
                  <a:cubicBezTo>
                    <a:pt x="87509" y="94657"/>
                    <a:pt x="73652" y="113903"/>
                    <a:pt x="43595" y="113903"/>
                  </a:cubicBezTo>
                  <a:cubicBezTo>
                    <a:pt x="13683" y="113903"/>
                    <a:pt x="0" y="94813"/>
                    <a:pt x="0" y="67612"/>
                  </a:cubicBezTo>
                  <a:lnTo>
                    <a:pt x="0" y="0"/>
                  </a:lnTo>
                  <a:lnTo>
                    <a:pt x="20365" y="0"/>
                  </a:lnTo>
                  <a:lnTo>
                    <a:pt x="20365" y="66498"/>
                  </a:lnTo>
                  <a:cubicBezTo>
                    <a:pt x="20365" y="83360"/>
                    <a:pt x="27684" y="94816"/>
                    <a:pt x="44232" y="94816"/>
                  </a:cubicBezTo>
                  <a:cubicBezTo>
                    <a:pt x="60779" y="94816"/>
                    <a:pt x="67317" y="83522"/>
                    <a:pt x="67317" y="66498"/>
                  </a:cubicBezTo>
                  <a:lnTo>
                    <a:pt x="67317" y="0"/>
                  </a:lnTo>
                  <a:lnTo>
                    <a:pt x="87509" y="0"/>
                  </a:lnTo>
                  <a:lnTo>
                    <a:pt x="87509" y="676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799760" y="363228"/>
              <a:ext cx="69660" cy="83042"/>
            </a:xfrm>
            <a:custGeom>
              <a:rect b="b" l="l" r="r" t="t"/>
              <a:pathLst>
                <a:path extrusionOk="0" h="83042" w="69660">
                  <a:moveTo>
                    <a:pt x="69660" y="83042"/>
                  </a:moveTo>
                  <a:lnTo>
                    <a:pt x="50741" y="83042"/>
                  </a:lnTo>
                  <a:lnTo>
                    <a:pt x="50741" y="36751"/>
                  </a:lnTo>
                  <a:cubicBezTo>
                    <a:pt x="50741" y="24977"/>
                    <a:pt x="47241" y="17024"/>
                    <a:pt x="35785" y="17024"/>
                  </a:cubicBezTo>
                  <a:cubicBezTo>
                    <a:pt x="22593" y="17024"/>
                    <a:pt x="18919" y="27841"/>
                    <a:pt x="18919" y="36592"/>
                  </a:cubicBezTo>
                  <a:lnTo>
                    <a:pt x="18919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5" y="2068"/>
                  </a:lnTo>
                  <a:lnTo>
                    <a:pt x="18775" y="11771"/>
                  </a:lnTo>
                  <a:lnTo>
                    <a:pt x="19064" y="11771"/>
                  </a:lnTo>
                  <a:cubicBezTo>
                    <a:pt x="23837" y="4614"/>
                    <a:pt x="32429" y="0"/>
                    <a:pt x="42930" y="0"/>
                  </a:cubicBezTo>
                  <a:cubicBezTo>
                    <a:pt x="61386" y="0"/>
                    <a:pt x="69660" y="13521"/>
                    <a:pt x="69660" y="32773"/>
                  </a:cubicBezTo>
                  <a:lnTo>
                    <a:pt x="69660" y="8304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90769" y="329344"/>
              <a:ext cx="24010" cy="116926"/>
            </a:xfrm>
            <a:custGeom>
              <a:rect b="b" l="l" r="r" t="t"/>
              <a:pathLst>
                <a:path extrusionOk="0" h="116926" w="24010">
                  <a:moveTo>
                    <a:pt x="24011" y="11453"/>
                  </a:moveTo>
                  <a:cubicBezTo>
                    <a:pt x="24011" y="18135"/>
                    <a:pt x="18601" y="22906"/>
                    <a:pt x="11919" y="22906"/>
                  </a:cubicBezTo>
                  <a:cubicBezTo>
                    <a:pt x="5410" y="22906"/>
                    <a:pt x="0" y="18132"/>
                    <a:pt x="0" y="11453"/>
                  </a:cubicBezTo>
                  <a:cubicBezTo>
                    <a:pt x="0" y="4929"/>
                    <a:pt x="5410" y="0"/>
                    <a:pt x="11919" y="0"/>
                  </a:cubicBezTo>
                  <a:cubicBezTo>
                    <a:pt x="18601" y="0"/>
                    <a:pt x="24011" y="4929"/>
                    <a:pt x="24011" y="11453"/>
                  </a:cubicBezTo>
                  <a:close/>
                  <a:moveTo>
                    <a:pt x="21465" y="116926"/>
                  </a:moveTo>
                  <a:lnTo>
                    <a:pt x="2546" y="116926"/>
                  </a:lnTo>
                  <a:lnTo>
                    <a:pt x="2546" y="35952"/>
                  </a:lnTo>
                  <a:lnTo>
                    <a:pt x="21465" y="35952"/>
                  </a:lnTo>
                  <a:lnTo>
                    <a:pt x="21465" y="1169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928290" y="365297"/>
              <a:ext cx="78598" cy="80973"/>
            </a:xfrm>
            <a:custGeom>
              <a:rect b="b" l="l" r="r" t="t"/>
              <a:pathLst>
                <a:path extrusionOk="0" h="80973" w="78598">
                  <a:moveTo>
                    <a:pt x="78599" y="0"/>
                  </a:moveTo>
                  <a:lnTo>
                    <a:pt x="49150" y="80974"/>
                  </a:lnTo>
                  <a:lnTo>
                    <a:pt x="29420" y="80974"/>
                  </a:lnTo>
                  <a:lnTo>
                    <a:pt x="0" y="0"/>
                  </a:lnTo>
                  <a:lnTo>
                    <a:pt x="20857" y="0"/>
                  </a:lnTo>
                  <a:lnTo>
                    <a:pt x="39459" y="58861"/>
                  </a:lnTo>
                  <a:lnTo>
                    <a:pt x="39777" y="58861"/>
                  </a:lnTo>
                  <a:lnTo>
                    <a:pt x="58378" y="0"/>
                  </a:lnTo>
                  <a:lnTo>
                    <a:pt x="785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015683" y="363231"/>
              <a:ext cx="73999" cy="84948"/>
            </a:xfrm>
            <a:custGeom>
              <a:rect b="b" l="l" r="r" t="t"/>
              <a:pathLst>
                <a:path extrusionOk="0" h="84948" w="73999">
                  <a:moveTo>
                    <a:pt x="40095" y="84949"/>
                  </a:moveTo>
                  <a:cubicBezTo>
                    <a:pt x="16084" y="84949"/>
                    <a:pt x="0" y="67927"/>
                    <a:pt x="0" y="42317"/>
                  </a:cubicBezTo>
                  <a:cubicBezTo>
                    <a:pt x="0" y="17181"/>
                    <a:pt x="15448" y="0"/>
                    <a:pt x="38041" y="0"/>
                  </a:cubicBezTo>
                  <a:cubicBezTo>
                    <a:pt x="59824" y="0"/>
                    <a:pt x="73999" y="16226"/>
                    <a:pt x="73999" y="41203"/>
                  </a:cubicBezTo>
                  <a:cubicBezTo>
                    <a:pt x="73999" y="43908"/>
                    <a:pt x="73826" y="46769"/>
                    <a:pt x="73681" y="48999"/>
                  </a:cubicBezTo>
                  <a:lnTo>
                    <a:pt x="19267" y="48999"/>
                  </a:lnTo>
                  <a:cubicBezTo>
                    <a:pt x="21320" y="61566"/>
                    <a:pt x="28813" y="68725"/>
                    <a:pt x="40269" y="68725"/>
                  </a:cubicBezTo>
                  <a:cubicBezTo>
                    <a:pt x="47732" y="68725"/>
                    <a:pt x="53778" y="65862"/>
                    <a:pt x="60143" y="59179"/>
                  </a:cubicBezTo>
                  <a:lnTo>
                    <a:pt x="71916" y="71589"/>
                  </a:lnTo>
                  <a:cubicBezTo>
                    <a:pt x="62688" y="80653"/>
                    <a:pt x="52332" y="84949"/>
                    <a:pt x="40095" y="84949"/>
                  </a:cubicBezTo>
                  <a:close/>
                  <a:moveTo>
                    <a:pt x="18948" y="35154"/>
                  </a:moveTo>
                  <a:lnTo>
                    <a:pt x="55688" y="35154"/>
                  </a:lnTo>
                  <a:cubicBezTo>
                    <a:pt x="54906" y="22744"/>
                    <a:pt x="48368" y="15587"/>
                    <a:pt x="37723" y="15587"/>
                  </a:cubicBezTo>
                  <a:cubicBezTo>
                    <a:pt x="27222" y="15587"/>
                    <a:pt x="20539" y="22587"/>
                    <a:pt x="18948" y="351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4110337" y="363231"/>
              <a:ext cx="49005" cy="83039"/>
            </a:xfrm>
            <a:custGeom>
              <a:rect b="b" l="l" r="r" t="t"/>
              <a:pathLst>
                <a:path extrusionOk="0" h="83039" w="49005">
                  <a:moveTo>
                    <a:pt x="49005" y="1747"/>
                  </a:moveTo>
                  <a:lnTo>
                    <a:pt x="45968" y="21155"/>
                  </a:lnTo>
                  <a:cubicBezTo>
                    <a:pt x="43104" y="19564"/>
                    <a:pt x="39632" y="18610"/>
                    <a:pt x="35495" y="18610"/>
                  </a:cubicBezTo>
                  <a:cubicBezTo>
                    <a:pt x="22449" y="18610"/>
                    <a:pt x="18948" y="29111"/>
                    <a:pt x="18948" y="41518"/>
                  </a:cubicBezTo>
                  <a:lnTo>
                    <a:pt x="18948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30" y="2066"/>
                  </a:lnTo>
                  <a:lnTo>
                    <a:pt x="18630" y="12248"/>
                  </a:lnTo>
                  <a:lnTo>
                    <a:pt x="18948" y="12248"/>
                  </a:lnTo>
                  <a:cubicBezTo>
                    <a:pt x="23230" y="4614"/>
                    <a:pt x="30867" y="0"/>
                    <a:pt x="40095" y="0"/>
                  </a:cubicBezTo>
                  <a:cubicBezTo>
                    <a:pt x="42814" y="-3"/>
                    <a:pt x="46141" y="474"/>
                    <a:pt x="49005" y="17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4168165" y="363231"/>
              <a:ext cx="62370" cy="84951"/>
            </a:xfrm>
            <a:custGeom>
              <a:rect b="b" l="l" r="r" t="t"/>
              <a:pathLst>
                <a:path extrusionOk="0" h="84951" w="62370">
                  <a:moveTo>
                    <a:pt x="9084" y="60134"/>
                  </a:moveTo>
                  <a:cubicBezTo>
                    <a:pt x="17039" y="66177"/>
                    <a:pt x="24821" y="69203"/>
                    <a:pt x="31995" y="69203"/>
                  </a:cubicBezTo>
                  <a:cubicBezTo>
                    <a:pt x="38996" y="69203"/>
                    <a:pt x="43914" y="66018"/>
                    <a:pt x="43914" y="61088"/>
                  </a:cubicBezTo>
                  <a:cubicBezTo>
                    <a:pt x="43914" y="47246"/>
                    <a:pt x="3356" y="52178"/>
                    <a:pt x="3356" y="25136"/>
                  </a:cubicBezTo>
                  <a:cubicBezTo>
                    <a:pt x="3356" y="10183"/>
                    <a:pt x="15766" y="0"/>
                    <a:pt x="33905" y="0"/>
                  </a:cubicBezTo>
                  <a:cubicBezTo>
                    <a:pt x="43596" y="0"/>
                    <a:pt x="53316" y="2864"/>
                    <a:pt x="61907" y="8433"/>
                  </a:cubicBezTo>
                  <a:lnTo>
                    <a:pt x="52997" y="23227"/>
                  </a:lnTo>
                  <a:cubicBezTo>
                    <a:pt x="45997" y="18454"/>
                    <a:pt x="39777" y="16067"/>
                    <a:pt x="33586" y="16067"/>
                  </a:cubicBezTo>
                  <a:cubicBezTo>
                    <a:pt x="26586" y="16067"/>
                    <a:pt x="21957" y="19090"/>
                    <a:pt x="21957" y="23545"/>
                  </a:cubicBezTo>
                  <a:cubicBezTo>
                    <a:pt x="21957" y="36748"/>
                    <a:pt x="62370" y="32134"/>
                    <a:pt x="62370" y="59338"/>
                  </a:cubicBezTo>
                  <a:cubicBezTo>
                    <a:pt x="62370" y="74610"/>
                    <a:pt x="49815" y="84951"/>
                    <a:pt x="31185" y="84951"/>
                  </a:cubicBezTo>
                  <a:cubicBezTo>
                    <a:pt x="20366" y="84951"/>
                    <a:pt x="9402" y="81610"/>
                    <a:pt x="0" y="75090"/>
                  </a:cubicBezTo>
                  <a:lnTo>
                    <a:pt x="9084" y="601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4248240" y="329344"/>
              <a:ext cx="24010" cy="116926"/>
            </a:xfrm>
            <a:custGeom>
              <a:rect b="b" l="l" r="r" t="t"/>
              <a:pathLst>
                <a:path extrusionOk="0" h="116926" w="24010">
                  <a:moveTo>
                    <a:pt x="24011" y="11453"/>
                  </a:moveTo>
                  <a:cubicBezTo>
                    <a:pt x="24011" y="18135"/>
                    <a:pt x="18601" y="22906"/>
                    <a:pt x="11919" y="22906"/>
                  </a:cubicBezTo>
                  <a:cubicBezTo>
                    <a:pt x="5410" y="22906"/>
                    <a:pt x="0" y="18132"/>
                    <a:pt x="0" y="11453"/>
                  </a:cubicBezTo>
                  <a:cubicBezTo>
                    <a:pt x="0" y="4929"/>
                    <a:pt x="5410" y="0"/>
                    <a:pt x="11919" y="0"/>
                  </a:cubicBezTo>
                  <a:cubicBezTo>
                    <a:pt x="18601" y="0"/>
                    <a:pt x="24011" y="4929"/>
                    <a:pt x="24011" y="11453"/>
                  </a:cubicBezTo>
                  <a:close/>
                  <a:moveTo>
                    <a:pt x="21465" y="116926"/>
                  </a:moveTo>
                  <a:lnTo>
                    <a:pt x="2546" y="116926"/>
                  </a:lnTo>
                  <a:lnTo>
                    <a:pt x="2546" y="35952"/>
                  </a:lnTo>
                  <a:lnTo>
                    <a:pt x="21465" y="35952"/>
                  </a:lnTo>
                  <a:lnTo>
                    <a:pt x="21465" y="1169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285760" y="339047"/>
              <a:ext cx="50451" cy="109132"/>
            </a:xfrm>
            <a:custGeom>
              <a:rect b="b" l="l" r="r" t="t"/>
              <a:pathLst>
                <a:path extrusionOk="0" h="109132" w="50451">
                  <a:moveTo>
                    <a:pt x="50452" y="89887"/>
                  </a:moveTo>
                  <a:lnTo>
                    <a:pt x="50452" y="106113"/>
                  </a:lnTo>
                  <a:cubicBezTo>
                    <a:pt x="46315" y="108022"/>
                    <a:pt x="40095" y="109133"/>
                    <a:pt x="34541" y="109133"/>
                  </a:cubicBezTo>
                  <a:cubicBezTo>
                    <a:pt x="20221" y="109133"/>
                    <a:pt x="12410" y="101177"/>
                    <a:pt x="12410" y="86383"/>
                  </a:cubicBezTo>
                  <a:lnTo>
                    <a:pt x="12410" y="41998"/>
                  </a:lnTo>
                  <a:lnTo>
                    <a:pt x="0" y="41998"/>
                  </a:lnTo>
                  <a:lnTo>
                    <a:pt x="0" y="26250"/>
                  </a:lnTo>
                  <a:lnTo>
                    <a:pt x="12266" y="26250"/>
                  </a:lnTo>
                  <a:lnTo>
                    <a:pt x="12266" y="4137"/>
                  </a:lnTo>
                  <a:lnTo>
                    <a:pt x="31185" y="0"/>
                  </a:lnTo>
                  <a:lnTo>
                    <a:pt x="31185" y="26250"/>
                  </a:lnTo>
                  <a:lnTo>
                    <a:pt x="50452" y="26250"/>
                  </a:lnTo>
                  <a:lnTo>
                    <a:pt x="50452" y="41998"/>
                  </a:lnTo>
                  <a:lnTo>
                    <a:pt x="31185" y="41998"/>
                  </a:lnTo>
                  <a:lnTo>
                    <a:pt x="31185" y="81928"/>
                  </a:lnTo>
                  <a:cubicBezTo>
                    <a:pt x="31185" y="89404"/>
                    <a:pt x="33731" y="92589"/>
                    <a:pt x="39951" y="92589"/>
                  </a:cubicBezTo>
                  <a:cubicBezTo>
                    <a:pt x="43451" y="92589"/>
                    <a:pt x="47269" y="91475"/>
                    <a:pt x="50452" y="898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350994" y="330617"/>
              <a:ext cx="68734" cy="117562"/>
            </a:xfrm>
            <a:custGeom>
              <a:rect b="b" l="l" r="r" t="t"/>
              <a:pathLst>
                <a:path extrusionOk="0" h="117562" w="68734">
                  <a:moveTo>
                    <a:pt x="34830" y="65384"/>
                  </a:moveTo>
                  <a:cubicBezTo>
                    <a:pt x="40095" y="65384"/>
                    <a:pt x="44868" y="65702"/>
                    <a:pt x="50104" y="67132"/>
                  </a:cubicBezTo>
                  <a:lnTo>
                    <a:pt x="50104" y="64268"/>
                  </a:lnTo>
                  <a:cubicBezTo>
                    <a:pt x="50104" y="53926"/>
                    <a:pt x="44058" y="48519"/>
                    <a:pt x="32284" y="48519"/>
                  </a:cubicBezTo>
                  <a:cubicBezTo>
                    <a:pt x="25775" y="48519"/>
                    <a:pt x="18456" y="50110"/>
                    <a:pt x="11774" y="53133"/>
                  </a:cubicBezTo>
                  <a:lnTo>
                    <a:pt x="7637" y="37225"/>
                  </a:lnTo>
                  <a:cubicBezTo>
                    <a:pt x="15101" y="34361"/>
                    <a:pt x="24965" y="32611"/>
                    <a:pt x="34193" y="32611"/>
                  </a:cubicBezTo>
                  <a:cubicBezTo>
                    <a:pt x="56931" y="32611"/>
                    <a:pt x="68734" y="43271"/>
                    <a:pt x="68734" y="63949"/>
                  </a:cubicBezTo>
                  <a:lnTo>
                    <a:pt x="68734" y="115653"/>
                  </a:lnTo>
                  <a:lnTo>
                    <a:pt x="50740" y="115653"/>
                  </a:lnTo>
                  <a:lnTo>
                    <a:pt x="50740" y="107064"/>
                  </a:lnTo>
                  <a:lnTo>
                    <a:pt x="50422" y="107064"/>
                  </a:lnTo>
                  <a:cubicBezTo>
                    <a:pt x="43422" y="114221"/>
                    <a:pt x="36103" y="117563"/>
                    <a:pt x="26730" y="117563"/>
                  </a:cubicBezTo>
                  <a:cubicBezTo>
                    <a:pt x="10501" y="117563"/>
                    <a:pt x="0" y="107542"/>
                    <a:pt x="0" y="91790"/>
                  </a:cubicBezTo>
                  <a:cubicBezTo>
                    <a:pt x="0" y="74610"/>
                    <a:pt x="12237" y="65384"/>
                    <a:pt x="34830" y="65384"/>
                  </a:cubicBezTo>
                  <a:close/>
                  <a:moveTo>
                    <a:pt x="19411" y="22113"/>
                  </a:moveTo>
                  <a:cubicBezTo>
                    <a:pt x="13365" y="22113"/>
                    <a:pt x="8100" y="17022"/>
                    <a:pt x="8100" y="11135"/>
                  </a:cubicBezTo>
                  <a:cubicBezTo>
                    <a:pt x="8100" y="5248"/>
                    <a:pt x="13365" y="0"/>
                    <a:pt x="19411" y="0"/>
                  </a:cubicBezTo>
                  <a:cubicBezTo>
                    <a:pt x="25457" y="0"/>
                    <a:pt x="30693" y="5248"/>
                    <a:pt x="30693" y="11135"/>
                  </a:cubicBezTo>
                  <a:cubicBezTo>
                    <a:pt x="30693" y="17022"/>
                    <a:pt x="25457" y="22113"/>
                    <a:pt x="19411" y="22113"/>
                  </a:cubicBezTo>
                  <a:close/>
                  <a:moveTo>
                    <a:pt x="31648" y="103405"/>
                  </a:moveTo>
                  <a:cubicBezTo>
                    <a:pt x="38475" y="103405"/>
                    <a:pt x="44868" y="100064"/>
                    <a:pt x="50104" y="93702"/>
                  </a:cubicBezTo>
                  <a:lnTo>
                    <a:pt x="50104" y="79545"/>
                  </a:lnTo>
                  <a:cubicBezTo>
                    <a:pt x="45649" y="78431"/>
                    <a:pt x="41021" y="77954"/>
                    <a:pt x="36913" y="77954"/>
                  </a:cubicBezTo>
                  <a:cubicBezTo>
                    <a:pt x="24965" y="77954"/>
                    <a:pt x="18138" y="82727"/>
                    <a:pt x="18138" y="91316"/>
                  </a:cubicBezTo>
                  <a:cubicBezTo>
                    <a:pt x="18138" y="98791"/>
                    <a:pt x="23374" y="103405"/>
                    <a:pt x="31648" y="103405"/>
                  </a:cubicBezTo>
                  <a:close/>
                  <a:moveTo>
                    <a:pt x="52505" y="22113"/>
                  </a:moveTo>
                  <a:cubicBezTo>
                    <a:pt x="46430" y="22113"/>
                    <a:pt x="41194" y="17022"/>
                    <a:pt x="41194" y="11135"/>
                  </a:cubicBezTo>
                  <a:cubicBezTo>
                    <a:pt x="41194" y="5248"/>
                    <a:pt x="46430" y="0"/>
                    <a:pt x="52505" y="0"/>
                  </a:cubicBezTo>
                  <a:cubicBezTo>
                    <a:pt x="58551" y="0"/>
                    <a:pt x="63787" y="5248"/>
                    <a:pt x="63787" y="11135"/>
                  </a:cubicBezTo>
                  <a:cubicBezTo>
                    <a:pt x="63787" y="17022"/>
                    <a:pt x="58551" y="22113"/>
                    <a:pt x="52505" y="221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434424" y="339047"/>
              <a:ext cx="50422" cy="109132"/>
            </a:xfrm>
            <a:custGeom>
              <a:rect b="b" l="l" r="r" t="t"/>
              <a:pathLst>
                <a:path extrusionOk="0" h="109132" w="50422">
                  <a:moveTo>
                    <a:pt x="50423" y="89887"/>
                  </a:moveTo>
                  <a:lnTo>
                    <a:pt x="50423" y="106113"/>
                  </a:lnTo>
                  <a:cubicBezTo>
                    <a:pt x="46286" y="108022"/>
                    <a:pt x="40095" y="109133"/>
                    <a:pt x="34512" y="109133"/>
                  </a:cubicBezTo>
                  <a:cubicBezTo>
                    <a:pt x="20192" y="109133"/>
                    <a:pt x="12410" y="101177"/>
                    <a:pt x="12410" y="86383"/>
                  </a:cubicBezTo>
                  <a:lnTo>
                    <a:pt x="12410" y="41998"/>
                  </a:lnTo>
                  <a:lnTo>
                    <a:pt x="0" y="41998"/>
                  </a:lnTo>
                  <a:lnTo>
                    <a:pt x="0" y="26250"/>
                  </a:lnTo>
                  <a:lnTo>
                    <a:pt x="12237" y="26250"/>
                  </a:lnTo>
                  <a:lnTo>
                    <a:pt x="12237" y="4137"/>
                  </a:lnTo>
                  <a:lnTo>
                    <a:pt x="31185" y="0"/>
                  </a:lnTo>
                  <a:lnTo>
                    <a:pt x="31185" y="26250"/>
                  </a:lnTo>
                  <a:lnTo>
                    <a:pt x="50423" y="26250"/>
                  </a:lnTo>
                  <a:lnTo>
                    <a:pt x="50423" y="41998"/>
                  </a:lnTo>
                  <a:lnTo>
                    <a:pt x="31185" y="41998"/>
                  </a:lnTo>
                  <a:lnTo>
                    <a:pt x="31185" y="81928"/>
                  </a:lnTo>
                  <a:cubicBezTo>
                    <a:pt x="31185" y="89404"/>
                    <a:pt x="33731" y="92589"/>
                    <a:pt x="39922" y="92589"/>
                  </a:cubicBezTo>
                  <a:cubicBezTo>
                    <a:pt x="43422" y="92589"/>
                    <a:pt x="47240" y="91475"/>
                    <a:pt x="50423" y="898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151789" y="509291"/>
              <a:ext cx="73180" cy="111996"/>
            </a:xfrm>
            <a:custGeom>
              <a:rect b="b" l="l" r="r" t="t"/>
              <a:pathLst>
                <a:path extrusionOk="0" h="111996" w="73180">
                  <a:moveTo>
                    <a:pt x="73178" y="111997"/>
                  </a:moveTo>
                  <a:lnTo>
                    <a:pt x="0" y="111997"/>
                  </a:lnTo>
                  <a:lnTo>
                    <a:pt x="0" y="0"/>
                  </a:lnTo>
                  <a:lnTo>
                    <a:pt x="71112" y="0"/>
                  </a:lnTo>
                  <a:lnTo>
                    <a:pt x="71112" y="18135"/>
                  </a:lnTo>
                  <a:lnTo>
                    <a:pt x="19726" y="18135"/>
                  </a:lnTo>
                  <a:lnTo>
                    <a:pt x="19726" y="44862"/>
                  </a:lnTo>
                  <a:lnTo>
                    <a:pt x="58861" y="44862"/>
                  </a:lnTo>
                  <a:lnTo>
                    <a:pt x="58861" y="62839"/>
                  </a:lnTo>
                  <a:lnTo>
                    <a:pt x="19726" y="62839"/>
                  </a:lnTo>
                  <a:lnTo>
                    <a:pt x="19726" y="93861"/>
                  </a:lnTo>
                  <a:lnTo>
                    <a:pt x="73181" y="93861"/>
                  </a:lnTo>
                  <a:lnTo>
                    <a:pt x="73181" y="1119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244499" y="538249"/>
              <a:ext cx="48996" cy="83039"/>
            </a:xfrm>
            <a:custGeom>
              <a:rect b="b" l="l" r="r" t="t"/>
              <a:pathLst>
                <a:path extrusionOk="0" h="83039" w="48996">
                  <a:moveTo>
                    <a:pt x="48996" y="1747"/>
                  </a:moveTo>
                  <a:lnTo>
                    <a:pt x="45973" y="21155"/>
                  </a:lnTo>
                  <a:cubicBezTo>
                    <a:pt x="43109" y="19564"/>
                    <a:pt x="39609" y="18610"/>
                    <a:pt x="35475" y="18610"/>
                  </a:cubicBezTo>
                  <a:cubicBezTo>
                    <a:pt x="22431" y="18610"/>
                    <a:pt x="18931" y="29111"/>
                    <a:pt x="18931" y="41518"/>
                  </a:cubicBezTo>
                  <a:lnTo>
                    <a:pt x="18931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13" y="2066"/>
                  </a:lnTo>
                  <a:lnTo>
                    <a:pt x="18613" y="12248"/>
                  </a:lnTo>
                  <a:lnTo>
                    <a:pt x="18931" y="12248"/>
                  </a:lnTo>
                  <a:cubicBezTo>
                    <a:pt x="23227" y="4614"/>
                    <a:pt x="30864" y="0"/>
                    <a:pt x="40089" y="0"/>
                  </a:cubicBezTo>
                  <a:cubicBezTo>
                    <a:pt x="42794" y="-3"/>
                    <a:pt x="46135" y="474"/>
                    <a:pt x="48996" y="17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309493" y="503089"/>
              <a:ext cx="18930" cy="118199"/>
            </a:xfrm>
            <a:custGeom>
              <a:rect b="b" l="l" r="r" t="t"/>
              <a:pathLst>
                <a:path extrusionOk="0" h="118199" w="18930">
                  <a:moveTo>
                    <a:pt x="18931" y="118199"/>
                  </a:moveTo>
                  <a:lnTo>
                    <a:pt x="0" y="118199"/>
                  </a:lnTo>
                  <a:lnTo>
                    <a:pt x="0" y="4293"/>
                  </a:lnTo>
                  <a:lnTo>
                    <a:pt x="18931" y="0"/>
                  </a:lnTo>
                  <a:lnTo>
                    <a:pt x="18931" y="1181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348159" y="538246"/>
              <a:ext cx="68722" cy="84951"/>
            </a:xfrm>
            <a:custGeom>
              <a:rect b="b" l="l" r="r" t="t"/>
              <a:pathLst>
                <a:path extrusionOk="0" h="84951" w="68722">
                  <a:moveTo>
                    <a:pt x="34836" y="32773"/>
                  </a:moveTo>
                  <a:cubicBezTo>
                    <a:pt x="40086" y="32773"/>
                    <a:pt x="44859" y="33091"/>
                    <a:pt x="50107" y="34520"/>
                  </a:cubicBezTo>
                  <a:lnTo>
                    <a:pt x="50107" y="31656"/>
                  </a:lnTo>
                  <a:cubicBezTo>
                    <a:pt x="50107" y="21315"/>
                    <a:pt x="44064" y="15908"/>
                    <a:pt x="32290" y="15908"/>
                  </a:cubicBezTo>
                  <a:cubicBezTo>
                    <a:pt x="25769" y="15908"/>
                    <a:pt x="18451" y="17499"/>
                    <a:pt x="11768" y="20522"/>
                  </a:cubicBezTo>
                  <a:lnTo>
                    <a:pt x="7631" y="4614"/>
                  </a:lnTo>
                  <a:cubicBezTo>
                    <a:pt x="15106" y="1750"/>
                    <a:pt x="24971" y="0"/>
                    <a:pt x="34199" y="0"/>
                  </a:cubicBezTo>
                  <a:cubicBezTo>
                    <a:pt x="56949" y="0"/>
                    <a:pt x="68723" y="10660"/>
                    <a:pt x="68723" y="31338"/>
                  </a:cubicBezTo>
                  <a:lnTo>
                    <a:pt x="68723" y="83042"/>
                  </a:lnTo>
                  <a:lnTo>
                    <a:pt x="50746" y="83042"/>
                  </a:lnTo>
                  <a:lnTo>
                    <a:pt x="50746" y="74453"/>
                  </a:lnTo>
                  <a:lnTo>
                    <a:pt x="50428" y="74453"/>
                  </a:lnTo>
                  <a:cubicBezTo>
                    <a:pt x="43427" y="81610"/>
                    <a:pt x="36109" y="84951"/>
                    <a:pt x="26724" y="84951"/>
                  </a:cubicBezTo>
                  <a:cubicBezTo>
                    <a:pt x="10498" y="84951"/>
                    <a:pt x="0" y="74931"/>
                    <a:pt x="0" y="59179"/>
                  </a:cubicBezTo>
                  <a:cubicBezTo>
                    <a:pt x="-3" y="41998"/>
                    <a:pt x="12245" y="32773"/>
                    <a:pt x="34836" y="32773"/>
                  </a:cubicBezTo>
                  <a:close/>
                  <a:moveTo>
                    <a:pt x="31654" y="70794"/>
                  </a:moveTo>
                  <a:cubicBezTo>
                    <a:pt x="38495" y="70794"/>
                    <a:pt x="44857" y="67453"/>
                    <a:pt x="50107" y="61091"/>
                  </a:cubicBezTo>
                  <a:lnTo>
                    <a:pt x="50107" y="46934"/>
                  </a:lnTo>
                  <a:cubicBezTo>
                    <a:pt x="45652" y="45820"/>
                    <a:pt x="41041" y="45343"/>
                    <a:pt x="36904" y="45343"/>
                  </a:cubicBezTo>
                  <a:cubicBezTo>
                    <a:pt x="24974" y="45343"/>
                    <a:pt x="18132" y="50116"/>
                    <a:pt x="18132" y="58705"/>
                  </a:cubicBezTo>
                  <a:cubicBezTo>
                    <a:pt x="18132" y="66180"/>
                    <a:pt x="23380" y="70794"/>
                    <a:pt x="31654" y="707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440884" y="538249"/>
              <a:ext cx="69680" cy="83042"/>
            </a:xfrm>
            <a:custGeom>
              <a:rect b="b" l="l" r="r" t="t"/>
              <a:pathLst>
                <a:path extrusionOk="0" h="83042" w="69680">
                  <a:moveTo>
                    <a:pt x="69677" y="83039"/>
                  </a:moveTo>
                  <a:lnTo>
                    <a:pt x="50746" y="83039"/>
                  </a:lnTo>
                  <a:lnTo>
                    <a:pt x="50746" y="36748"/>
                  </a:lnTo>
                  <a:cubicBezTo>
                    <a:pt x="50746" y="24974"/>
                    <a:pt x="47246" y="17022"/>
                    <a:pt x="35793" y="17022"/>
                  </a:cubicBezTo>
                  <a:cubicBezTo>
                    <a:pt x="22590" y="17022"/>
                    <a:pt x="18931" y="27838"/>
                    <a:pt x="18931" y="36589"/>
                  </a:cubicBezTo>
                  <a:lnTo>
                    <a:pt x="18931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2" y="2068"/>
                  </a:lnTo>
                  <a:lnTo>
                    <a:pt x="18772" y="11771"/>
                  </a:lnTo>
                  <a:lnTo>
                    <a:pt x="19090" y="11771"/>
                  </a:lnTo>
                  <a:cubicBezTo>
                    <a:pt x="23860" y="4614"/>
                    <a:pt x="32452" y="0"/>
                    <a:pt x="42953" y="0"/>
                  </a:cubicBezTo>
                  <a:cubicBezTo>
                    <a:pt x="61407" y="0"/>
                    <a:pt x="69680" y="13521"/>
                    <a:pt x="69680" y="32773"/>
                  </a:cubicBezTo>
                  <a:lnTo>
                    <a:pt x="69680" y="830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530661" y="538246"/>
              <a:ext cx="75726" cy="115656"/>
            </a:xfrm>
            <a:custGeom>
              <a:rect b="b" l="l" r="r" t="t"/>
              <a:pathLst>
                <a:path extrusionOk="0" h="115656" w="75726">
                  <a:moveTo>
                    <a:pt x="21320" y="100700"/>
                  </a:moveTo>
                  <a:lnTo>
                    <a:pt x="25457" y="100541"/>
                  </a:lnTo>
                  <a:cubicBezTo>
                    <a:pt x="49639" y="99586"/>
                    <a:pt x="56795" y="92745"/>
                    <a:pt x="56795" y="77473"/>
                  </a:cubicBezTo>
                  <a:lnTo>
                    <a:pt x="56795" y="72223"/>
                  </a:lnTo>
                  <a:lnTo>
                    <a:pt x="56636" y="72223"/>
                  </a:lnTo>
                  <a:cubicBezTo>
                    <a:pt x="50909" y="79542"/>
                    <a:pt x="41842" y="83520"/>
                    <a:pt x="32137" y="83520"/>
                  </a:cubicBezTo>
                  <a:cubicBezTo>
                    <a:pt x="12570" y="83520"/>
                    <a:pt x="0" y="67450"/>
                    <a:pt x="0" y="42476"/>
                  </a:cubicBezTo>
                  <a:cubicBezTo>
                    <a:pt x="0" y="16862"/>
                    <a:pt x="13203" y="0"/>
                    <a:pt x="32932" y="0"/>
                  </a:cubicBezTo>
                  <a:cubicBezTo>
                    <a:pt x="42635" y="0"/>
                    <a:pt x="51386" y="4137"/>
                    <a:pt x="56795" y="11297"/>
                  </a:cubicBezTo>
                  <a:lnTo>
                    <a:pt x="57114" y="11297"/>
                  </a:lnTo>
                  <a:lnTo>
                    <a:pt x="57114" y="2068"/>
                  </a:lnTo>
                  <a:lnTo>
                    <a:pt x="75726" y="2068"/>
                  </a:lnTo>
                  <a:lnTo>
                    <a:pt x="75726" y="74769"/>
                  </a:lnTo>
                  <a:cubicBezTo>
                    <a:pt x="75726" y="101018"/>
                    <a:pt x="62361" y="114062"/>
                    <a:pt x="27204" y="115494"/>
                  </a:cubicBezTo>
                  <a:lnTo>
                    <a:pt x="23227" y="115656"/>
                  </a:lnTo>
                  <a:lnTo>
                    <a:pt x="21320" y="100700"/>
                  </a:lnTo>
                  <a:close/>
                  <a:moveTo>
                    <a:pt x="18778" y="41998"/>
                  </a:moveTo>
                  <a:cubicBezTo>
                    <a:pt x="18778" y="57906"/>
                    <a:pt x="25778" y="67293"/>
                    <a:pt x="37708" y="67293"/>
                  </a:cubicBezTo>
                  <a:cubicBezTo>
                    <a:pt x="44868" y="67293"/>
                    <a:pt x="50911" y="63793"/>
                    <a:pt x="56798" y="56633"/>
                  </a:cubicBezTo>
                  <a:lnTo>
                    <a:pt x="56798" y="27682"/>
                  </a:lnTo>
                  <a:cubicBezTo>
                    <a:pt x="51233" y="20681"/>
                    <a:pt x="44868" y="17022"/>
                    <a:pt x="37549" y="17022"/>
                  </a:cubicBezTo>
                  <a:cubicBezTo>
                    <a:pt x="25775" y="17022"/>
                    <a:pt x="18778" y="26091"/>
                    <a:pt x="18778" y="419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626796" y="538246"/>
              <a:ext cx="73976" cy="84951"/>
            </a:xfrm>
            <a:custGeom>
              <a:rect b="b" l="l" r="r" t="t"/>
              <a:pathLst>
                <a:path extrusionOk="0" h="84951" w="73976">
                  <a:moveTo>
                    <a:pt x="40089" y="84951"/>
                  </a:moveTo>
                  <a:cubicBezTo>
                    <a:pt x="16067" y="84951"/>
                    <a:pt x="0" y="67930"/>
                    <a:pt x="0" y="42317"/>
                  </a:cubicBezTo>
                  <a:cubicBezTo>
                    <a:pt x="0" y="17181"/>
                    <a:pt x="15430" y="0"/>
                    <a:pt x="38024" y="0"/>
                  </a:cubicBezTo>
                  <a:cubicBezTo>
                    <a:pt x="59819" y="0"/>
                    <a:pt x="73976" y="16226"/>
                    <a:pt x="73976" y="41203"/>
                  </a:cubicBezTo>
                  <a:cubicBezTo>
                    <a:pt x="73976" y="43908"/>
                    <a:pt x="73817" y="46769"/>
                    <a:pt x="73658" y="48999"/>
                  </a:cubicBezTo>
                  <a:lnTo>
                    <a:pt x="19249" y="48999"/>
                  </a:lnTo>
                  <a:cubicBezTo>
                    <a:pt x="21318" y="61566"/>
                    <a:pt x="28793" y="68725"/>
                    <a:pt x="40248" y="68725"/>
                  </a:cubicBezTo>
                  <a:cubicBezTo>
                    <a:pt x="47723" y="68725"/>
                    <a:pt x="53770" y="65862"/>
                    <a:pt x="60134" y="59179"/>
                  </a:cubicBezTo>
                  <a:lnTo>
                    <a:pt x="71905" y="71589"/>
                  </a:lnTo>
                  <a:cubicBezTo>
                    <a:pt x="62680" y="80656"/>
                    <a:pt x="52341" y="84951"/>
                    <a:pt x="40089" y="84951"/>
                  </a:cubicBezTo>
                  <a:close/>
                  <a:moveTo>
                    <a:pt x="18931" y="35157"/>
                  </a:moveTo>
                  <a:lnTo>
                    <a:pt x="55679" y="35157"/>
                  </a:lnTo>
                  <a:cubicBezTo>
                    <a:pt x="54883" y="22746"/>
                    <a:pt x="48360" y="15590"/>
                    <a:pt x="37703" y="15590"/>
                  </a:cubicBezTo>
                  <a:cubicBezTo>
                    <a:pt x="27204" y="15590"/>
                    <a:pt x="20522" y="22590"/>
                    <a:pt x="18931" y="351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721451" y="538249"/>
              <a:ext cx="69680" cy="83042"/>
            </a:xfrm>
            <a:custGeom>
              <a:rect b="b" l="l" r="r" t="t"/>
              <a:pathLst>
                <a:path extrusionOk="0" h="83042" w="69680">
                  <a:moveTo>
                    <a:pt x="69677" y="83039"/>
                  </a:moveTo>
                  <a:lnTo>
                    <a:pt x="50746" y="83039"/>
                  </a:lnTo>
                  <a:lnTo>
                    <a:pt x="50746" y="36748"/>
                  </a:lnTo>
                  <a:cubicBezTo>
                    <a:pt x="50746" y="24974"/>
                    <a:pt x="47246" y="17022"/>
                    <a:pt x="35793" y="17022"/>
                  </a:cubicBezTo>
                  <a:cubicBezTo>
                    <a:pt x="22590" y="17022"/>
                    <a:pt x="18931" y="27838"/>
                    <a:pt x="18931" y="36589"/>
                  </a:cubicBezTo>
                  <a:lnTo>
                    <a:pt x="18931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2" y="2068"/>
                  </a:lnTo>
                  <a:lnTo>
                    <a:pt x="18772" y="11771"/>
                  </a:lnTo>
                  <a:lnTo>
                    <a:pt x="19090" y="11771"/>
                  </a:lnTo>
                  <a:cubicBezTo>
                    <a:pt x="23860" y="4614"/>
                    <a:pt x="32452" y="0"/>
                    <a:pt x="42953" y="0"/>
                  </a:cubicBezTo>
                  <a:cubicBezTo>
                    <a:pt x="61407" y="0"/>
                    <a:pt x="69680" y="13521"/>
                    <a:pt x="69680" y="32773"/>
                  </a:cubicBezTo>
                  <a:lnTo>
                    <a:pt x="69680" y="830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812856" y="562586"/>
              <a:ext cx="39770" cy="17976"/>
            </a:xfrm>
            <a:custGeom>
              <a:rect b="b" l="l" r="r" t="t"/>
              <a:pathLst>
                <a:path extrusionOk="0" h="17976" w="39770">
                  <a:moveTo>
                    <a:pt x="39771" y="17976"/>
                  </a:moveTo>
                  <a:lnTo>
                    <a:pt x="0" y="17976"/>
                  </a:lnTo>
                  <a:lnTo>
                    <a:pt x="0" y="0"/>
                  </a:lnTo>
                  <a:lnTo>
                    <a:pt x="39771" y="0"/>
                  </a:lnTo>
                  <a:lnTo>
                    <a:pt x="39771" y="1797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2877211" y="509291"/>
              <a:ext cx="89088" cy="111996"/>
            </a:xfrm>
            <a:custGeom>
              <a:rect b="b" l="l" r="r" t="t"/>
              <a:pathLst>
                <a:path extrusionOk="0" h="111996" w="89088">
                  <a:moveTo>
                    <a:pt x="3" y="0"/>
                  </a:moveTo>
                  <a:lnTo>
                    <a:pt x="20207" y="0"/>
                  </a:lnTo>
                  <a:lnTo>
                    <a:pt x="69999" y="78110"/>
                  </a:lnTo>
                  <a:lnTo>
                    <a:pt x="70317" y="78110"/>
                  </a:lnTo>
                  <a:lnTo>
                    <a:pt x="69839" y="0"/>
                  </a:lnTo>
                  <a:lnTo>
                    <a:pt x="89088" y="0"/>
                  </a:lnTo>
                  <a:lnTo>
                    <a:pt x="89088" y="111997"/>
                  </a:lnTo>
                  <a:lnTo>
                    <a:pt x="69362" y="111997"/>
                  </a:lnTo>
                  <a:lnTo>
                    <a:pt x="19408" y="33407"/>
                  </a:lnTo>
                  <a:lnTo>
                    <a:pt x="19090" y="33407"/>
                  </a:lnTo>
                  <a:lnTo>
                    <a:pt x="19408" y="111997"/>
                  </a:lnTo>
                  <a:lnTo>
                    <a:pt x="0" y="111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2992135" y="505635"/>
              <a:ext cx="69677" cy="117562"/>
            </a:xfrm>
            <a:custGeom>
              <a:rect b="b" l="l" r="r" t="t"/>
              <a:pathLst>
                <a:path extrusionOk="0" h="117562" w="69677">
                  <a:moveTo>
                    <a:pt x="18931" y="83360"/>
                  </a:moveTo>
                  <a:cubicBezTo>
                    <a:pt x="18931" y="94498"/>
                    <a:pt x="24500" y="100382"/>
                    <a:pt x="34998" y="100382"/>
                  </a:cubicBezTo>
                  <a:cubicBezTo>
                    <a:pt x="45340" y="100382"/>
                    <a:pt x="50746" y="94654"/>
                    <a:pt x="50746" y="83201"/>
                  </a:cubicBezTo>
                  <a:lnTo>
                    <a:pt x="50746" y="34680"/>
                  </a:lnTo>
                  <a:lnTo>
                    <a:pt x="69677" y="34680"/>
                  </a:lnTo>
                  <a:lnTo>
                    <a:pt x="69677" y="83838"/>
                  </a:lnTo>
                  <a:cubicBezTo>
                    <a:pt x="69677" y="105155"/>
                    <a:pt x="57747" y="117563"/>
                    <a:pt x="35475" y="117563"/>
                  </a:cubicBezTo>
                  <a:cubicBezTo>
                    <a:pt x="13362" y="117563"/>
                    <a:pt x="0" y="105155"/>
                    <a:pt x="0" y="83997"/>
                  </a:cubicBezTo>
                  <a:lnTo>
                    <a:pt x="0" y="34680"/>
                  </a:lnTo>
                  <a:lnTo>
                    <a:pt x="18931" y="34680"/>
                  </a:lnTo>
                  <a:lnTo>
                    <a:pt x="18931" y="83360"/>
                  </a:lnTo>
                  <a:close/>
                  <a:moveTo>
                    <a:pt x="18294" y="22113"/>
                  </a:moveTo>
                  <a:cubicBezTo>
                    <a:pt x="12248" y="22113"/>
                    <a:pt x="6998" y="17022"/>
                    <a:pt x="6998" y="11135"/>
                  </a:cubicBezTo>
                  <a:cubicBezTo>
                    <a:pt x="6998" y="5248"/>
                    <a:pt x="12248" y="0"/>
                    <a:pt x="18294" y="0"/>
                  </a:cubicBezTo>
                  <a:cubicBezTo>
                    <a:pt x="24338" y="0"/>
                    <a:pt x="29588" y="5248"/>
                    <a:pt x="29588" y="11135"/>
                  </a:cubicBezTo>
                  <a:cubicBezTo>
                    <a:pt x="29591" y="17022"/>
                    <a:pt x="24338" y="22113"/>
                    <a:pt x="18294" y="22113"/>
                  </a:cubicBezTo>
                  <a:close/>
                  <a:moveTo>
                    <a:pt x="51383" y="22113"/>
                  </a:moveTo>
                  <a:cubicBezTo>
                    <a:pt x="45340" y="22113"/>
                    <a:pt x="40089" y="17022"/>
                    <a:pt x="40089" y="11135"/>
                  </a:cubicBezTo>
                  <a:cubicBezTo>
                    <a:pt x="40089" y="5248"/>
                    <a:pt x="45340" y="0"/>
                    <a:pt x="51383" y="0"/>
                  </a:cubicBezTo>
                  <a:cubicBezTo>
                    <a:pt x="57429" y="0"/>
                    <a:pt x="62680" y="5248"/>
                    <a:pt x="62680" y="11135"/>
                  </a:cubicBezTo>
                  <a:cubicBezTo>
                    <a:pt x="62680" y="17022"/>
                    <a:pt x="57429" y="22113"/>
                    <a:pt x="51383" y="221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085817" y="538249"/>
              <a:ext cx="48999" cy="83039"/>
            </a:xfrm>
            <a:custGeom>
              <a:rect b="b" l="l" r="r" t="t"/>
              <a:pathLst>
                <a:path extrusionOk="0" h="83039" w="48999">
                  <a:moveTo>
                    <a:pt x="48999" y="1747"/>
                  </a:moveTo>
                  <a:lnTo>
                    <a:pt x="45976" y="21155"/>
                  </a:lnTo>
                  <a:cubicBezTo>
                    <a:pt x="43115" y="19564"/>
                    <a:pt x="39615" y="18610"/>
                    <a:pt x="35475" y="18610"/>
                  </a:cubicBezTo>
                  <a:cubicBezTo>
                    <a:pt x="22431" y="18610"/>
                    <a:pt x="18931" y="29111"/>
                    <a:pt x="18931" y="41518"/>
                  </a:cubicBezTo>
                  <a:lnTo>
                    <a:pt x="18931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13" y="2066"/>
                  </a:lnTo>
                  <a:lnTo>
                    <a:pt x="18613" y="12248"/>
                  </a:lnTo>
                  <a:lnTo>
                    <a:pt x="18931" y="12248"/>
                  </a:lnTo>
                  <a:cubicBezTo>
                    <a:pt x="23224" y="4614"/>
                    <a:pt x="30861" y="0"/>
                    <a:pt x="40089" y="0"/>
                  </a:cubicBezTo>
                  <a:cubicBezTo>
                    <a:pt x="42794" y="-3"/>
                    <a:pt x="46132" y="474"/>
                    <a:pt x="48999" y="17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150589" y="538249"/>
              <a:ext cx="69680" cy="83042"/>
            </a:xfrm>
            <a:custGeom>
              <a:rect b="b" l="l" r="r" t="t"/>
              <a:pathLst>
                <a:path extrusionOk="0" h="83042" w="69680">
                  <a:moveTo>
                    <a:pt x="69680" y="83039"/>
                  </a:moveTo>
                  <a:lnTo>
                    <a:pt x="50749" y="83039"/>
                  </a:lnTo>
                  <a:lnTo>
                    <a:pt x="50749" y="36748"/>
                  </a:lnTo>
                  <a:cubicBezTo>
                    <a:pt x="50749" y="24974"/>
                    <a:pt x="47249" y="17022"/>
                    <a:pt x="35793" y="17022"/>
                  </a:cubicBezTo>
                  <a:cubicBezTo>
                    <a:pt x="22590" y="17022"/>
                    <a:pt x="18931" y="27838"/>
                    <a:pt x="18931" y="36589"/>
                  </a:cubicBezTo>
                  <a:lnTo>
                    <a:pt x="18931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2" y="2068"/>
                  </a:lnTo>
                  <a:lnTo>
                    <a:pt x="18772" y="11771"/>
                  </a:lnTo>
                  <a:lnTo>
                    <a:pt x="19087" y="11771"/>
                  </a:lnTo>
                  <a:cubicBezTo>
                    <a:pt x="23860" y="4614"/>
                    <a:pt x="32452" y="0"/>
                    <a:pt x="42950" y="0"/>
                  </a:cubicBezTo>
                  <a:cubicBezTo>
                    <a:pt x="61404" y="0"/>
                    <a:pt x="69677" y="13521"/>
                    <a:pt x="69677" y="32773"/>
                  </a:cubicBezTo>
                  <a:lnTo>
                    <a:pt x="69677" y="830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244410" y="502930"/>
              <a:ext cx="75570" cy="120267"/>
            </a:xfrm>
            <a:custGeom>
              <a:rect b="b" l="l" r="r" t="t"/>
              <a:pathLst>
                <a:path extrusionOk="0" h="120267" w="75570">
                  <a:moveTo>
                    <a:pt x="75570" y="77314"/>
                  </a:moveTo>
                  <a:cubicBezTo>
                    <a:pt x="75570" y="103405"/>
                    <a:pt x="62379" y="120267"/>
                    <a:pt x="42479" y="120267"/>
                  </a:cubicBezTo>
                  <a:cubicBezTo>
                    <a:pt x="32296" y="120267"/>
                    <a:pt x="23863" y="115974"/>
                    <a:pt x="18453" y="108974"/>
                  </a:cubicBezTo>
                  <a:lnTo>
                    <a:pt x="18138" y="108974"/>
                  </a:lnTo>
                  <a:lnTo>
                    <a:pt x="18138" y="118361"/>
                  </a:lnTo>
                  <a:lnTo>
                    <a:pt x="0" y="118361"/>
                  </a:lnTo>
                  <a:lnTo>
                    <a:pt x="0" y="4773"/>
                  </a:lnTo>
                  <a:lnTo>
                    <a:pt x="18931" y="0"/>
                  </a:lnTo>
                  <a:lnTo>
                    <a:pt x="18931" y="46772"/>
                  </a:lnTo>
                  <a:lnTo>
                    <a:pt x="19249" y="46772"/>
                  </a:lnTo>
                  <a:cubicBezTo>
                    <a:pt x="24659" y="39612"/>
                    <a:pt x="32929" y="35319"/>
                    <a:pt x="42953" y="35319"/>
                  </a:cubicBezTo>
                  <a:cubicBezTo>
                    <a:pt x="62379" y="35316"/>
                    <a:pt x="75570" y="51065"/>
                    <a:pt x="75570" y="77314"/>
                  </a:cubicBezTo>
                  <a:close/>
                  <a:moveTo>
                    <a:pt x="56955" y="77792"/>
                  </a:moveTo>
                  <a:cubicBezTo>
                    <a:pt x="56955" y="61088"/>
                    <a:pt x="50116" y="52337"/>
                    <a:pt x="38024" y="52337"/>
                  </a:cubicBezTo>
                  <a:cubicBezTo>
                    <a:pt x="30705" y="52337"/>
                    <a:pt x="24821" y="55520"/>
                    <a:pt x="18931" y="62836"/>
                  </a:cubicBezTo>
                  <a:lnTo>
                    <a:pt x="18931" y="92427"/>
                  </a:lnTo>
                  <a:cubicBezTo>
                    <a:pt x="24341" y="99586"/>
                    <a:pt x="30386" y="103402"/>
                    <a:pt x="38180" y="103402"/>
                  </a:cubicBezTo>
                  <a:cubicBezTo>
                    <a:pt x="50431" y="103405"/>
                    <a:pt x="56955" y="94018"/>
                    <a:pt x="56955" y="777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336585" y="538246"/>
              <a:ext cx="73999" cy="84951"/>
            </a:xfrm>
            <a:custGeom>
              <a:rect b="b" l="l" r="r" t="t"/>
              <a:pathLst>
                <a:path extrusionOk="0" h="84951" w="73999">
                  <a:moveTo>
                    <a:pt x="40095" y="84951"/>
                  </a:moveTo>
                  <a:cubicBezTo>
                    <a:pt x="16084" y="84951"/>
                    <a:pt x="0" y="67930"/>
                    <a:pt x="0" y="42317"/>
                  </a:cubicBezTo>
                  <a:cubicBezTo>
                    <a:pt x="0" y="17181"/>
                    <a:pt x="15448" y="0"/>
                    <a:pt x="38041" y="0"/>
                  </a:cubicBezTo>
                  <a:cubicBezTo>
                    <a:pt x="59824" y="0"/>
                    <a:pt x="73999" y="16226"/>
                    <a:pt x="73999" y="41203"/>
                  </a:cubicBezTo>
                  <a:cubicBezTo>
                    <a:pt x="73999" y="43908"/>
                    <a:pt x="73826" y="46769"/>
                    <a:pt x="73681" y="48999"/>
                  </a:cubicBezTo>
                  <a:lnTo>
                    <a:pt x="19267" y="48999"/>
                  </a:lnTo>
                  <a:cubicBezTo>
                    <a:pt x="21320" y="61566"/>
                    <a:pt x="28813" y="68725"/>
                    <a:pt x="40269" y="68725"/>
                  </a:cubicBezTo>
                  <a:cubicBezTo>
                    <a:pt x="47732" y="68725"/>
                    <a:pt x="53778" y="65862"/>
                    <a:pt x="60143" y="59179"/>
                  </a:cubicBezTo>
                  <a:lnTo>
                    <a:pt x="71916" y="71589"/>
                  </a:lnTo>
                  <a:cubicBezTo>
                    <a:pt x="62688" y="80656"/>
                    <a:pt x="52361" y="84951"/>
                    <a:pt x="40095" y="84951"/>
                  </a:cubicBezTo>
                  <a:close/>
                  <a:moveTo>
                    <a:pt x="18948" y="35157"/>
                  </a:moveTo>
                  <a:lnTo>
                    <a:pt x="55688" y="35157"/>
                  </a:lnTo>
                  <a:cubicBezTo>
                    <a:pt x="54906" y="22746"/>
                    <a:pt x="48368" y="15590"/>
                    <a:pt x="37723" y="15590"/>
                  </a:cubicBezTo>
                  <a:cubicBezTo>
                    <a:pt x="27222" y="15590"/>
                    <a:pt x="20539" y="22590"/>
                    <a:pt x="18948" y="351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431239" y="538249"/>
              <a:ext cx="49005" cy="83039"/>
            </a:xfrm>
            <a:custGeom>
              <a:rect b="b" l="l" r="r" t="t"/>
              <a:pathLst>
                <a:path extrusionOk="0" h="83039" w="49005">
                  <a:moveTo>
                    <a:pt x="49005" y="1747"/>
                  </a:moveTo>
                  <a:lnTo>
                    <a:pt x="45997" y="21155"/>
                  </a:lnTo>
                  <a:cubicBezTo>
                    <a:pt x="43133" y="19564"/>
                    <a:pt x="39632" y="18610"/>
                    <a:pt x="35495" y="18610"/>
                  </a:cubicBezTo>
                  <a:cubicBezTo>
                    <a:pt x="22449" y="18610"/>
                    <a:pt x="18948" y="29111"/>
                    <a:pt x="18948" y="41518"/>
                  </a:cubicBezTo>
                  <a:lnTo>
                    <a:pt x="18948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30" y="2066"/>
                  </a:lnTo>
                  <a:lnTo>
                    <a:pt x="18630" y="12248"/>
                  </a:lnTo>
                  <a:lnTo>
                    <a:pt x="18948" y="12248"/>
                  </a:lnTo>
                  <a:cubicBezTo>
                    <a:pt x="23230" y="4614"/>
                    <a:pt x="30867" y="0"/>
                    <a:pt x="40095" y="0"/>
                  </a:cubicBezTo>
                  <a:cubicBezTo>
                    <a:pt x="42814" y="-3"/>
                    <a:pt x="46141" y="474"/>
                    <a:pt x="49005" y="17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490948" y="538246"/>
              <a:ext cx="75706" cy="115656"/>
            </a:xfrm>
            <a:custGeom>
              <a:rect b="b" l="l" r="r" t="t"/>
              <a:pathLst>
                <a:path extrusionOk="0" h="115656" w="75706">
                  <a:moveTo>
                    <a:pt x="21320" y="100700"/>
                  </a:moveTo>
                  <a:lnTo>
                    <a:pt x="25457" y="100541"/>
                  </a:lnTo>
                  <a:cubicBezTo>
                    <a:pt x="49642" y="99586"/>
                    <a:pt x="56787" y="92745"/>
                    <a:pt x="56787" y="77473"/>
                  </a:cubicBezTo>
                  <a:lnTo>
                    <a:pt x="56787" y="72223"/>
                  </a:lnTo>
                  <a:lnTo>
                    <a:pt x="56642" y="72223"/>
                  </a:lnTo>
                  <a:cubicBezTo>
                    <a:pt x="50914" y="79542"/>
                    <a:pt x="41831" y="83520"/>
                    <a:pt x="32140" y="83520"/>
                  </a:cubicBezTo>
                  <a:cubicBezTo>
                    <a:pt x="12555" y="83520"/>
                    <a:pt x="0" y="67450"/>
                    <a:pt x="0" y="42476"/>
                  </a:cubicBezTo>
                  <a:cubicBezTo>
                    <a:pt x="0" y="16862"/>
                    <a:pt x="13192" y="0"/>
                    <a:pt x="32921" y="0"/>
                  </a:cubicBezTo>
                  <a:cubicBezTo>
                    <a:pt x="42612" y="0"/>
                    <a:pt x="51377" y="4137"/>
                    <a:pt x="56787" y="11297"/>
                  </a:cubicBezTo>
                  <a:lnTo>
                    <a:pt x="57105" y="11297"/>
                  </a:lnTo>
                  <a:lnTo>
                    <a:pt x="57105" y="2068"/>
                  </a:lnTo>
                  <a:lnTo>
                    <a:pt x="75706" y="2068"/>
                  </a:lnTo>
                  <a:lnTo>
                    <a:pt x="75706" y="74769"/>
                  </a:lnTo>
                  <a:cubicBezTo>
                    <a:pt x="75706" y="101018"/>
                    <a:pt x="62370" y="114062"/>
                    <a:pt x="27193" y="115494"/>
                  </a:cubicBezTo>
                  <a:lnTo>
                    <a:pt x="23230" y="115656"/>
                  </a:lnTo>
                  <a:lnTo>
                    <a:pt x="21320" y="100700"/>
                  </a:lnTo>
                  <a:close/>
                  <a:moveTo>
                    <a:pt x="18775" y="41998"/>
                  </a:moveTo>
                  <a:cubicBezTo>
                    <a:pt x="18775" y="57906"/>
                    <a:pt x="25775" y="67293"/>
                    <a:pt x="37694" y="67293"/>
                  </a:cubicBezTo>
                  <a:cubicBezTo>
                    <a:pt x="44868" y="67293"/>
                    <a:pt x="50885" y="63793"/>
                    <a:pt x="56787" y="56633"/>
                  </a:cubicBezTo>
                  <a:lnTo>
                    <a:pt x="56787" y="27682"/>
                  </a:lnTo>
                  <a:cubicBezTo>
                    <a:pt x="51232" y="20681"/>
                    <a:pt x="44868" y="17022"/>
                    <a:pt x="37549" y="17022"/>
                  </a:cubicBezTo>
                  <a:cubicBezTo>
                    <a:pt x="25775" y="17022"/>
                    <a:pt x="18775" y="26091"/>
                    <a:pt x="18775" y="419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2"/>
          <p:cNvGrpSpPr/>
          <p:nvPr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107" name="Google Shape;107;p2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8" name="Google Shape;108;p2"/>
            <p:cNvSpPr txBox="1"/>
            <p:nvPr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08,70</a:t>
              </a:r>
              <a:endParaRPr/>
            </a:p>
          </p:txBody>
        </p:sp>
      </p:grpSp>
      <p:grpSp>
        <p:nvGrpSpPr>
          <p:cNvPr id="109" name="Google Shape;109;p2"/>
          <p:cNvGrpSpPr/>
          <p:nvPr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110" name="Google Shape;110;p2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11" name="Google Shape;111;p2"/>
            <p:cNvSpPr txBox="1"/>
            <p:nvPr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06,00</a:t>
              </a:r>
              <a:endParaRPr/>
            </a:p>
          </p:txBody>
        </p:sp>
      </p:grpSp>
      <p:grpSp>
        <p:nvGrpSpPr>
          <p:cNvPr id="112" name="Google Shape;112;p2"/>
          <p:cNvGrpSpPr/>
          <p:nvPr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113" name="Google Shape;113;p2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14" name="Google Shape;114;p2"/>
            <p:cNvSpPr txBox="1"/>
            <p:nvPr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05,00</a:t>
              </a:r>
              <a:endParaRPr/>
            </a:p>
          </p:txBody>
        </p:sp>
      </p:grpSp>
      <p:grpSp>
        <p:nvGrpSpPr>
          <p:cNvPr id="115" name="Google Shape;115;p2"/>
          <p:cNvGrpSpPr/>
          <p:nvPr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116" name="Google Shape;116;p2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17" name="Google Shape;117;p2"/>
            <p:cNvSpPr txBox="1"/>
            <p:nvPr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00,00</a:t>
              </a:r>
              <a:endParaRPr/>
            </a:p>
          </p:txBody>
        </p:sp>
      </p:grpSp>
      <p:grpSp>
        <p:nvGrpSpPr>
          <p:cNvPr id="118" name="Google Shape;118;p2"/>
          <p:cNvGrpSpPr/>
          <p:nvPr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119" name="Google Shape;119;p2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20" name="Google Shape;120;p2"/>
            <p:cNvSpPr txBox="1"/>
            <p:nvPr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07,70</a:t>
              </a:r>
              <a:endParaRPr/>
            </a:p>
          </p:txBody>
        </p:sp>
      </p:grpSp>
      <p:grpSp>
        <p:nvGrpSpPr>
          <p:cNvPr id="121" name="Google Shape;121;p2"/>
          <p:cNvGrpSpPr/>
          <p:nvPr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122" name="Google Shape;122;p2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23" name="Google Shape;123;p2"/>
            <p:cNvSpPr txBox="1"/>
            <p:nvPr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08,90</a:t>
              </a:r>
              <a:endParaRPr/>
            </a:p>
          </p:txBody>
        </p:sp>
      </p:grpSp>
      <p:grpSp>
        <p:nvGrpSpPr>
          <p:cNvPr id="124" name="Google Shape;124;p2"/>
          <p:cNvGrpSpPr/>
          <p:nvPr/>
        </p:nvGrpSpPr>
        <p:grpSpPr>
          <a:xfrm rot="-54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125" name="Google Shape;125;p2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26" name="Google Shape;126;p2"/>
            <p:cNvSpPr txBox="1"/>
            <p:nvPr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15,50</a:t>
              </a:r>
              <a:endParaRPr/>
            </a:p>
          </p:txBody>
        </p:sp>
      </p:grpSp>
      <p:grpSp>
        <p:nvGrpSpPr>
          <p:cNvPr id="127" name="Google Shape;127;p2"/>
          <p:cNvGrpSpPr/>
          <p:nvPr/>
        </p:nvGrpSpPr>
        <p:grpSpPr>
          <a:xfrm rot="-54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128" name="Google Shape;128;p2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29" name="Google Shape;129;p2"/>
            <p:cNvSpPr txBox="1"/>
            <p:nvPr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00,30</a:t>
              </a:r>
              <a:endParaRPr/>
            </a:p>
          </p:txBody>
        </p:sp>
      </p:grpSp>
      <p:grpSp>
        <p:nvGrpSpPr>
          <p:cNvPr id="130" name="Google Shape;130;p2"/>
          <p:cNvGrpSpPr/>
          <p:nvPr/>
        </p:nvGrpSpPr>
        <p:grpSpPr>
          <a:xfrm>
            <a:off x="6203949" y="-397423"/>
            <a:ext cx="124906" cy="333375"/>
            <a:chOff x="6416680" y="-397423"/>
            <a:chExt cx="124906" cy="333375"/>
          </a:xfrm>
        </p:grpSpPr>
        <p:cxnSp>
          <p:nvCxnSpPr>
            <p:cNvPr id="131" name="Google Shape;131;p2"/>
            <p:cNvCxnSpPr/>
            <p:nvPr/>
          </p:nvCxnSpPr>
          <p:spPr>
            <a:xfrm rot="-5400000">
              <a:off x="6249993" y="-230736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32" name="Google Shape;132;p2"/>
            <p:cNvSpPr txBox="1"/>
            <p:nvPr/>
          </p:nvSpPr>
          <p:spPr>
            <a:xfrm rot="-5400000">
              <a:off x="6349289" y="-293191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00,30</a:t>
              </a:r>
              <a:endParaRPr/>
            </a:p>
          </p:txBody>
        </p:sp>
      </p:grpSp>
      <p:cxnSp>
        <p:nvCxnSpPr>
          <p:cNvPr id="133" name="Google Shape;133;p2"/>
          <p:cNvCxnSpPr/>
          <p:nvPr/>
        </p:nvCxnSpPr>
        <p:spPr>
          <a:xfrm rot="-5400000">
            <a:off x="5929313" y="-230736"/>
            <a:ext cx="333375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34" name="Google Shape;134;p2"/>
          <p:cNvGrpSpPr/>
          <p:nvPr/>
        </p:nvGrpSpPr>
        <p:grpSpPr>
          <a:xfrm rot="-54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135" name="Google Shape;135;p2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36" name="Google Shape;136;p2"/>
            <p:cNvSpPr txBox="1"/>
            <p:nvPr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15,50</a:t>
              </a:r>
              <a:endParaRPr/>
            </a:p>
          </p:txBody>
        </p:sp>
      </p:grpSp>
      <p:pic>
        <p:nvPicPr>
          <p:cNvPr id="137" name="Google Shape;13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15478" y="296058"/>
            <a:ext cx="1188198" cy="62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8183" y="300703"/>
            <a:ext cx="729699" cy="62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| mit Bild">
  <p:cSld name="Agenda | mit Bild"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2"/>
          <p:cNvSpPr txBox="1"/>
          <p:nvPr>
            <p:ph idx="10" type="dt"/>
          </p:nvPr>
        </p:nvSpPr>
        <p:spPr>
          <a:xfrm>
            <a:off x="10417351" y="6634666"/>
            <a:ext cx="849593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6" name="Google Shape;546;p12"/>
          <p:cNvSpPr txBox="1"/>
          <p:nvPr>
            <p:ph idx="11" type="ftr"/>
          </p:nvPr>
        </p:nvSpPr>
        <p:spPr>
          <a:xfrm>
            <a:off x="518319" y="6634666"/>
            <a:ext cx="5469732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7" name="Google Shape;547;p12"/>
          <p:cNvSpPr txBox="1"/>
          <p:nvPr>
            <p:ph idx="12" type="sldNum"/>
          </p:nvPr>
        </p:nvSpPr>
        <p:spPr>
          <a:xfrm>
            <a:off x="11482099" y="6634666"/>
            <a:ext cx="193964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548" name="Google Shape;548;p12"/>
          <p:cNvSpPr/>
          <p:nvPr>
            <p:ph idx="2" type="pic"/>
          </p:nvPr>
        </p:nvSpPr>
        <p:spPr>
          <a:xfrm>
            <a:off x="6206329" y="1631156"/>
            <a:ext cx="5469732" cy="395116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49" name="Google Shape;549;p12"/>
          <p:cNvSpPr txBox="1"/>
          <p:nvPr>
            <p:ph idx="1" type="body"/>
          </p:nvPr>
        </p:nvSpPr>
        <p:spPr>
          <a:xfrm>
            <a:off x="6206329" y="5690271"/>
            <a:ext cx="5469732" cy="511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550" name="Google Shape;550;p12"/>
          <p:cNvSpPr txBox="1"/>
          <p:nvPr>
            <p:ph idx="3" type="body"/>
          </p:nvPr>
        </p:nvSpPr>
        <p:spPr>
          <a:xfrm>
            <a:off x="518318" y="687598"/>
            <a:ext cx="6844386" cy="249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sp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551" name="Google Shape;551;p12"/>
          <p:cNvSpPr txBox="1"/>
          <p:nvPr>
            <p:ph idx="4" type="body"/>
          </p:nvPr>
        </p:nvSpPr>
        <p:spPr>
          <a:xfrm>
            <a:off x="948060" y="2354711"/>
            <a:ext cx="5039989" cy="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552" name="Google Shape;552;p12"/>
          <p:cNvSpPr txBox="1"/>
          <p:nvPr>
            <p:ph idx="5" type="body"/>
          </p:nvPr>
        </p:nvSpPr>
        <p:spPr>
          <a:xfrm>
            <a:off x="518318" y="2354711"/>
            <a:ext cx="320601" cy="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553" name="Google Shape;553;p12"/>
          <p:cNvSpPr txBox="1"/>
          <p:nvPr>
            <p:ph idx="6" type="body"/>
          </p:nvPr>
        </p:nvSpPr>
        <p:spPr>
          <a:xfrm>
            <a:off x="948060" y="4525376"/>
            <a:ext cx="5039989" cy="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554" name="Google Shape;554;p12"/>
          <p:cNvSpPr txBox="1"/>
          <p:nvPr>
            <p:ph idx="7" type="body"/>
          </p:nvPr>
        </p:nvSpPr>
        <p:spPr>
          <a:xfrm>
            <a:off x="518318" y="4525376"/>
            <a:ext cx="320601" cy="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555" name="Google Shape;555;p12"/>
          <p:cNvSpPr txBox="1"/>
          <p:nvPr>
            <p:ph idx="8" type="body"/>
          </p:nvPr>
        </p:nvSpPr>
        <p:spPr>
          <a:xfrm>
            <a:off x="948060" y="3078266"/>
            <a:ext cx="5039989" cy="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556" name="Google Shape;556;p12"/>
          <p:cNvSpPr txBox="1"/>
          <p:nvPr>
            <p:ph idx="9" type="body"/>
          </p:nvPr>
        </p:nvSpPr>
        <p:spPr>
          <a:xfrm>
            <a:off x="518318" y="3078266"/>
            <a:ext cx="320601" cy="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557" name="Google Shape;557;p12"/>
          <p:cNvSpPr txBox="1"/>
          <p:nvPr>
            <p:ph idx="13" type="body"/>
          </p:nvPr>
        </p:nvSpPr>
        <p:spPr>
          <a:xfrm>
            <a:off x="948060" y="3801821"/>
            <a:ext cx="5039989" cy="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558" name="Google Shape;558;p12"/>
          <p:cNvSpPr txBox="1"/>
          <p:nvPr>
            <p:ph idx="14" type="body"/>
          </p:nvPr>
        </p:nvSpPr>
        <p:spPr>
          <a:xfrm>
            <a:off x="518318" y="3801821"/>
            <a:ext cx="320601" cy="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559" name="Google Shape;559;p12"/>
          <p:cNvSpPr txBox="1"/>
          <p:nvPr>
            <p:ph idx="15" type="body"/>
          </p:nvPr>
        </p:nvSpPr>
        <p:spPr>
          <a:xfrm>
            <a:off x="948060" y="5248930"/>
            <a:ext cx="5039989" cy="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560" name="Google Shape;560;p12"/>
          <p:cNvSpPr txBox="1"/>
          <p:nvPr>
            <p:ph idx="16" type="body"/>
          </p:nvPr>
        </p:nvSpPr>
        <p:spPr>
          <a:xfrm>
            <a:off x="518318" y="5248930"/>
            <a:ext cx="320601" cy="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561" name="Google Shape;561;p12"/>
          <p:cNvSpPr txBox="1"/>
          <p:nvPr>
            <p:ph idx="17" type="body"/>
          </p:nvPr>
        </p:nvSpPr>
        <p:spPr>
          <a:xfrm>
            <a:off x="948060" y="1631156"/>
            <a:ext cx="5039989" cy="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562" name="Google Shape;562;p12"/>
          <p:cNvSpPr txBox="1"/>
          <p:nvPr>
            <p:ph idx="18" type="body"/>
          </p:nvPr>
        </p:nvSpPr>
        <p:spPr>
          <a:xfrm>
            <a:off x="518318" y="1631156"/>
            <a:ext cx="320601" cy="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563" name="Google Shape;563;p12"/>
          <p:cNvSpPr/>
          <p:nvPr>
            <p:ph idx="19" type="pic"/>
          </p:nvPr>
        </p:nvSpPr>
        <p:spPr>
          <a:xfrm>
            <a:off x="8437356" y="301185"/>
            <a:ext cx="1080000" cy="386413"/>
          </a:xfrm>
          <a:prstGeom prst="rect">
            <a:avLst/>
          </a:prstGeom>
          <a:noFill/>
          <a:ln>
            <a:noFill/>
          </a:ln>
        </p:spPr>
      </p:sp>
      <p:sp>
        <p:nvSpPr>
          <p:cNvPr id="564" name="Google Shape;564;p12"/>
          <p:cNvSpPr txBox="1"/>
          <p:nvPr>
            <p:ph type="title"/>
          </p:nvPr>
        </p:nvSpPr>
        <p:spPr>
          <a:xfrm>
            <a:off x="518318" y="301185"/>
            <a:ext cx="6844385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piteltrenner" showMasterSp="0">
  <p:cSld name="Kapiteltrenner">
    <p:bg>
      <p:bgPr>
        <a:solidFill>
          <a:schemeClr val="dk2"/>
        </a:solidFill>
      </p:bgPr>
    </p:bg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3"/>
          <p:cNvSpPr txBox="1"/>
          <p:nvPr>
            <p:ph type="title"/>
          </p:nvPr>
        </p:nvSpPr>
        <p:spPr>
          <a:xfrm>
            <a:off x="518318" y="2875002"/>
            <a:ext cx="11157743" cy="11079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7" name="Google Shape;567;p13"/>
          <p:cNvSpPr txBox="1"/>
          <p:nvPr>
            <p:ph idx="10" type="dt"/>
          </p:nvPr>
        </p:nvSpPr>
        <p:spPr>
          <a:xfrm>
            <a:off x="10417351" y="6634666"/>
            <a:ext cx="849593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8" name="Google Shape;568;p13"/>
          <p:cNvSpPr txBox="1"/>
          <p:nvPr>
            <p:ph idx="11" type="ftr"/>
          </p:nvPr>
        </p:nvSpPr>
        <p:spPr>
          <a:xfrm>
            <a:off x="518319" y="6634666"/>
            <a:ext cx="5469732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9" name="Google Shape;569;p13"/>
          <p:cNvSpPr txBox="1"/>
          <p:nvPr>
            <p:ph idx="12" type="sldNum"/>
          </p:nvPr>
        </p:nvSpPr>
        <p:spPr>
          <a:xfrm>
            <a:off x="11482099" y="6634666"/>
            <a:ext cx="193964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570" name="Google Shape;570;p13"/>
          <p:cNvSpPr/>
          <p:nvPr/>
        </p:nvSpPr>
        <p:spPr>
          <a:xfrm>
            <a:off x="517200" y="6538526"/>
            <a:ext cx="11674800" cy="1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13"/>
          <p:cNvSpPr/>
          <p:nvPr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3"/>
          <p:cNvSpPr/>
          <p:nvPr/>
        </p:nvSpPr>
        <p:spPr>
          <a:xfrm>
            <a:off x="10056938" y="300703"/>
            <a:ext cx="1619125" cy="618155"/>
          </a:xfrm>
          <a:custGeom>
            <a:rect b="b" l="l" r="r" t="t"/>
            <a:pathLst>
              <a:path extrusionOk="0" h="556225" w="1456912">
                <a:moveTo>
                  <a:pt x="0" y="51854"/>
                </a:moveTo>
                <a:lnTo>
                  <a:pt x="28188" y="23666"/>
                </a:lnTo>
                <a:lnTo>
                  <a:pt x="28188" y="535557"/>
                </a:lnTo>
                <a:lnTo>
                  <a:pt x="0" y="535557"/>
                </a:lnTo>
                <a:lnTo>
                  <a:pt x="0" y="51854"/>
                </a:lnTo>
                <a:close/>
                <a:moveTo>
                  <a:pt x="84564" y="28188"/>
                </a:moveTo>
                <a:lnTo>
                  <a:pt x="422811" y="28188"/>
                </a:lnTo>
                <a:lnTo>
                  <a:pt x="422811" y="0"/>
                </a:lnTo>
                <a:lnTo>
                  <a:pt x="56376" y="0"/>
                </a:lnTo>
                <a:lnTo>
                  <a:pt x="56376" y="338244"/>
                </a:lnTo>
                <a:lnTo>
                  <a:pt x="367711" y="338244"/>
                </a:lnTo>
                <a:lnTo>
                  <a:pt x="367711" y="310062"/>
                </a:lnTo>
                <a:lnTo>
                  <a:pt x="84564" y="310062"/>
                </a:lnTo>
                <a:lnTo>
                  <a:pt x="84564" y="28188"/>
                </a:lnTo>
                <a:close/>
                <a:moveTo>
                  <a:pt x="410152" y="253686"/>
                </a:moveTo>
                <a:lnTo>
                  <a:pt x="140937" y="253686"/>
                </a:lnTo>
                <a:lnTo>
                  <a:pt x="140937" y="140940"/>
                </a:lnTo>
                <a:lnTo>
                  <a:pt x="371171" y="140940"/>
                </a:lnTo>
                <a:lnTo>
                  <a:pt x="399359" y="112752"/>
                </a:lnTo>
                <a:lnTo>
                  <a:pt x="140937" y="112752"/>
                </a:lnTo>
                <a:lnTo>
                  <a:pt x="140937" y="84564"/>
                </a:lnTo>
                <a:lnTo>
                  <a:pt x="422811" y="84564"/>
                </a:lnTo>
                <a:lnTo>
                  <a:pt x="422811" y="56376"/>
                </a:lnTo>
                <a:lnTo>
                  <a:pt x="112749" y="56376"/>
                </a:lnTo>
                <a:lnTo>
                  <a:pt x="112749" y="281874"/>
                </a:lnTo>
                <a:lnTo>
                  <a:pt x="382334" y="281874"/>
                </a:lnTo>
                <a:lnTo>
                  <a:pt x="410152" y="253686"/>
                </a:lnTo>
                <a:close/>
                <a:moveTo>
                  <a:pt x="56376" y="535557"/>
                </a:moveTo>
                <a:lnTo>
                  <a:pt x="84564" y="535557"/>
                </a:lnTo>
                <a:lnTo>
                  <a:pt x="84564" y="394620"/>
                </a:lnTo>
                <a:lnTo>
                  <a:pt x="112752" y="394620"/>
                </a:lnTo>
                <a:lnTo>
                  <a:pt x="112752" y="511890"/>
                </a:lnTo>
                <a:lnTo>
                  <a:pt x="140940" y="483705"/>
                </a:lnTo>
                <a:lnTo>
                  <a:pt x="140940" y="394620"/>
                </a:lnTo>
                <a:lnTo>
                  <a:pt x="367714" y="394620"/>
                </a:lnTo>
                <a:lnTo>
                  <a:pt x="367714" y="366435"/>
                </a:lnTo>
                <a:lnTo>
                  <a:pt x="56376" y="366435"/>
                </a:lnTo>
                <a:lnTo>
                  <a:pt x="56376" y="535557"/>
                </a:lnTo>
                <a:close/>
                <a:moveTo>
                  <a:pt x="1428724" y="0"/>
                </a:moveTo>
                <a:lnTo>
                  <a:pt x="1428724" y="324156"/>
                </a:lnTo>
                <a:cubicBezTo>
                  <a:pt x="1428724" y="399584"/>
                  <a:pt x="1395069" y="464387"/>
                  <a:pt x="1316539" y="514089"/>
                </a:cubicBezTo>
                <a:lnTo>
                  <a:pt x="1315903" y="513258"/>
                </a:lnTo>
                <a:cubicBezTo>
                  <a:pt x="1367503" y="472336"/>
                  <a:pt x="1400536" y="419773"/>
                  <a:pt x="1400536" y="351869"/>
                </a:cubicBezTo>
                <a:lnTo>
                  <a:pt x="1400536" y="3"/>
                </a:lnTo>
                <a:lnTo>
                  <a:pt x="1372348" y="3"/>
                </a:lnTo>
                <a:lnTo>
                  <a:pt x="1372348" y="351400"/>
                </a:lnTo>
                <a:cubicBezTo>
                  <a:pt x="1372348" y="452590"/>
                  <a:pt x="1290318" y="528510"/>
                  <a:pt x="1189132" y="528510"/>
                </a:cubicBezTo>
                <a:cubicBezTo>
                  <a:pt x="1087946" y="528510"/>
                  <a:pt x="1005916" y="452587"/>
                  <a:pt x="1005916" y="351400"/>
                </a:cubicBezTo>
                <a:lnTo>
                  <a:pt x="1005916" y="23666"/>
                </a:lnTo>
                <a:lnTo>
                  <a:pt x="977728" y="51854"/>
                </a:lnTo>
                <a:lnTo>
                  <a:pt x="977728" y="351869"/>
                </a:lnTo>
                <a:cubicBezTo>
                  <a:pt x="977728" y="468625"/>
                  <a:pt x="1072376" y="556226"/>
                  <a:pt x="1189132" y="556226"/>
                </a:cubicBezTo>
                <a:cubicBezTo>
                  <a:pt x="1191834" y="556226"/>
                  <a:pt x="1217320" y="556226"/>
                  <a:pt x="1217320" y="556226"/>
                </a:cubicBezTo>
                <a:cubicBezTo>
                  <a:pt x="1332291" y="556226"/>
                  <a:pt x="1456912" y="471321"/>
                  <a:pt x="1456912" y="324566"/>
                </a:cubicBezTo>
                <a:cubicBezTo>
                  <a:pt x="1456912" y="324428"/>
                  <a:pt x="1456912" y="0"/>
                  <a:pt x="1456912" y="0"/>
                </a:cubicBezTo>
                <a:lnTo>
                  <a:pt x="1428724" y="0"/>
                </a:lnTo>
                <a:close/>
                <a:moveTo>
                  <a:pt x="1189132" y="500322"/>
                </a:moveTo>
                <a:cubicBezTo>
                  <a:pt x="1274706" y="500322"/>
                  <a:pt x="1344082" y="436948"/>
                  <a:pt x="1344160" y="351400"/>
                </a:cubicBezTo>
                <a:lnTo>
                  <a:pt x="1344160" y="351400"/>
                </a:lnTo>
                <a:lnTo>
                  <a:pt x="1344160" y="23666"/>
                </a:lnTo>
                <a:lnTo>
                  <a:pt x="1315972" y="51854"/>
                </a:lnTo>
                <a:lnTo>
                  <a:pt x="1315972" y="324153"/>
                </a:lnTo>
                <a:cubicBezTo>
                  <a:pt x="1315972" y="378637"/>
                  <a:pt x="1271801" y="415761"/>
                  <a:pt x="1217317" y="415761"/>
                </a:cubicBezTo>
                <a:cubicBezTo>
                  <a:pt x="1162833" y="415761"/>
                  <a:pt x="1118662" y="378637"/>
                  <a:pt x="1118662" y="324153"/>
                </a:cubicBezTo>
                <a:lnTo>
                  <a:pt x="1118662" y="3"/>
                </a:lnTo>
                <a:lnTo>
                  <a:pt x="1090474" y="3"/>
                </a:lnTo>
                <a:lnTo>
                  <a:pt x="1090474" y="324156"/>
                </a:lnTo>
                <a:cubicBezTo>
                  <a:pt x="1090474" y="394209"/>
                  <a:pt x="1147264" y="443951"/>
                  <a:pt x="1217317" y="443951"/>
                </a:cubicBezTo>
                <a:cubicBezTo>
                  <a:pt x="1245962" y="443951"/>
                  <a:pt x="1280732" y="429800"/>
                  <a:pt x="1304349" y="404889"/>
                </a:cubicBezTo>
                <a:lnTo>
                  <a:pt x="1304982" y="405720"/>
                </a:lnTo>
                <a:cubicBezTo>
                  <a:pt x="1282838" y="446784"/>
                  <a:pt x="1241907" y="472139"/>
                  <a:pt x="1189129" y="472139"/>
                </a:cubicBezTo>
                <a:cubicBezTo>
                  <a:pt x="1119507" y="472139"/>
                  <a:pt x="1062992" y="421734"/>
                  <a:pt x="1062303" y="352344"/>
                </a:cubicBezTo>
                <a:lnTo>
                  <a:pt x="1062286" y="352344"/>
                </a:lnTo>
                <a:lnTo>
                  <a:pt x="1062286" y="3"/>
                </a:lnTo>
                <a:lnTo>
                  <a:pt x="1034098" y="3"/>
                </a:lnTo>
                <a:lnTo>
                  <a:pt x="1034098" y="352341"/>
                </a:lnTo>
                <a:lnTo>
                  <a:pt x="1034113" y="352341"/>
                </a:lnTo>
                <a:cubicBezTo>
                  <a:pt x="1034703" y="437411"/>
                  <a:pt x="1103877" y="500322"/>
                  <a:pt x="1189132" y="500322"/>
                </a:cubicBezTo>
                <a:close/>
                <a:moveTo>
                  <a:pt x="562774" y="366435"/>
                </a:moveTo>
                <a:lnTo>
                  <a:pt x="491494" y="535557"/>
                </a:lnTo>
                <a:lnTo>
                  <a:pt x="519684" y="535554"/>
                </a:lnTo>
                <a:lnTo>
                  <a:pt x="519682" y="535557"/>
                </a:lnTo>
                <a:lnTo>
                  <a:pt x="519684" y="535557"/>
                </a:lnTo>
                <a:lnTo>
                  <a:pt x="555322" y="450996"/>
                </a:lnTo>
                <a:lnTo>
                  <a:pt x="794138" y="450996"/>
                </a:lnTo>
                <a:lnTo>
                  <a:pt x="829744" y="535557"/>
                </a:lnTo>
                <a:lnTo>
                  <a:pt x="857932" y="535557"/>
                </a:lnTo>
                <a:lnTo>
                  <a:pt x="810457" y="422808"/>
                </a:lnTo>
                <a:lnTo>
                  <a:pt x="567200" y="422808"/>
                </a:lnTo>
                <a:lnTo>
                  <a:pt x="579078" y="394620"/>
                </a:lnTo>
                <a:lnTo>
                  <a:pt x="826776" y="394620"/>
                </a:lnTo>
                <a:lnTo>
                  <a:pt x="886120" y="535557"/>
                </a:lnTo>
                <a:lnTo>
                  <a:pt x="914308" y="535557"/>
                </a:lnTo>
                <a:lnTo>
                  <a:pt x="843097" y="366435"/>
                </a:lnTo>
                <a:lnTo>
                  <a:pt x="562774" y="366435"/>
                </a:lnTo>
                <a:close/>
                <a:moveTo>
                  <a:pt x="604248" y="0"/>
                </a:moveTo>
                <a:lnTo>
                  <a:pt x="397091" y="491374"/>
                </a:lnTo>
                <a:lnTo>
                  <a:pt x="415032" y="515732"/>
                </a:lnTo>
                <a:lnTo>
                  <a:pt x="632437" y="0"/>
                </a:lnTo>
                <a:lnTo>
                  <a:pt x="604248" y="0"/>
                </a:lnTo>
                <a:close/>
                <a:moveTo>
                  <a:pt x="716998" y="3"/>
                </a:moveTo>
                <a:lnTo>
                  <a:pt x="934130" y="515735"/>
                </a:lnTo>
                <a:lnTo>
                  <a:pt x="952028" y="491377"/>
                </a:lnTo>
                <a:lnTo>
                  <a:pt x="745186" y="3"/>
                </a:lnTo>
                <a:lnTo>
                  <a:pt x="716998" y="3"/>
                </a:lnTo>
                <a:close/>
                <a:moveTo>
                  <a:pt x="546409" y="338247"/>
                </a:moveTo>
                <a:lnTo>
                  <a:pt x="463042" y="535557"/>
                </a:lnTo>
                <a:lnTo>
                  <a:pt x="434854" y="535557"/>
                </a:lnTo>
                <a:lnTo>
                  <a:pt x="646528" y="33467"/>
                </a:lnTo>
                <a:lnTo>
                  <a:pt x="762988" y="310059"/>
                </a:lnTo>
                <a:lnTo>
                  <a:pt x="791176" y="310059"/>
                </a:lnTo>
                <a:lnTo>
                  <a:pt x="660624" y="3"/>
                </a:lnTo>
                <a:lnTo>
                  <a:pt x="688812" y="3"/>
                </a:lnTo>
                <a:lnTo>
                  <a:pt x="831231" y="338247"/>
                </a:lnTo>
                <a:lnTo>
                  <a:pt x="546409" y="338247"/>
                </a:lnTo>
                <a:close/>
                <a:moveTo>
                  <a:pt x="674788" y="167531"/>
                </a:moveTo>
                <a:lnTo>
                  <a:pt x="614721" y="310062"/>
                </a:lnTo>
                <a:lnTo>
                  <a:pt x="734800" y="310062"/>
                </a:lnTo>
                <a:lnTo>
                  <a:pt x="674788" y="167531"/>
                </a:lnTo>
                <a:close/>
                <a:moveTo>
                  <a:pt x="558275" y="310062"/>
                </a:moveTo>
                <a:lnTo>
                  <a:pt x="586535" y="310062"/>
                </a:lnTo>
                <a:lnTo>
                  <a:pt x="660703" y="134072"/>
                </a:lnTo>
                <a:lnTo>
                  <a:pt x="646588" y="100553"/>
                </a:lnTo>
                <a:lnTo>
                  <a:pt x="558275" y="3100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3" name="Google Shape;573;p13"/>
          <p:cNvGrpSpPr/>
          <p:nvPr/>
        </p:nvGrpSpPr>
        <p:grpSpPr>
          <a:xfrm>
            <a:off x="520163" y="293688"/>
            <a:ext cx="2592823" cy="362286"/>
            <a:chOff x="2151786" y="327912"/>
            <a:chExt cx="2333060" cy="325990"/>
          </a:xfrm>
        </p:grpSpPr>
        <p:sp>
          <p:nvSpPr>
            <p:cNvPr id="574" name="Google Shape;574;p13"/>
            <p:cNvSpPr/>
            <p:nvPr/>
          </p:nvSpPr>
          <p:spPr>
            <a:xfrm>
              <a:off x="2151786" y="334274"/>
              <a:ext cx="70316" cy="111996"/>
            </a:xfrm>
            <a:custGeom>
              <a:rect b="b" l="l" r="r" t="t"/>
              <a:pathLst>
                <a:path extrusionOk="0" h="111996" w="70316">
                  <a:moveTo>
                    <a:pt x="70317" y="18294"/>
                  </a:moveTo>
                  <a:lnTo>
                    <a:pt x="19886" y="18294"/>
                  </a:lnTo>
                  <a:lnTo>
                    <a:pt x="19886" y="46135"/>
                  </a:lnTo>
                  <a:lnTo>
                    <a:pt x="57588" y="46135"/>
                  </a:lnTo>
                  <a:lnTo>
                    <a:pt x="57588" y="64273"/>
                  </a:lnTo>
                  <a:lnTo>
                    <a:pt x="19886" y="64273"/>
                  </a:lnTo>
                  <a:lnTo>
                    <a:pt x="19886" y="111997"/>
                  </a:lnTo>
                  <a:lnTo>
                    <a:pt x="0" y="111997"/>
                  </a:lnTo>
                  <a:lnTo>
                    <a:pt x="0" y="0"/>
                  </a:lnTo>
                  <a:lnTo>
                    <a:pt x="70317" y="0"/>
                  </a:lnTo>
                  <a:lnTo>
                    <a:pt x="70317" y="1829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13"/>
            <p:cNvSpPr/>
            <p:nvPr/>
          </p:nvSpPr>
          <p:spPr>
            <a:xfrm>
              <a:off x="2232916" y="363231"/>
              <a:ext cx="48996" cy="83039"/>
            </a:xfrm>
            <a:custGeom>
              <a:rect b="b" l="l" r="r" t="t"/>
              <a:pathLst>
                <a:path extrusionOk="0" h="83039" w="48996">
                  <a:moveTo>
                    <a:pt x="48996" y="1747"/>
                  </a:moveTo>
                  <a:lnTo>
                    <a:pt x="45973" y="21155"/>
                  </a:lnTo>
                  <a:cubicBezTo>
                    <a:pt x="43109" y="19564"/>
                    <a:pt x="39609" y="18610"/>
                    <a:pt x="35475" y="18610"/>
                  </a:cubicBezTo>
                  <a:cubicBezTo>
                    <a:pt x="22431" y="18610"/>
                    <a:pt x="18931" y="29111"/>
                    <a:pt x="18931" y="41518"/>
                  </a:cubicBezTo>
                  <a:lnTo>
                    <a:pt x="18931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13" y="2066"/>
                  </a:lnTo>
                  <a:lnTo>
                    <a:pt x="18613" y="12248"/>
                  </a:lnTo>
                  <a:lnTo>
                    <a:pt x="18931" y="12248"/>
                  </a:lnTo>
                  <a:cubicBezTo>
                    <a:pt x="23227" y="4614"/>
                    <a:pt x="30864" y="0"/>
                    <a:pt x="40089" y="0"/>
                  </a:cubicBezTo>
                  <a:cubicBezTo>
                    <a:pt x="42791" y="-3"/>
                    <a:pt x="46132" y="474"/>
                    <a:pt x="48996" y="17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13"/>
            <p:cNvSpPr/>
            <p:nvPr/>
          </p:nvSpPr>
          <p:spPr>
            <a:xfrm>
              <a:off x="2295365" y="329344"/>
              <a:ext cx="24022" cy="116926"/>
            </a:xfrm>
            <a:custGeom>
              <a:rect b="b" l="l" r="r" t="t"/>
              <a:pathLst>
                <a:path extrusionOk="0" h="116926" w="24022">
                  <a:moveTo>
                    <a:pt x="24022" y="11453"/>
                  </a:moveTo>
                  <a:cubicBezTo>
                    <a:pt x="24022" y="18135"/>
                    <a:pt x="18613" y="22906"/>
                    <a:pt x="11930" y="22906"/>
                  </a:cubicBezTo>
                  <a:cubicBezTo>
                    <a:pt x="5410" y="22906"/>
                    <a:pt x="0" y="18132"/>
                    <a:pt x="0" y="11453"/>
                  </a:cubicBezTo>
                  <a:cubicBezTo>
                    <a:pt x="0" y="4929"/>
                    <a:pt x="5410" y="0"/>
                    <a:pt x="11930" y="0"/>
                  </a:cubicBezTo>
                  <a:cubicBezTo>
                    <a:pt x="18613" y="0"/>
                    <a:pt x="24022" y="4929"/>
                    <a:pt x="24022" y="11453"/>
                  </a:cubicBezTo>
                  <a:close/>
                  <a:moveTo>
                    <a:pt x="21477" y="116926"/>
                  </a:moveTo>
                  <a:lnTo>
                    <a:pt x="2546" y="116926"/>
                  </a:lnTo>
                  <a:lnTo>
                    <a:pt x="2546" y="35952"/>
                  </a:lnTo>
                  <a:lnTo>
                    <a:pt x="21477" y="35952"/>
                  </a:lnTo>
                  <a:lnTo>
                    <a:pt x="21477" y="1169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3"/>
            <p:cNvSpPr/>
            <p:nvPr/>
          </p:nvSpPr>
          <p:spPr>
            <a:xfrm>
              <a:off x="2336779" y="363231"/>
              <a:ext cx="73976" cy="84948"/>
            </a:xfrm>
            <a:custGeom>
              <a:rect b="b" l="l" r="r" t="t"/>
              <a:pathLst>
                <a:path extrusionOk="0" h="84948" w="73976">
                  <a:moveTo>
                    <a:pt x="40089" y="84949"/>
                  </a:moveTo>
                  <a:cubicBezTo>
                    <a:pt x="16067" y="84949"/>
                    <a:pt x="0" y="67927"/>
                    <a:pt x="0" y="42317"/>
                  </a:cubicBezTo>
                  <a:cubicBezTo>
                    <a:pt x="0" y="17181"/>
                    <a:pt x="15430" y="0"/>
                    <a:pt x="38024" y="0"/>
                  </a:cubicBezTo>
                  <a:cubicBezTo>
                    <a:pt x="59818" y="0"/>
                    <a:pt x="73976" y="16226"/>
                    <a:pt x="73976" y="41203"/>
                  </a:cubicBezTo>
                  <a:cubicBezTo>
                    <a:pt x="73976" y="43908"/>
                    <a:pt x="73817" y="46769"/>
                    <a:pt x="73658" y="48999"/>
                  </a:cubicBezTo>
                  <a:lnTo>
                    <a:pt x="19249" y="48999"/>
                  </a:lnTo>
                  <a:cubicBezTo>
                    <a:pt x="21318" y="61566"/>
                    <a:pt x="28793" y="68725"/>
                    <a:pt x="40248" y="68725"/>
                  </a:cubicBezTo>
                  <a:cubicBezTo>
                    <a:pt x="47723" y="68725"/>
                    <a:pt x="53769" y="65862"/>
                    <a:pt x="60134" y="59179"/>
                  </a:cubicBezTo>
                  <a:lnTo>
                    <a:pt x="71905" y="71589"/>
                  </a:lnTo>
                  <a:cubicBezTo>
                    <a:pt x="62680" y="80653"/>
                    <a:pt x="52341" y="84949"/>
                    <a:pt x="40089" y="84949"/>
                  </a:cubicBezTo>
                  <a:close/>
                  <a:moveTo>
                    <a:pt x="18931" y="35154"/>
                  </a:moveTo>
                  <a:lnTo>
                    <a:pt x="55679" y="35154"/>
                  </a:lnTo>
                  <a:cubicBezTo>
                    <a:pt x="54883" y="22744"/>
                    <a:pt x="48360" y="15587"/>
                    <a:pt x="37703" y="15587"/>
                  </a:cubicBezTo>
                  <a:cubicBezTo>
                    <a:pt x="27204" y="15587"/>
                    <a:pt x="20522" y="22587"/>
                    <a:pt x="18931" y="351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13"/>
            <p:cNvSpPr/>
            <p:nvPr/>
          </p:nvSpPr>
          <p:spPr>
            <a:xfrm>
              <a:off x="2427215" y="327912"/>
              <a:ext cx="75723" cy="120267"/>
            </a:xfrm>
            <a:custGeom>
              <a:rect b="b" l="l" r="r" t="t"/>
              <a:pathLst>
                <a:path extrusionOk="0" h="120267" w="75723">
                  <a:moveTo>
                    <a:pt x="0" y="77635"/>
                  </a:moveTo>
                  <a:cubicBezTo>
                    <a:pt x="0" y="51542"/>
                    <a:pt x="13203" y="35319"/>
                    <a:pt x="32929" y="35319"/>
                  </a:cubicBezTo>
                  <a:cubicBezTo>
                    <a:pt x="43112" y="35319"/>
                    <a:pt x="51065" y="39615"/>
                    <a:pt x="56474" y="46294"/>
                  </a:cubicBezTo>
                  <a:lnTo>
                    <a:pt x="56792" y="46294"/>
                  </a:lnTo>
                  <a:lnTo>
                    <a:pt x="56792" y="4773"/>
                  </a:lnTo>
                  <a:lnTo>
                    <a:pt x="75723" y="0"/>
                  </a:lnTo>
                  <a:lnTo>
                    <a:pt x="75723" y="118358"/>
                  </a:lnTo>
                  <a:lnTo>
                    <a:pt x="57270" y="118358"/>
                  </a:lnTo>
                  <a:lnTo>
                    <a:pt x="57270" y="108815"/>
                  </a:lnTo>
                  <a:lnTo>
                    <a:pt x="56952" y="108815"/>
                  </a:lnTo>
                  <a:cubicBezTo>
                    <a:pt x="51065" y="115974"/>
                    <a:pt x="42632" y="120267"/>
                    <a:pt x="32611" y="120267"/>
                  </a:cubicBezTo>
                  <a:cubicBezTo>
                    <a:pt x="13362" y="120267"/>
                    <a:pt x="0" y="103882"/>
                    <a:pt x="0" y="77635"/>
                  </a:cubicBezTo>
                  <a:close/>
                  <a:moveTo>
                    <a:pt x="18772" y="77635"/>
                  </a:moveTo>
                  <a:cubicBezTo>
                    <a:pt x="18772" y="94180"/>
                    <a:pt x="25610" y="103564"/>
                    <a:pt x="37543" y="103564"/>
                  </a:cubicBezTo>
                  <a:cubicBezTo>
                    <a:pt x="44862" y="103564"/>
                    <a:pt x="50908" y="100064"/>
                    <a:pt x="56792" y="92904"/>
                  </a:cubicBezTo>
                  <a:lnTo>
                    <a:pt x="56792" y="63316"/>
                  </a:lnTo>
                  <a:cubicBezTo>
                    <a:pt x="51383" y="55997"/>
                    <a:pt x="45178" y="52497"/>
                    <a:pt x="37543" y="52497"/>
                  </a:cubicBezTo>
                  <a:cubicBezTo>
                    <a:pt x="25295" y="52497"/>
                    <a:pt x="18772" y="61407"/>
                    <a:pt x="18772" y="776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13"/>
            <p:cNvSpPr/>
            <p:nvPr/>
          </p:nvSpPr>
          <p:spPr>
            <a:xfrm>
              <a:off x="2527597" y="363231"/>
              <a:ext cx="48996" cy="83039"/>
            </a:xfrm>
            <a:custGeom>
              <a:rect b="b" l="l" r="r" t="t"/>
              <a:pathLst>
                <a:path extrusionOk="0" h="83039" w="48996">
                  <a:moveTo>
                    <a:pt x="48996" y="1747"/>
                  </a:moveTo>
                  <a:lnTo>
                    <a:pt x="45973" y="21155"/>
                  </a:lnTo>
                  <a:cubicBezTo>
                    <a:pt x="43109" y="19564"/>
                    <a:pt x="39609" y="18610"/>
                    <a:pt x="35475" y="18610"/>
                  </a:cubicBezTo>
                  <a:cubicBezTo>
                    <a:pt x="22431" y="18610"/>
                    <a:pt x="18931" y="29111"/>
                    <a:pt x="18931" y="41518"/>
                  </a:cubicBezTo>
                  <a:lnTo>
                    <a:pt x="18931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13" y="2066"/>
                  </a:lnTo>
                  <a:lnTo>
                    <a:pt x="18613" y="12248"/>
                  </a:lnTo>
                  <a:lnTo>
                    <a:pt x="18931" y="12248"/>
                  </a:lnTo>
                  <a:cubicBezTo>
                    <a:pt x="23227" y="4614"/>
                    <a:pt x="30864" y="0"/>
                    <a:pt x="40089" y="0"/>
                  </a:cubicBezTo>
                  <a:cubicBezTo>
                    <a:pt x="42791" y="-3"/>
                    <a:pt x="46132" y="474"/>
                    <a:pt x="48996" y="17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13"/>
            <p:cNvSpPr/>
            <p:nvPr/>
          </p:nvSpPr>
          <p:spPr>
            <a:xfrm>
              <a:off x="2590043" y="329344"/>
              <a:ext cx="24022" cy="116926"/>
            </a:xfrm>
            <a:custGeom>
              <a:rect b="b" l="l" r="r" t="t"/>
              <a:pathLst>
                <a:path extrusionOk="0" h="116926" w="24022">
                  <a:moveTo>
                    <a:pt x="24022" y="11453"/>
                  </a:moveTo>
                  <a:cubicBezTo>
                    <a:pt x="24022" y="18135"/>
                    <a:pt x="18613" y="22906"/>
                    <a:pt x="11930" y="22906"/>
                  </a:cubicBezTo>
                  <a:cubicBezTo>
                    <a:pt x="5410" y="22906"/>
                    <a:pt x="0" y="18132"/>
                    <a:pt x="0" y="11453"/>
                  </a:cubicBezTo>
                  <a:cubicBezTo>
                    <a:pt x="0" y="4929"/>
                    <a:pt x="5410" y="0"/>
                    <a:pt x="11930" y="0"/>
                  </a:cubicBezTo>
                  <a:cubicBezTo>
                    <a:pt x="18613" y="0"/>
                    <a:pt x="24022" y="4929"/>
                    <a:pt x="24022" y="11453"/>
                  </a:cubicBezTo>
                  <a:close/>
                  <a:moveTo>
                    <a:pt x="21476" y="116926"/>
                  </a:moveTo>
                  <a:lnTo>
                    <a:pt x="2546" y="116926"/>
                  </a:lnTo>
                  <a:lnTo>
                    <a:pt x="2546" y="35952"/>
                  </a:lnTo>
                  <a:lnTo>
                    <a:pt x="21476" y="35952"/>
                  </a:lnTo>
                  <a:lnTo>
                    <a:pt x="21476" y="1169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13"/>
            <p:cNvSpPr/>
            <p:nvPr/>
          </p:nvSpPr>
          <p:spPr>
            <a:xfrm>
              <a:off x="2631824" y="363228"/>
              <a:ext cx="68245" cy="84951"/>
            </a:xfrm>
            <a:custGeom>
              <a:rect b="b" l="l" r="r" t="t"/>
              <a:pathLst>
                <a:path extrusionOk="0" h="84951" w="68245">
                  <a:moveTo>
                    <a:pt x="67771" y="71908"/>
                  </a:moveTo>
                  <a:cubicBezTo>
                    <a:pt x="59656" y="80818"/>
                    <a:pt x="50428" y="84951"/>
                    <a:pt x="38816" y="84951"/>
                  </a:cubicBezTo>
                  <a:cubicBezTo>
                    <a:pt x="15590" y="84951"/>
                    <a:pt x="0" y="68248"/>
                    <a:pt x="0" y="42794"/>
                  </a:cubicBezTo>
                  <a:cubicBezTo>
                    <a:pt x="0" y="17340"/>
                    <a:pt x="15749" y="0"/>
                    <a:pt x="39134" y="0"/>
                  </a:cubicBezTo>
                  <a:cubicBezTo>
                    <a:pt x="51227" y="0"/>
                    <a:pt x="61248" y="4773"/>
                    <a:pt x="68245" y="13839"/>
                  </a:cubicBezTo>
                  <a:lnTo>
                    <a:pt x="55201" y="26250"/>
                  </a:lnTo>
                  <a:cubicBezTo>
                    <a:pt x="50428" y="20045"/>
                    <a:pt x="45337" y="17340"/>
                    <a:pt x="38975" y="17340"/>
                  </a:cubicBezTo>
                  <a:cubicBezTo>
                    <a:pt x="27042" y="17340"/>
                    <a:pt x="18931" y="27204"/>
                    <a:pt x="18931" y="42476"/>
                  </a:cubicBezTo>
                  <a:cubicBezTo>
                    <a:pt x="18931" y="57588"/>
                    <a:pt x="27045" y="67771"/>
                    <a:pt x="38816" y="67771"/>
                  </a:cubicBezTo>
                  <a:cubicBezTo>
                    <a:pt x="45181" y="67771"/>
                    <a:pt x="50269" y="64907"/>
                    <a:pt x="55520" y="58861"/>
                  </a:cubicBezTo>
                  <a:lnTo>
                    <a:pt x="67771" y="7190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3"/>
            <p:cNvSpPr/>
            <p:nvPr/>
          </p:nvSpPr>
          <p:spPr>
            <a:xfrm>
              <a:off x="2716310" y="327912"/>
              <a:ext cx="69680" cy="118358"/>
            </a:xfrm>
            <a:custGeom>
              <a:rect b="b" l="l" r="r" t="t"/>
              <a:pathLst>
                <a:path extrusionOk="0" h="118358" w="69680">
                  <a:moveTo>
                    <a:pt x="69677" y="118358"/>
                  </a:moveTo>
                  <a:lnTo>
                    <a:pt x="50746" y="118358"/>
                  </a:lnTo>
                  <a:lnTo>
                    <a:pt x="50746" y="72067"/>
                  </a:lnTo>
                  <a:cubicBezTo>
                    <a:pt x="50746" y="60134"/>
                    <a:pt x="47087" y="52340"/>
                    <a:pt x="35793" y="52340"/>
                  </a:cubicBezTo>
                  <a:cubicBezTo>
                    <a:pt x="22749" y="52340"/>
                    <a:pt x="18931" y="62679"/>
                    <a:pt x="18931" y="71908"/>
                  </a:cubicBezTo>
                  <a:lnTo>
                    <a:pt x="18931" y="118358"/>
                  </a:lnTo>
                  <a:lnTo>
                    <a:pt x="0" y="118358"/>
                  </a:lnTo>
                  <a:lnTo>
                    <a:pt x="0" y="4773"/>
                  </a:lnTo>
                  <a:lnTo>
                    <a:pt x="18931" y="0"/>
                  </a:lnTo>
                  <a:lnTo>
                    <a:pt x="18931" y="47090"/>
                  </a:lnTo>
                  <a:lnTo>
                    <a:pt x="19249" y="47090"/>
                  </a:lnTo>
                  <a:cubicBezTo>
                    <a:pt x="23863" y="39933"/>
                    <a:pt x="32293" y="35319"/>
                    <a:pt x="42953" y="35319"/>
                  </a:cubicBezTo>
                  <a:cubicBezTo>
                    <a:pt x="61725" y="35319"/>
                    <a:pt x="69680" y="49317"/>
                    <a:pt x="69680" y="68092"/>
                  </a:cubicBezTo>
                  <a:lnTo>
                    <a:pt x="69680" y="1183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13"/>
            <p:cNvSpPr/>
            <p:nvPr/>
          </p:nvSpPr>
          <p:spPr>
            <a:xfrm>
              <a:off x="2807713" y="387569"/>
              <a:ext cx="39770" cy="17979"/>
            </a:xfrm>
            <a:custGeom>
              <a:rect b="b" l="l" r="r" t="t"/>
              <a:pathLst>
                <a:path extrusionOk="0" h="17979" w="39770">
                  <a:moveTo>
                    <a:pt x="39771" y="17979"/>
                  </a:moveTo>
                  <a:lnTo>
                    <a:pt x="0" y="17979"/>
                  </a:lnTo>
                  <a:lnTo>
                    <a:pt x="0" y="0"/>
                  </a:lnTo>
                  <a:lnTo>
                    <a:pt x="39771" y="0"/>
                  </a:lnTo>
                  <a:lnTo>
                    <a:pt x="39771" y="1797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3"/>
            <p:cNvSpPr/>
            <p:nvPr/>
          </p:nvSpPr>
          <p:spPr>
            <a:xfrm>
              <a:off x="2857227" y="334274"/>
              <a:ext cx="104359" cy="111996"/>
            </a:xfrm>
            <a:custGeom>
              <a:rect b="b" l="l" r="r" t="t"/>
              <a:pathLst>
                <a:path extrusionOk="0" h="111996" w="104359">
                  <a:moveTo>
                    <a:pt x="41680" y="0"/>
                  </a:moveTo>
                  <a:lnTo>
                    <a:pt x="62680" y="0"/>
                  </a:lnTo>
                  <a:lnTo>
                    <a:pt x="104360" y="111997"/>
                  </a:lnTo>
                  <a:lnTo>
                    <a:pt x="82568" y="111997"/>
                  </a:lnTo>
                  <a:lnTo>
                    <a:pt x="74453" y="88134"/>
                  </a:lnTo>
                  <a:lnTo>
                    <a:pt x="29273" y="88134"/>
                  </a:lnTo>
                  <a:lnTo>
                    <a:pt x="21158" y="111997"/>
                  </a:lnTo>
                  <a:lnTo>
                    <a:pt x="0" y="111997"/>
                  </a:lnTo>
                  <a:lnTo>
                    <a:pt x="41680" y="0"/>
                  </a:lnTo>
                  <a:close/>
                  <a:moveTo>
                    <a:pt x="35475" y="70317"/>
                  </a:moveTo>
                  <a:lnTo>
                    <a:pt x="68245" y="70317"/>
                  </a:lnTo>
                  <a:lnTo>
                    <a:pt x="52022" y="22749"/>
                  </a:lnTo>
                  <a:lnTo>
                    <a:pt x="51704" y="22749"/>
                  </a:lnTo>
                  <a:lnTo>
                    <a:pt x="35475" y="7031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3"/>
            <p:cNvSpPr/>
            <p:nvPr/>
          </p:nvSpPr>
          <p:spPr>
            <a:xfrm>
              <a:off x="2978197" y="328074"/>
              <a:ext cx="18930" cy="118196"/>
            </a:xfrm>
            <a:custGeom>
              <a:rect b="b" l="l" r="r" t="t"/>
              <a:pathLst>
                <a:path extrusionOk="0" h="118196" w="18930">
                  <a:moveTo>
                    <a:pt x="18931" y="118196"/>
                  </a:moveTo>
                  <a:lnTo>
                    <a:pt x="0" y="118196"/>
                  </a:lnTo>
                  <a:lnTo>
                    <a:pt x="0" y="4293"/>
                  </a:lnTo>
                  <a:lnTo>
                    <a:pt x="18931" y="0"/>
                  </a:lnTo>
                  <a:lnTo>
                    <a:pt x="18931" y="11819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3"/>
            <p:cNvSpPr/>
            <p:nvPr/>
          </p:nvSpPr>
          <p:spPr>
            <a:xfrm>
              <a:off x="3017659" y="363231"/>
              <a:ext cx="73976" cy="84948"/>
            </a:xfrm>
            <a:custGeom>
              <a:rect b="b" l="l" r="r" t="t"/>
              <a:pathLst>
                <a:path extrusionOk="0" h="84948" w="73976">
                  <a:moveTo>
                    <a:pt x="40086" y="84949"/>
                  </a:moveTo>
                  <a:cubicBezTo>
                    <a:pt x="16064" y="84949"/>
                    <a:pt x="0" y="67927"/>
                    <a:pt x="0" y="42317"/>
                  </a:cubicBezTo>
                  <a:cubicBezTo>
                    <a:pt x="0" y="17181"/>
                    <a:pt x="15430" y="0"/>
                    <a:pt x="38021" y="0"/>
                  </a:cubicBezTo>
                  <a:cubicBezTo>
                    <a:pt x="59816" y="0"/>
                    <a:pt x="73976" y="16226"/>
                    <a:pt x="73976" y="41203"/>
                  </a:cubicBezTo>
                  <a:cubicBezTo>
                    <a:pt x="73976" y="43908"/>
                    <a:pt x="73817" y="46769"/>
                    <a:pt x="73658" y="48999"/>
                  </a:cubicBezTo>
                  <a:lnTo>
                    <a:pt x="19252" y="48999"/>
                  </a:lnTo>
                  <a:cubicBezTo>
                    <a:pt x="21320" y="61566"/>
                    <a:pt x="28795" y="68725"/>
                    <a:pt x="40251" y="68725"/>
                  </a:cubicBezTo>
                  <a:cubicBezTo>
                    <a:pt x="47726" y="68725"/>
                    <a:pt x="53772" y="65862"/>
                    <a:pt x="60137" y="59179"/>
                  </a:cubicBezTo>
                  <a:lnTo>
                    <a:pt x="71908" y="71589"/>
                  </a:lnTo>
                  <a:cubicBezTo>
                    <a:pt x="62680" y="80653"/>
                    <a:pt x="52335" y="84949"/>
                    <a:pt x="40086" y="84949"/>
                  </a:cubicBezTo>
                  <a:close/>
                  <a:moveTo>
                    <a:pt x="18928" y="35154"/>
                  </a:moveTo>
                  <a:lnTo>
                    <a:pt x="55676" y="35154"/>
                  </a:lnTo>
                  <a:cubicBezTo>
                    <a:pt x="54883" y="22744"/>
                    <a:pt x="48360" y="15587"/>
                    <a:pt x="37700" y="15587"/>
                  </a:cubicBezTo>
                  <a:cubicBezTo>
                    <a:pt x="27201" y="15587"/>
                    <a:pt x="20519" y="22587"/>
                    <a:pt x="18928" y="351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3"/>
            <p:cNvSpPr/>
            <p:nvPr/>
          </p:nvSpPr>
          <p:spPr>
            <a:xfrm>
              <a:off x="3101685" y="365297"/>
              <a:ext cx="77470" cy="80973"/>
            </a:xfrm>
            <a:custGeom>
              <a:rect b="b" l="l" r="r" t="t"/>
              <a:pathLst>
                <a:path extrusionOk="0" h="80973" w="77470">
                  <a:moveTo>
                    <a:pt x="77471" y="80974"/>
                  </a:moveTo>
                  <a:lnTo>
                    <a:pt x="55835" y="80974"/>
                  </a:lnTo>
                  <a:lnTo>
                    <a:pt x="38495" y="52974"/>
                  </a:lnTo>
                  <a:lnTo>
                    <a:pt x="38180" y="52974"/>
                  </a:lnTo>
                  <a:lnTo>
                    <a:pt x="21315" y="80974"/>
                  </a:lnTo>
                  <a:lnTo>
                    <a:pt x="0" y="80974"/>
                  </a:lnTo>
                  <a:lnTo>
                    <a:pt x="27679" y="38975"/>
                  </a:lnTo>
                  <a:lnTo>
                    <a:pt x="2065" y="0"/>
                  </a:lnTo>
                  <a:lnTo>
                    <a:pt x="23383" y="0"/>
                  </a:lnTo>
                  <a:lnTo>
                    <a:pt x="38654" y="24818"/>
                  </a:lnTo>
                  <a:lnTo>
                    <a:pt x="38970" y="24818"/>
                  </a:lnTo>
                  <a:lnTo>
                    <a:pt x="54085" y="0"/>
                  </a:lnTo>
                  <a:lnTo>
                    <a:pt x="75084" y="0"/>
                  </a:lnTo>
                  <a:lnTo>
                    <a:pt x="49630" y="38657"/>
                  </a:lnTo>
                  <a:lnTo>
                    <a:pt x="77471" y="809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3"/>
            <p:cNvSpPr/>
            <p:nvPr/>
          </p:nvSpPr>
          <p:spPr>
            <a:xfrm>
              <a:off x="3189064" y="363228"/>
              <a:ext cx="68722" cy="84951"/>
            </a:xfrm>
            <a:custGeom>
              <a:rect b="b" l="l" r="r" t="t"/>
              <a:pathLst>
                <a:path extrusionOk="0" h="84951" w="68722">
                  <a:moveTo>
                    <a:pt x="34836" y="32773"/>
                  </a:moveTo>
                  <a:cubicBezTo>
                    <a:pt x="40083" y="32773"/>
                    <a:pt x="44860" y="33091"/>
                    <a:pt x="50107" y="34520"/>
                  </a:cubicBezTo>
                  <a:lnTo>
                    <a:pt x="50107" y="31656"/>
                  </a:lnTo>
                  <a:cubicBezTo>
                    <a:pt x="50107" y="21315"/>
                    <a:pt x="44061" y="15908"/>
                    <a:pt x="32290" y="15908"/>
                  </a:cubicBezTo>
                  <a:cubicBezTo>
                    <a:pt x="25767" y="15908"/>
                    <a:pt x="18451" y="17499"/>
                    <a:pt x="11768" y="20522"/>
                  </a:cubicBezTo>
                  <a:lnTo>
                    <a:pt x="7631" y="4614"/>
                  </a:lnTo>
                  <a:cubicBezTo>
                    <a:pt x="15106" y="1750"/>
                    <a:pt x="24971" y="0"/>
                    <a:pt x="34199" y="0"/>
                  </a:cubicBezTo>
                  <a:cubicBezTo>
                    <a:pt x="56949" y="0"/>
                    <a:pt x="68723" y="10660"/>
                    <a:pt x="68723" y="31338"/>
                  </a:cubicBezTo>
                  <a:lnTo>
                    <a:pt x="68723" y="83042"/>
                  </a:lnTo>
                  <a:lnTo>
                    <a:pt x="50744" y="83042"/>
                  </a:lnTo>
                  <a:lnTo>
                    <a:pt x="50744" y="74453"/>
                  </a:lnTo>
                  <a:lnTo>
                    <a:pt x="50428" y="74453"/>
                  </a:lnTo>
                  <a:cubicBezTo>
                    <a:pt x="43428" y="81610"/>
                    <a:pt x="36111" y="84951"/>
                    <a:pt x="26724" y="84951"/>
                  </a:cubicBezTo>
                  <a:cubicBezTo>
                    <a:pt x="10498" y="84951"/>
                    <a:pt x="0" y="74931"/>
                    <a:pt x="0" y="59179"/>
                  </a:cubicBezTo>
                  <a:cubicBezTo>
                    <a:pt x="-3" y="41998"/>
                    <a:pt x="12245" y="32773"/>
                    <a:pt x="34836" y="32773"/>
                  </a:cubicBezTo>
                  <a:close/>
                  <a:moveTo>
                    <a:pt x="31654" y="70794"/>
                  </a:moveTo>
                  <a:cubicBezTo>
                    <a:pt x="38492" y="70794"/>
                    <a:pt x="44857" y="67453"/>
                    <a:pt x="50107" y="61091"/>
                  </a:cubicBezTo>
                  <a:lnTo>
                    <a:pt x="50107" y="46934"/>
                  </a:lnTo>
                  <a:cubicBezTo>
                    <a:pt x="45652" y="45820"/>
                    <a:pt x="41038" y="45343"/>
                    <a:pt x="36904" y="45343"/>
                  </a:cubicBezTo>
                  <a:cubicBezTo>
                    <a:pt x="24974" y="45343"/>
                    <a:pt x="18132" y="50116"/>
                    <a:pt x="18132" y="58705"/>
                  </a:cubicBezTo>
                  <a:cubicBezTo>
                    <a:pt x="18130" y="66180"/>
                    <a:pt x="23383" y="70794"/>
                    <a:pt x="31654" y="707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3"/>
            <p:cNvSpPr/>
            <p:nvPr/>
          </p:nvSpPr>
          <p:spPr>
            <a:xfrm>
              <a:off x="3281785" y="363228"/>
              <a:ext cx="69668" cy="83042"/>
            </a:xfrm>
            <a:custGeom>
              <a:rect b="b" l="l" r="r" t="t"/>
              <a:pathLst>
                <a:path extrusionOk="0" h="83042" w="69668">
                  <a:moveTo>
                    <a:pt x="69669" y="83042"/>
                  </a:moveTo>
                  <a:lnTo>
                    <a:pt x="50749" y="83042"/>
                  </a:lnTo>
                  <a:lnTo>
                    <a:pt x="50749" y="36751"/>
                  </a:lnTo>
                  <a:cubicBezTo>
                    <a:pt x="50749" y="24977"/>
                    <a:pt x="47249" y="17024"/>
                    <a:pt x="35793" y="17024"/>
                  </a:cubicBezTo>
                  <a:cubicBezTo>
                    <a:pt x="22590" y="17024"/>
                    <a:pt x="18931" y="27841"/>
                    <a:pt x="18931" y="36592"/>
                  </a:cubicBezTo>
                  <a:lnTo>
                    <a:pt x="18931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2" y="2068"/>
                  </a:lnTo>
                  <a:lnTo>
                    <a:pt x="18772" y="11771"/>
                  </a:lnTo>
                  <a:lnTo>
                    <a:pt x="19087" y="11771"/>
                  </a:lnTo>
                  <a:cubicBezTo>
                    <a:pt x="23860" y="4614"/>
                    <a:pt x="32467" y="0"/>
                    <a:pt x="42939" y="0"/>
                  </a:cubicBezTo>
                  <a:cubicBezTo>
                    <a:pt x="61395" y="0"/>
                    <a:pt x="69669" y="13521"/>
                    <a:pt x="69669" y="32773"/>
                  </a:cubicBezTo>
                  <a:lnTo>
                    <a:pt x="69669" y="8304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3"/>
            <p:cNvSpPr/>
            <p:nvPr/>
          </p:nvSpPr>
          <p:spPr>
            <a:xfrm>
              <a:off x="3371502" y="327912"/>
              <a:ext cx="75706" cy="120267"/>
            </a:xfrm>
            <a:custGeom>
              <a:rect b="b" l="l" r="r" t="t"/>
              <a:pathLst>
                <a:path extrusionOk="0" h="120267" w="75706">
                  <a:moveTo>
                    <a:pt x="0" y="77635"/>
                  </a:moveTo>
                  <a:cubicBezTo>
                    <a:pt x="0" y="51542"/>
                    <a:pt x="13191" y="35319"/>
                    <a:pt x="32921" y="35319"/>
                  </a:cubicBezTo>
                  <a:cubicBezTo>
                    <a:pt x="43103" y="35319"/>
                    <a:pt x="51059" y="39615"/>
                    <a:pt x="56468" y="46294"/>
                  </a:cubicBezTo>
                  <a:lnTo>
                    <a:pt x="56787" y="46294"/>
                  </a:lnTo>
                  <a:lnTo>
                    <a:pt x="56787" y="4773"/>
                  </a:lnTo>
                  <a:lnTo>
                    <a:pt x="75706" y="0"/>
                  </a:lnTo>
                  <a:lnTo>
                    <a:pt x="75706" y="118358"/>
                  </a:lnTo>
                  <a:lnTo>
                    <a:pt x="57250" y="118358"/>
                  </a:lnTo>
                  <a:lnTo>
                    <a:pt x="57250" y="108815"/>
                  </a:lnTo>
                  <a:lnTo>
                    <a:pt x="56931" y="108815"/>
                  </a:lnTo>
                  <a:cubicBezTo>
                    <a:pt x="51059" y="115974"/>
                    <a:pt x="42641" y="120267"/>
                    <a:pt x="32602" y="120267"/>
                  </a:cubicBezTo>
                  <a:cubicBezTo>
                    <a:pt x="13365" y="120267"/>
                    <a:pt x="0" y="103882"/>
                    <a:pt x="0" y="77635"/>
                  </a:cubicBezTo>
                  <a:close/>
                  <a:moveTo>
                    <a:pt x="18775" y="77635"/>
                  </a:moveTo>
                  <a:cubicBezTo>
                    <a:pt x="18775" y="94180"/>
                    <a:pt x="25602" y="103564"/>
                    <a:pt x="37520" y="103564"/>
                  </a:cubicBezTo>
                  <a:cubicBezTo>
                    <a:pt x="44839" y="103564"/>
                    <a:pt x="50885" y="100064"/>
                    <a:pt x="56787" y="92904"/>
                  </a:cubicBezTo>
                  <a:lnTo>
                    <a:pt x="56787" y="63316"/>
                  </a:lnTo>
                  <a:cubicBezTo>
                    <a:pt x="51377" y="55997"/>
                    <a:pt x="45158" y="52497"/>
                    <a:pt x="37520" y="52497"/>
                  </a:cubicBezTo>
                  <a:cubicBezTo>
                    <a:pt x="25284" y="52497"/>
                    <a:pt x="18775" y="61407"/>
                    <a:pt x="18775" y="776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3"/>
            <p:cNvSpPr/>
            <p:nvPr/>
          </p:nvSpPr>
          <p:spPr>
            <a:xfrm>
              <a:off x="3467776" y="363231"/>
              <a:ext cx="73970" cy="84948"/>
            </a:xfrm>
            <a:custGeom>
              <a:rect b="b" l="l" r="r" t="t"/>
              <a:pathLst>
                <a:path extrusionOk="0" h="84948" w="73970">
                  <a:moveTo>
                    <a:pt x="40066" y="84949"/>
                  </a:moveTo>
                  <a:cubicBezTo>
                    <a:pt x="16055" y="84949"/>
                    <a:pt x="0" y="67927"/>
                    <a:pt x="0" y="42317"/>
                  </a:cubicBezTo>
                  <a:cubicBezTo>
                    <a:pt x="0" y="17181"/>
                    <a:pt x="15419" y="0"/>
                    <a:pt x="38012" y="0"/>
                  </a:cubicBezTo>
                  <a:cubicBezTo>
                    <a:pt x="59795" y="0"/>
                    <a:pt x="73971" y="16226"/>
                    <a:pt x="73971" y="41203"/>
                  </a:cubicBezTo>
                  <a:cubicBezTo>
                    <a:pt x="73971" y="43908"/>
                    <a:pt x="73797" y="46769"/>
                    <a:pt x="73652" y="48999"/>
                  </a:cubicBezTo>
                  <a:lnTo>
                    <a:pt x="19238" y="48999"/>
                  </a:lnTo>
                  <a:cubicBezTo>
                    <a:pt x="21320" y="61566"/>
                    <a:pt x="28784" y="68725"/>
                    <a:pt x="40240" y="68725"/>
                  </a:cubicBezTo>
                  <a:cubicBezTo>
                    <a:pt x="47703" y="68725"/>
                    <a:pt x="53778" y="65862"/>
                    <a:pt x="60143" y="59179"/>
                  </a:cubicBezTo>
                  <a:lnTo>
                    <a:pt x="71887" y="71589"/>
                  </a:lnTo>
                  <a:cubicBezTo>
                    <a:pt x="62659" y="80653"/>
                    <a:pt x="52332" y="84949"/>
                    <a:pt x="40066" y="84949"/>
                  </a:cubicBezTo>
                  <a:close/>
                  <a:moveTo>
                    <a:pt x="18919" y="35154"/>
                  </a:moveTo>
                  <a:lnTo>
                    <a:pt x="55659" y="35154"/>
                  </a:lnTo>
                  <a:cubicBezTo>
                    <a:pt x="54877" y="22744"/>
                    <a:pt x="48340" y="15587"/>
                    <a:pt x="37694" y="15587"/>
                  </a:cubicBezTo>
                  <a:cubicBezTo>
                    <a:pt x="27193" y="15587"/>
                    <a:pt x="20511" y="22587"/>
                    <a:pt x="18919" y="351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3"/>
            <p:cNvSpPr/>
            <p:nvPr/>
          </p:nvSpPr>
          <p:spPr>
            <a:xfrm>
              <a:off x="3562430" y="363231"/>
              <a:ext cx="48976" cy="83039"/>
            </a:xfrm>
            <a:custGeom>
              <a:rect b="b" l="l" r="r" t="t"/>
              <a:pathLst>
                <a:path extrusionOk="0" h="83039" w="48976">
                  <a:moveTo>
                    <a:pt x="48976" y="1747"/>
                  </a:moveTo>
                  <a:lnTo>
                    <a:pt x="45968" y="21155"/>
                  </a:lnTo>
                  <a:cubicBezTo>
                    <a:pt x="43104" y="19564"/>
                    <a:pt x="39603" y="18610"/>
                    <a:pt x="35466" y="18610"/>
                  </a:cubicBezTo>
                  <a:cubicBezTo>
                    <a:pt x="22420" y="18610"/>
                    <a:pt x="18919" y="29111"/>
                    <a:pt x="18919" y="41518"/>
                  </a:cubicBezTo>
                  <a:lnTo>
                    <a:pt x="18919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01" y="2066"/>
                  </a:lnTo>
                  <a:lnTo>
                    <a:pt x="18601" y="12248"/>
                  </a:lnTo>
                  <a:lnTo>
                    <a:pt x="18919" y="12248"/>
                  </a:lnTo>
                  <a:cubicBezTo>
                    <a:pt x="23201" y="4614"/>
                    <a:pt x="30838" y="0"/>
                    <a:pt x="40066" y="0"/>
                  </a:cubicBezTo>
                  <a:cubicBezTo>
                    <a:pt x="42785" y="-3"/>
                    <a:pt x="46112" y="474"/>
                    <a:pt x="48976" y="17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3"/>
            <p:cNvSpPr/>
            <p:nvPr/>
          </p:nvSpPr>
          <p:spPr>
            <a:xfrm>
              <a:off x="3623180" y="387569"/>
              <a:ext cx="39776" cy="17979"/>
            </a:xfrm>
            <a:custGeom>
              <a:rect b="b" l="l" r="r" t="t"/>
              <a:pathLst>
                <a:path extrusionOk="0" h="17979" w="39776">
                  <a:moveTo>
                    <a:pt x="39777" y="17979"/>
                  </a:moveTo>
                  <a:lnTo>
                    <a:pt x="0" y="17979"/>
                  </a:lnTo>
                  <a:lnTo>
                    <a:pt x="0" y="0"/>
                  </a:lnTo>
                  <a:lnTo>
                    <a:pt x="39777" y="0"/>
                  </a:lnTo>
                  <a:lnTo>
                    <a:pt x="39777" y="1797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3"/>
            <p:cNvSpPr/>
            <p:nvPr/>
          </p:nvSpPr>
          <p:spPr>
            <a:xfrm>
              <a:off x="3687112" y="334274"/>
              <a:ext cx="87508" cy="113903"/>
            </a:xfrm>
            <a:custGeom>
              <a:rect b="b" l="l" r="r" t="t"/>
              <a:pathLst>
                <a:path extrusionOk="0" h="113903" w="87508">
                  <a:moveTo>
                    <a:pt x="87509" y="67612"/>
                  </a:moveTo>
                  <a:cubicBezTo>
                    <a:pt x="87509" y="94657"/>
                    <a:pt x="73652" y="113903"/>
                    <a:pt x="43595" y="113903"/>
                  </a:cubicBezTo>
                  <a:cubicBezTo>
                    <a:pt x="13683" y="113903"/>
                    <a:pt x="0" y="94813"/>
                    <a:pt x="0" y="67612"/>
                  </a:cubicBezTo>
                  <a:lnTo>
                    <a:pt x="0" y="0"/>
                  </a:lnTo>
                  <a:lnTo>
                    <a:pt x="20365" y="0"/>
                  </a:lnTo>
                  <a:lnTo>
                    <a:pt x="20365" y="66498"/>
                  </a:lnTo>
                  <a:cubicBezTo>
                    <a:pt x="20365" y="83360"/>
                    <a:pt x="27684" y="94816"/>
                    <a:pt x="44232" y="94816"/>
                  </a:cubicBezTo>
                  <a:cubicBezTo>
                    <a:pt x="60779" y="94816"/>
                    <a:pt x="67317" y="83522"/>
                    <a:pt x="67317" y="66498"/>
                  </a:cubicBezTo>
                  <a:lnTo>
                    <a:pt x="67317" y="0"/>
                  </a:lnTo>
                  <a:lnTo>
                    <a:pt x="87509" y="0"/>
                  </a:lnTo>
                  <a:lnTo>
                    <a:pt x="87509" y="676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3"/>
            <p:cNvSpPr/>
            <p:nvPr/>
          </p:nvSpPr>
          <p:spPr>
            <a:xfrm>
              <a:off x="3799760" y="363228"/>
              <a:ext cx="69660" cy="83042"/>
            </a:xfrm>
            <a:custGeom>
              <a:rect b="b" l="l" r="r" t="t"/>
              <a:pathLst>
                <a:path extrusionOk="0" h="83042" w="69660">
                  <a:moveTo>
                    <a:pt x="69660" y="83042"/>
                  </a:moveTo>
                  <a:lnTo>
                    <a:pt x="50741" y="83042"/>
                  </a:lnTo>
                  <a:lnTo>
                    <a:pt x="50741" y="36751"/>
                  </a:lnTo>
                  <a:cubicBezTo>
                    <a:pt x="50741" y="24977"/>
                    <a:pt x="47241" y="17024"/>
                    <a:pt x="35785" y="17024"/>
                  </a:cubicBezTo>
                  <a:cubicBezTo>
                    <a:pt x="22593" y="17024"/>
                    <a:pt x="18919" y="27841"/>
                    <a:pt x="18919" y="36592"/>
                  </a:cubicBezTo>
                  <a:lnTo>
                    <a:pt x="18919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5" y="2068"/>
                  </a:lnTo>
                  <a:lnTo>
                    <a:pt x="18775" y="11771"/>
                  </a:lnTo>
                  <a:lnTo>
                    <a:pt x="19064" y="11771"/>
                  </a:lnTo>
                  <a:cubicBezTo>
                    <a:pt x="23837" y="4614"/>
                    <a:pt x="32429" y="0"/>
                    <a:pt x="42930" y="0"/>
                  </a:cubicBezTo>
                  <a:cubicBezTo>
                    <a:pt x="61386" y="0"/>
                    <a:pt x="69660" y="13521"/>
                    <a:pt x="69660" y="32773"/>
                  </a:cubicBezTo>
                  <a:lnTo>
                    <a:pt x="69660" y="8304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3"/>
            <p:cNvSpPr/>
            <p:nvPr/>
          </p:nvSpPr>
          <p:spPr>
            <a:xfrm>
              <a:off x="3890769" y="329344"/>
              <a:ext cx="24010" cy="116926"/>
            </a:xfrm>
            <a:custGeom>
              <a:rect b="b" l="l" r="r" t="t"/>
              <a:pathLst>
                <a:path extrusionOk="0" h="116926" w="24010">
                  <a:moveTo>
                    <a:pt x="24011" y="11453"/>
                  </a:moveTo>
                  <a:cubicBezTo>
                    <a:pt x="24011" y="18135"/>
                    <a:pt x="18601" y="22906"/>
                    <a:pt x="11919" y="22906"/>
                  </a:cubicBezTo>
                  <a:cubicBezTo>
                    <a:pt x="5410" y="22906"/>
                    <a:pt x="0" y="18132"/>
                    <a:pt x="0" y="11453"/>
                  </a:cubicBezTo>
                  <a:cubicBezTo>
                    <a:pt x="0" y="4929"/>
                    <a:pt x="5410" y="0"/>
                    <a:pt x="11919" y="0"/>
                  </a:cubicBezTo>
                  <a:cubicBezTo>
                    <a:pt x="18601" y="0"/>
                    <a:pt x="24011" y="4929"/>
                    <a:pt x="24011" y="11453"/>
                  </a:cubicBezTo>
                  <a:close/>
                  <a:moveTo>
                    <a:pt x="21465" y="116926"/>
                  </a:moveTo>
                  <a:lnTo>
                    <a:pt x="2546" y="116926"/>
                  </a:lnTo>
                  <a:lnTo>
                    <a:pt x="2546" y="35952"/>
                  </a:lnTo>
                  <a:lnTo>
                    <a:pt x="21465" y="35952"/>
                  </a:lnTo>
                  <a:lnTo>
                    <a:pt x="21465" y="1169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3"/>
            <p:cNvSpPr/>
            <p:nvPr/>
          </p:nvSpPr>
          <p:spPr>
            <a:xfrm>
              <a:off x="3928290" y="365297"/>
              <a:ext cx="78598" cy="80973"/>
            </a:xfrm>
            <a:custGeom>
              <a:rect b="b" l="l" r="r" t="t"/>
              <a:pathLst>
                <a:path extrusionOk="0" h="80973" w="78598">
                  <a:moveTo>
                    <a:pt x="78599" y="0"/>
                  </a:moveTo>
                  <a:lnTo>
                    <a:pt x="49150" y="80974"/>
                  </a:lnTo>
                  <a:lnTo>
                    <a:pt x="29420" y="80974"/>
                  </a:lnTo>
                  <a:lnTo>
                    <a:pt x="0" y="0"/>
                  </a:lnTo>
                  <a:lnTo>
                    <a:pt x="20857" y="0"/>
                  </a:lnTo>
                  <a:lnTo>
                    <a:pt x="39459" y="58861"/>
                  </a:lnTo>
                  <a:lnTo>
                    <a:pt x="39777" y="58861"/>
                  </a:lnTo>
                  <a:lnTo>
                    <a:pt x="58378" y="0"/>
                  </a:lnTo>
                  <a:lnTo>
                    <a:pt x="785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3"/>
            <p:cNvSpPr/>
            <p:nvPr/>
          </p:nvSpPr>
          <p:spPr>
            <a:xfrm>
              <a:off x="4015683" y="363231"/>
              <a:ext cx="73999" cy="84948"/>
            </a:xfrm>
            <a:custGeom>
              <a:rect b="b" l="l" r="r" t="t"/>
              <a:pathLst>
                <a:path extrusionOk="0" h="84948" w="73999">
                  <a:moveTo>
                    <a:pt x="40095" y="84949"/>
                  </a:moveTo>
                  <a:cubicBezTo>
                    <a:pt x="16084" y="84949"/>
                    <a:pt x="0" y="67927"/>
                    <a:pt x="0" y="42317"/>
                  </a:cubicBezTo>
                  <a:cubicBezTo>
                    <a:pt x="0" y="17181"/>
                    <a:pt x="15448" y="0"/>
                    <a:pt x="38041" y="0"/>
                  </a:cubicBezTo>
                  <a:cubicBezTo>
                    <a:pt x="59824" y="0"/>
                    <a:pt x="73999" y="16226"/>
                    <a:pt x="73999" y="41203"/>
                  </a:cubicBezTo>
                  <a:cubicBezTo>
                    <a:pt x="73999" y="43908"/>
                    <a:pt x="73826" y="46769"/>
                    <a:pt x="73681" y="48999"/>
                  </a:cubicBezTo>
                  <a:lnTo>
                    <a:pt x="19267" y="48999"/>
                  </a:lnTo>
                  <a:cubicBezTo>
                    <a:pt x="21320" y="61566"/>
                    <a:pt x="28813" y="68725"/>
                    <a:pt x="40269" y="68725"/>
                  </a:cubicBezTo>
                  <a:cubicBezTo>
                    <a:pt x="47732" y="68725"/>
                    <a:pt x="53778" y="65862"/>
                    <a:pt x="60143" y="59179"/>
                  </a:cubicBezTo>
                  <a:lnTo>
                    <a:pt x="71916" y="71589"/>
                  </a:lnTo>
                  <a:cubicBezTo>
                    <a:pt x="62688" y="80653"/>
                    <a:pt x="52332" y="84949"/>
                    <a:pt x="40095" y="84949"/>
                  </a:cubicBezTo>
                  <a:close/>
                  <a:moveTo>
                    <a:pt x="18948" y="35154"/>
                  </a:moveTo>
                  <a:lnTo>
                    <a:pt x="55688" y="35154"/>
                  </a:lnTo>
                  <a:cubicBezTo>
                    <a:pt x="54906" y="22744"/>
                    <a:pt x="48368" y="15587"/>
                    <a:pt x="37723" y="15587"/>
                  </a:cubicBezTo>
                  <a:cubicBezTo>
                    <a:pt x="27222" y="15587"/>
                    <a:pt x="20539" y="22587"/>
                    <a:pt x="18948" y="351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3"/>
            <p:cNvSpPr/>
            <p:nvPr/>
          </p:nvSpPr>
          <p:spPr>
            <a:xfrm>
              <a:off x="4110337" y="363231"/>
              <a:ext cx="49005" cy="83039"/>
            </a:xfrm>
            <a:custGeom>
              <a:rect b="b" l="l" r="r" t="t"/>
              <a:pathLst>
                <a:path extrusionOk="0" h="83039" w="49005">
                  <a:moveTo>
                    <a:pt x="49005" y="1747"/>
                  </a:moveTo>
                  <a:lnTo>
                    <a:pt x="45968" y="21155"/>
                  </a:lnTo>
                  <a:cubicBezTo>
                    <a:pt x="43104" y="19564"/>
                    <a:pt x="39632" y="18610"/>
                    <a:pt x="35495" y="18610"/>
                  </a:cubicBezTo>
                  <a:cubicBezTo>
                    <a:pt x="22449" y="18610"/>
                    <a:pt x="18948" y="29111"/>
                    <a:pt x="18948" y="41518"/>
                  </a:cubicBezTo>
                  <a:lnTo>
                    <a:pt x="18948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30" y="2066"/>
                  </a:lnTo>
                  <a:lnTo>
                    <a:pt x="18630" y="12248"/>
                  </a:lnTo>
                  <a:lnTo>
                    <a:pt x="18948" y="12248"/>
                  </a:lnTo>
                  <a:cubicBezTo>
                    <a:pt x="23230" y="4614"/>
                    <a:pt x="30867" y="0"/>
                    <a:pt x="40095" y="0"/>
                  </a:cubicBezTo>
                  <a:cubicBezTo>
                    <a:pt x="42814" y="-3"/>
                    <a:pt x="46141" y="474"/>
                    <a:pt x="49005" y="17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13"/>
            <p:cNvSpPr/>
            <p:nvPr/>
          </p:nvSpPr>
          <p:spPr>
            <a:xfrm>
              <a:off x="4168165" y="363231"/>
              <a:ext cx="62370" cy="84951"/>
            </a:xfrm>
            <a:custGeom>
              <a:rect b="b" l="l" r="r" t="t"/>
              <a:pathLst>
                <a:path extrusionOk="0" h="84951" w="62370">
                  <a:moveTo>
                    <a:pt x="9084" y="60134"/>
                  </a:moveTo>
                  <a:cubicBezTo>
                    <a:pt x="17039" y="66177"/>
                    <a:pt x="24821" y="69203"/>
                    <a:pt x="31995" y="69203"/>
                  </a:cubicBezTo>
                  <a:cubicBezTo>
                    <a:pt x="38996" y="69203"/>
                    <a:pt x="43914" y="66018"/>
                    <a:pt x="43914" y="61088"/>
                  </a:cubicBezTo>
                  <a:cubicBezTo>
                    <a:pt x="43914" y="47246"/>
                    <a:pt x="3356" y="52178"/>
                    <a:pt x="3356" y="25136"/>
                  </a:cubicBezTo>
                  <a:cubicBezTo>
                    <a:pt x="3356" y="10183"/>
                    <a:pt x="15766" y="0"/>
                    <a:pt x="33905" y="0"/>
                  </a:cubicBezTo>
                  <a:cubicBezTo>
                    <a:pt x="43596" y="0"/>
                    <a:pt x="53316" y="2864"/>
                    <a:pt x="61907" y="8433"/>
                  </a:cubicBezTo>
                  <a:lnTo>
                    <a:pt x="52997" y="23227"/>
                  </a:lnTo>
                  <a:cubicBezTo>
                    <a:pt x="45997" y="18454"/>
                    <a:pt x="39777" y="16067"/>
                    <a:pt x="33586" y="16067"/>
                  </a:cubicBezTo>
                  <a:cubicBezTo>
                    <a:pt x="26586" y="16067"/>
                    <a:pt x="21957" y="19090"/>
                    <a:pt x="21957" y="23545"/>
                  </a:cubicBezTo>
                  <a:cubicBezTo>
                    <a:pt x="21957" y="36748"/>
                    <a:pt x="62370" y="32134"/>
                    <a:pt x="62370" y="59338"/>
                  </a:cubicBezTo>
                  <a:cubicBezTo>
                    <a:pt x="62370" y="74610"/>
                    <a:pt x="49815" y="84951"/>
                    <a:pt x="31185" y="84951"/>
                  </a:cubicBezTo>
                  <a:cubicBezTo>
                    <a:pt x="20366" y="84951"/>
                    <a:pt x="9402" y="81610"/>
                    <a:pt x="0" y="75090"/>
                  </a:cubicBezTo>
                  <a:lnTo>
                    <a:pt x="9084" y="601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4248240" y="329344"/>
              <a:ext cx="24010" cy="116926"/>
            </a:xfrm>
            <a:custGeom>
              <a:rect b="b" l="l" r="r" t="t"/>
              <a:pathLst>
                <a:path extrusionOk="0" h="116926" w="24010">
                  <a:moveTo>
                    <a:pt x="24011" y="11453"/>
                  </a:moveTo>
                  <a:cubicBezTo>
                    <a:pt x="24011" y="18135"/>
                    <a:pt x="18601" y="22906"/>
                    <a:pt x="11919" y="22906"/>
                  </a:cubicBezTo>
                  <a:cubicBezTo>
                    <a:pt x="5410" y="22906"/>
                    <a:pt x="0" y="18132"/>
                    <a:pt x="0" y="11453"/>
                  </a:cubicBezTo>
                  <a:cubicBezTo>
                    <a:pt x="0" y="4929"/>
                    <a:pt x="5410" y="0"/>
                    <a:pt x="11919" y="0"/>
                  </a:cubicBezTo>
                  <a:cubicBezTo>
                    <a:pt x="18601" y="0"/>
                    <a:pt x="24011" y="4929"/>
                    <a:pt x="24011" y="11453"/>
                  </a:cubicBezTo>
                  <a:close/>
                  <a:moveTo>
                    <a:pt x="21465" y="116926"/>
                  </a:moveTo>
                  <a:lnTo>
                    <a:pt x="2546" y="116926"/>
                  </a:lnTo>
                  <a:lnTo>
                    <a:pt x="2546" y="35952"/>
                  </a:lnTo>
                  <a:lnTo>
                    <a:pt x="21465" y="35952"/>
                  </a:lnTo>
                  <a:lnTo>
                    <a:pt x="21465" y="1169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4285760" y="339047"/>
              <a:ext cx="50451" cy="109132"/>
            </a:xfrm>
            <a:custGeom>
              <a:rect b="b" l="l" r="r" t="t"/>
              <a:pathLst>
                <a:path extrusionOk="0" h="109132" w="50451">
                  <a:moveTo>
                    <a:pt x="50452" y="89887"/>
                  </a:moveTo>
                  <a:lnTo>
                    <a:pt x="50452" y="106113"/>
                  </a:lnTo>
                  <a:cubicBezTo>
                    <a:pt x="46315" y="108022"/>
                    <a:pt x="40095" y="109133"/>
                    <a:pt x="34541" y="109133"/>
                  </a:cubicBezTo>
                  <a:cubicBezTo>
                    <a:pt x="20221" y="109133"/>
                    <a:pt x="12410" y="101177"/>
                    <a:pt x="12410" y="86383"/>
                  </a:cubicBezTo>
                  <a:lnTo>
                    <a:pt x="12410" y="41998"/>
                  </a:lnTo>
                  <a:lnTo>
                    <a:pt x="0" y="41998"/>
                  </a:lnTo>
                  <a:lnTo>
                    <a:pt x="0" y="26250"/>
                  </a:lnTo>
                  <a:lnTo>
                    <a:pt x="12266" y="26250"/>
                  </a:lnTo>
                  <a:lnTo>
                    <a:pt x="12266" y="4137"/>
                  </a:lnTo>
                  <a:lnTo>
                    <a:pt x="31185" y="0"/>
                  </a:lnTo>
                  <a:lnTo>
                    <a:pt x="31185" y="26250"/>
                  </a:lnTo>
                  <a:lnTo>
                    <a:pt x="50452" y="26250"/>
                  </a:lnTo>
                  <a:lnTo>
                    <a:pt x="50452" y="41998"/>
                  </a:lnTo>
                  <a:lnTo>
                    <a:pt x="31185" y="41998"/>
                  </a:lnTo>
                  <a:lnTo>
                    <a:pt x="31185" y="81928"/>
                  </a:lnTo>
                  <a:cubicBezTo>
                    <a:pt x="31185" y="89404"/>
                    <a:pt x="33731" y="92589"/>
                    <a:pt x="39951" y="92589"/>
                  </a:cubicBezTo>
                  <a:cubicBezTo>
                    <a:pt x="43451" y="92589"/>
                    <a:pt x="47269" y="91475"/>
                    <a:pt x="50452" y="898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4350994" y="330617"/>
              <a:ext cx="68734" cy="117562"/>
            </a:xfrm>
            <a:custGeom>
              <a:rect b="b" l="l" r="r" t="t"/>
              <a:pathLst>
                <a:path extrusionOk="0" h="117562" w="68734">
                  <a:moveTo>
                    <a:pt x="34830" y="65384"/>
                  </a:moveTo>
                  <a:cubicBezTo>
                    <a:pt x="40095" y="65384"/>
                    <a:pt x="44868" y="65702"/>
                    <a:pt x="50104" y="67132"/>
                  </a:cubicBezTo>
                  <a:lnTo>
                    <a:pt x="50104" y="64268"/>
                  </a:lnTo>
                  <a:cubicBezTo>
                    <a:pt x="50104" y="53926"/>
                    <a:pt x="44058" y="48519"/>
                    <a:pt x="32284" y="48519"/>
                  </a:cubicBezTo>
                  <a:cubicBezTo>
                    <a:pt x="25775" y="48519"/>
                    <a:pt x="18456" y="50110"/>
                    <a:pt x="11774" y="53133"/>
                  </a:cubicBezTo>
                  <a:lnTo>
                    <a:pt x="7637" y="37225"/>
                  </a:lnTo>
                  <a:cubicBezTo>
                    <a:pt x="15101" y="34361"/>
                    <a:pt x="24965" y="32611"/>
                    <a:pt x="34193" y="32611"/>
                  </a:cubicBezTo>
                  <a:cubicBezTo>
                    <a:pt x="56931" y="32611"/>
                    <a:pt x="68734" y="43271"/>
                    <a:pt x="68734" y="63949"/>
                  </a:cubicBezTo>
                  <a:lnTo>
                    <a:pt x="68734" y="115653"/>
                  </a:lnTo>
                  <a:lnTo>
                    <a:pt x="50740" y="115653"/>
                  </a:lnTo>
                  <a:lnTo>
                    <a:pt x="50740" y="107064"/>
                  </a:lnTo>
                  <a:lnTo>
                    <a:pt x="50422" y="107064"/>
                  </a:lnTo>
                  <a:cubicBezTo>
                    <a:pt x="43422" y="114221"/>
                    <a:pt x="36103" y="117563"/>
                    <a:pt x="26730" y="117563"/>
                  </a:cubicBezTo>
                  <a:cubicBezTo>
                    <a:pt x="10501" y="117563"/>
                    <a:pt x="0" y="107542"/>
                    <a:pt x="0" y="91790"/>
                  </a:cubicBezTo>
                  <a:cubicBezTo>
                    <a:pt x="0" y="74610"/>
                    <a:pt x="12237" y="65384"/>
                    <a:pt x="34830" y="65384"/>
                  </a:cubicBezTo>
                  <a:close/>
                  <a:moveTo>
                    <a:pt x="19411" y="22113"/>
                  </a:moveTo>
                  <a:cubicBezTo>
                    <a:pt x="13365" y="22113"/>
                    <a:pt x="8100" y="17022"/>
                    <a:pt x="8100" y="11135"/>
                  </a:cubicBezTo>
                  <a:cubicBezTo>
                    <a:pt x="8100" y="5248"/>
                    <a:pt x="13365" y="0"/>
                    <a:pt x="19411" y="0"/>
                  </a:cubicBezTo>
                  <a:cubicBezTo>
                    <a:pt x="25457" y="0"/>
                    <a:pt x="30693" y="5248"/>
                    <a:pt x="30693" y="11135"/>
                  </a:cubicBezTo>
                  <a:cubicBezTo>
                    <a:pt x="30693" y="17022"/>
                    <a:pt x="25457" y="22113"/>
                    <a:pt x="19411" y="22113"/>
                  </a:cubicBezTo>
                  <a:close/>
                  <a:moveTo>
                    <a:pt x="31648" y="103405"/>
                  </a:moveTo>
                  <a:cubicBezTo>
                    <a:pt x="38475" y="103405"/>
                    <a:pt x="44868" y="100064"/>
                    <a:pt x="50104" y="93702"/>
                  </a:cubicBezTo>
                  <a:lnTo>
                    <a:pt x="50104" y="79545"/>
                  </a:lnTo>
                  <a:cubicBezTo>
                    <a:pt x="45649" y="78431"/>
                    <a:pt x="41021" y="77954"/>
                    <a:pt x="36913" y="77954"/>
                  </a:cubicBezTo>
                  <a:cubicBezTo>
                    <a:pt x="24965" y="77954"/>
                    <a:pt x="18138" y="82727"/>
                    <a:pt x="18138" y="91316"/>
                  </a:cubicBezTo>
                  <a:cubicBezTo>
                    <a:pt x="18138" y="98791"/>
                    <a:pt x="23374" y="103405"/>
                    <a:pt x="31648" y="103405"/>
                  </a:cubicBezTo>
                  <a:close/>
                  <a:moveTo>
                    <a:pt x="52505" y="22113"/>
                  </a:moveTo>
                  <a:cubicBezTo>
                    <a:pt x="46430" y="22113"/>
                    <a:pt x="41194" y="17022"/>
                    <a:pt x="41194" y="11135"/>
                  </a:cubicBezTo>
                  <a:cubicBezTo>
                    <a:pt x="41194" y="5248"/>
                    <a:pt x="46430" y="0"/>
                    <a:pt x="52505" y="0"/>
                  </a:cubicBezTo>
                  <a:cubicBezTo>
                    <a:pt x="58551" y="0"/>
                    <a:pt x="63787" y="5248"/>
                    <a:pt x="63787" y="11135"/>
                  </a:cubicBezTo>
                  <a:cubicBezTo>
                    <a:pt x="63787" y="17022"/>
                    <a:pt x="58551" y="22113"/>
                    <a:pt x="52505" y="221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4434424" y="339047"/>
              <a:ext cx="50422" cy="109132"/>
            </a:xfrm>
            <a:custGeom>
              <a:rect b="b" l="l" r="r" t="t"/>
              <a:pathLst>
                <a:path extrusionOk="0" h="109132" w="50422">
                  <a:moveTo>
                    <a:pt x="50423" y="89887"/>
                  </a:moveTo>
                  <a:lnTo>
                    <a:pt x="50423" y="106113"/>
                  </a:lnTo>
                  <a:cubicBezTo>
                    <a:pt x="46286" y="108022"/>
                    <a:pt x="40095" y="109133"/>
                    <a:pt x="34512" y="109133"/>
                  </a:cubicBezTo>
                  <a:cubicBezTo>
                    <a:pt x="20192" y="109133"/>
                    <a:pt x="12410" y="101177"/>
                    <a:pt x="12410" y="86383"/>
                  </a:cubicBezTo>
                  <a:lnTo>
                    <a:pt x="12410" y="41998"/>
                  </a:lnTo>
                  <a:lnTo>
                    <a:pt x="0" y="41998"/>
                  </a:lnTo>
                  <a:lnTo>
                    <a:pt x="0" y="26250"/>
                  </a:lnTo>
                  <a:lnTo>
                    <a:pt x="12237" y="26250"/>
                  </a:lnTo>
                  <a:lnTo>
                    <a:pt x="12237" y="4137"/>
                  </a:lnTo>
                  <a:lnTo>
                    <a:pt x="31185" y="0"/>
                  </a:lnTo>
                  <a:lnTo>
                    <a:pt x="31185" y="26250"/>
                  </a:lnTo>
                  <a:lnTo>
                    <a:pt x="50423" y="26250"/>
                  </a:lnTo>
                  <a:lnTo>
                    <a:pt x="50423" y="41998"/>
                  </a:lnTo>
                  <a:lnTo>
                    <a:pt x="31185" y="41998"/>
                  </a:lnTo>
                  <a:lnTo>
                    <a:pt x="31185" y="81928"/>
                  </a:lnTo>
                  <a:cubicBezTo>
                    <a:pt x="31185" y="89404"/>
                    <a:pt x="33731" y="92589"/>
                    <a:pt x="39922" y="92589"/>
                  </a:cubicBezTo>
                  <a:cubicBezTo>
                    <a:pt x="43422" y="92589"/>
                    <a:pt x="47240" y="91475"/>
                    <a:pt x="50423" y="898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2151789" y="509291"/>
              <a:ext cx="73180" cy="111996"/>
            </a:xfrm>
            <a:custGeom>
              <a:rect b="b" l="l" r="r" t="t"/>
              <a:pathLst>
                <a:path extrusionOk="0" h="111996" w="73180">
                  <a:moveTo>
                    <a:pt x="73178" y="111997"/>
                  </a:moveTo>
                  <a:lnTo>
                    <a:pt x="0" y="111997"/>
                  </a:lnTo>
                  <a:lnTo>
                    <a:pt x="0" y="0"/>
                  </a:lnTo>
                  <a:lnTo>
                    <a:pt x="71112" y="0"/>
                  </a:lnTo>
                  <a:lnTo>
                    <a:pt x="71112" y="18135"/>
                  </a:lnTo>
                  <a:lnTo>
                    <a:pt x="19726" y="18135"/>
                  </a:lnTo>
                  <a:lnTo>
                    <a:pt x="19726" y="44862"/>
                  </a:lnTo>
                  <a:lnTo>
                    <a:pt x="58861" y="44862"/>
                  </a:lnTo>
                  <a:lnTo>
                    <a:pt x="58861" y="62839"/>
                  </a:lnTo>
                  <a:lnTo>
                    <a:pt x="19726" y="62839"/>
                  </a:lnTo>
                  <a:lnTo>
                    <a:pt x="19726" y="93861"/>
                  </a:lnTo>
                  <a:lnTo>
                    <a:pt x="73181" y="93861"/>
                  </a:lnTo>
                  <a:lnTo>
                    <a:pt x="73181" y="1119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2244499" y="538249"/>
              <a:ext cx="48996" cy="83039"/>
            </a:xfrm>
            <a:custGeom>
              <a:rect b="b" l="l" r="r" t="t"/>
              <a:pathLst>
                <a:path extrusionOk="0" h="83039" w="48996">
                  <a:moveTo>
                    <a:pt x="48996" y="1747"/>
                  </a:moveTo>
                  <a:lnTo>
                    <a:pt x="45973" y="21155"/>
                  </a:lnTo>
                  <a:cubicBezTo>
                    <a:pt x="43109" y="19564"/>
                    <a:pt x="39609" y="18610"/>
                    <a:pt x="35475" y="18610"/>
                  </a:cubicBezTo>
                  <a:cubicBezTo>
                    <a:pt x="22431" y="18610"/>
                    <a:pt x="18931" y="29111"/>
                    <a:pt x="18931" y="41518"/>
                  </a:cubicBezTo>
                  <a:lnTo>
                    <a:pt x="18931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13" y="2066"/>
                  </a:lnTo>
                  <a:lnTo>
                    <a:pt x="18613" y="12248"/>
                  </a:lnTo>
                  <a:lnTo>
                    <a:pt x="18931" y="12248"/>
                  </a:lnTo>
                  <a:cubicBezTo>
                    <a:pt x="23227" y="4614"/>
                    <a:pt x="30864" y="0"/>
                    <a:pt x="40089" y="0"/>
                  </a:cubicBezTo>
                  <a:cubicBezTo>
                    <a:pt x="42794" y="-3"/>
                    <a:pt x="46135" y="474"/>
                    <a:pt x="48996" y="17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2309493" y="503089"/>
              <a:ext cx="18930" cy="118199"/>
            </a:xfrm>
            <a:custGeom>
              <a:rect b="b" l="l" r="r" t="t"/>
              <a:pathLst>
                <a:path extrusionOk="0" h="118199" w="18930">
                  <a:moveTo>
                    <a:pt x="18931" y="118199"/>
                  </a:moveTo>
                  <a:lnTo>
                    <a:pt x="0" y="118199"/>
                  </a:lnTo>
                  <a:lnTo>
                    <a:pt x="0" y="4293"/>
                  </a:lnTo>
                  <a:lnTo>
                    <a:pt x="18931" y="0"/>
                  </a:lnTo>
                  <a:lnTo>
                    <a:pt x="18931" y="1181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2348159" y="538246"/>
              <a:ext cx="68722" cy="84951"/>
            </a:xfrm>
            <a:custGeom>
              <a:rect b="b" l="l" r="r" t="t"/>
              <a:pathLst>
                <a:path extrusionOk="0" h="84951" w="68722">
                  <a:moveTo>
                    <a:pt x="34836" y="32773"/>
                  </a:moveTo>
                  <a:cubicBezTo>
                    <a:pt x="40086" y="32773"/>
                    <a:pt x="44859" y="33091"/>
                    <a:pt x="50107" y="34520"/>
                  </a:cubicBezTo>
                  <a:lnTo>
                    <a:pt x="50107" y="31656"/>
                  </a:lnTo>
                  <a:cubicBezTo>
                    <a:pt x="50107" y="21315"/>
                    <a:pt x="44064" y="15908"/>
                    <a:pt x="32290" y="15908"/>
                  </a:cubicBezTo>
                  <a:cubicBezTo>
                    <a:pt x="25769" y="15908"/>
                    <a:pt x="18451" y="17499"/>
                    <a:pt x="11768" y="20522"/>
                  </a:cubicBezTo>
                  <a:lnTo>
                    <a:pt x="7631" y="4614"/>
                  </a:lnTo>
                  <a:cubicBezTo>
                    <a:pt x="15106" y="1750"/>
                    <a:pt x="24971" y="0"/>
                    <a:pt x="34199" y="0"/>
                  </a:cubicBezTo>
                  <a:cubicBezTo>
                    <a:pt x="56949" y="0"/>
                    <a:pt x="68723" y="10660"/>
                    <a:pt x="68723" y="31338"/>
                  </a:cubicBezTo>
                  <a:lnTo>
                    <a:pt x="68723" y="83042"/>
                  </a:lnTo>
                  <a:lnTo>
                    <a:pt x="50746" y="83042"/>
                  </a:lnTo>
                  <a:lnTo>
                    <a:pt x="50746" y="74453"/>
                  </a:lnTo>
                  <a:lnTo>
                    <a:pt x="50428" y="74453"/>
                  </a:lnTo>
                  <a:cubicBezTo>
                    <a:pt x="43427" y="81610"/>
                    <a:pt x="36109" y="84951"/>
                    <a:pt x="26724" y="84951"/>
                  </a:cubicBezTo>
                  <a:cubicBezTo>
                    <a:pt x="10498" y="84951"/>
                    <a:pt x="0" y="74931"/>
                    <a:pt x="0" y="59179"/>
                  </a:cubicBezTo>
                  <a:cubicBezTo>
                    <a:pt x="-3" y="41998"/>
                    <a:pt x="12245" y="32773"/>
                    <a:pt x="34836" y="32773"/>
                  </a:cubicBezTo>
                  <a:close/>
                  <a:moveTo>
                    <a:pt x="31654" y="70794"/>
                  </a:moveTo>
                  <a:cubicBezTo>
                    <a:pt x="38495" y="70794"/>
                    <a:pt x="44857" y="67453"/>
                    <a:pt x="50107" y="61091"/>
                  </a:cubicBezTo>
                  <a:lnTo>
                    <a:pt x="50107" y="46934"/>
                  </a:lnTo>
                  <a:cubicBezTo>
                    <a:pt x="45652" y="45820"/>
                    <a:pt x="41041" y="45343"/>
                    <a:pt x="36904" y="45343"/>
                  </a:cubicBezTo>
                  <a:cubicBezTo>
                    <a:pt x="24974" y="45343"/>
                    <a:pt x="18132" y="50116"/>
                    <a:pt x="18132" y="58705"/>
                  </a:cubicBezTo>
                  <a:cubicBezTo>
                    <a:pt x="18132" y="66180"/>
                    <a:pt x="23380" y="70794"/>
                    <a:pt x="31654" y="707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13"/>
            <p:cNvSpPr/>
            <p:nvPr/>
          </p:nvSpPr>
          <p:spPr>
            <a:xfrm>
              <a:off x="2440884" y="538249"/>
              <a:ext cx="69680" cy="83042"/>
            </a:xfrm>
            <a:custGeom>
              <a:rect b="b" l="l" r="r" t="t"/>
              <a:pathLst>
                <a:path extrusionOk="0" h="83042" w="69680">
                  <a:moveTo>
                    <a:pt x="69677" y="83039"/>
                  </a:moveTo>
                  <a:lnTo>
                    <a:pt x="50746" y="83039"/>
                  </a:lnTo>
                  <a:lnTo>
                    <a:pt x="50746" y="36748"/>
                  </a:lnTo>
                  <a:cubicBezTo>
                    <a:pt x="50746" y="24974"/>
                    <a:pt x="47246" y="17022"/>
                    <a:pt x="35793" y="17022"/>
                  </a:cubicBezTo>
                  <a:cubicBezTo>
                    <a:pt x="22590" y="17022"/>
                    <a:pt x="18931" y="27838"/>
                    <a:pt x="18931" y="36589"/>
                  </a:cubicBezTo>
                  <a:lnTo>
                    <a:pt x="18931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2" y="2068"/>
                  </a:lnTo>
                  <a:lnTo>
                    <a:pt x="18772" y="11771"/>
                  </a:lnTo>
                  <a:lnTo>
                    <a:pt x="19090" y="11771"/>
                  </a:lnTo>
                  <a:cubicBezTo>
                    <a:pt x="23860" y="4614"/>
                    <a:pt x="32452" y="0"/>
                    <a:pt x="42953" y="0"/>
                  </a:cubicBezTo>
                  <a:cubicBezTo>
                    <a:pt x="61407" y="0"/>
                    <a:pt x="69680" y="13521"/>
                    <a:pt x="69680" y="32773"/>
                  </a:cubicBezTo>
                  <a:lnTo>
                    <a:pt x="69680" y="830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13"/>
            <p:cNvSpPr/>
            <p:nvPr/>
          </p:nvSpPr>
          <p:spPr>
            <a:xfrm>
              <a:off x="2530661" y="538246"/>
              <a:ext cx="75726" cy="115656"/>
            </a:xfrm>
            <a:custGeom>
              <a:rect b="b" l="l" r="r" t="t"/>
              <a:pathLst>
                <a:path extrusionOk="0" h="115656" w="75726">
                  <a:moveTo>
                    <a:pt x="21320" y="100700"/>
                  </a:moveTo>
                  <a:lnTo>
                    <a:pt x="25457" y="100541"/>
                  </a:lnTo>
                  <a:cubicBezTo>
                    <a:pt x="49639" y="99586"/>
                    <a:pt x="56795" y="92745"/>
                    <a:pt x="56795" y="77473"/>
                  </a:cubicBezTo>
                  <a:lnTo>
                    <a:pt x="56795" y="72223"/>
                  </a:lnTo>
                  <a:lnTo>
                    <a:pt x="56636" y="72223"/>
                  </a:lnTo>
                  <a:cubicBezTo>
                    <a:pt x="50909" y="79542"/>
                    <a:pt x="41842" y="83520"/>
                    <a:pt x="32137" y="83520"/>
                  </a:cubicBezTo>
                  <a:cubicBezTo>
                    <a:pt x="12570" y="83520"/>
                    <a:pt x="0" y="67450"/>
                    <a:pt x="0" y="42476"/>
                  </a:cubicBezTo>
                  <a:cubicBezTo>
                    <a:pt x="0" y="16862"/>
                    <a:pt x="13203" y="0"/>
                    <a:pt x="32932" y="0"/>
                  </a:cubicBezTo>
                  <a:cubicBezTo>
                    <a:pt x="42635" y="0"/>
                    <a:pt x="51386" y="4137"/>
                    <a:pt x="56795" y="11297"/>
                  </a:cubicBezTo>
                  <a:lnTo>
                    <a:pt x="57114" y="11297"/>
                  </a:lnTo>
                  <a:lnTo>
                    <a:pt x="57114" y="2068"/>
                  </a:lnTo>
                  <a:lnTo>
                    <a:pt x="75726" y="2068"/>
                  </a:lnTo>
                  <a:lnTo>
                    <a:pt x="75726" y="74769"/>
                  </a:lnTo>
                  <a:cubicBezTo>
                    <a:pt x="75726" y="101018"/>
                    <a:pt x="62361" y="114062"/>
                    <a:pt x="27204" y="115494"/>
                  </a:cubicBezTo>
                  <a:lnTo>
                    <a:pt x="23227" y="115656"/>
                  </a:lnTo>
                  <a:lnTo>
                    <a:pt x="21320" y="100700"/>
                  </a:lnTo>
                  <a:close/>
                  <a:moveTo>
                    <a:pt x="18778" y="41998"/>
                  </a:moveTo>
                  <a:cubicBezTo>
                    <a:pt x="18778" y="57906"/>
                    <a:pt x="25778" y="67293"/>
                    <a:pt x="37708" y="67293"/>
                  </a:cubicBezTo>
                  <a:cubicBezTo>
                    <a:pt x="44868" y="67293"/>
                    <a:pt x="50911" y="63793"/>
                    <a:pt x="56798" y="56633"/>
                  </a:cubicBezTo>
                  <a:lnTo>
                    <a:pt x="56798" y="27682"/>
                  </a:lnTo>
                  <a:cubicBezTo>
                    <a:pt x="51233" y="20681"/>
                    <a:pt x="44868" y="17022"/>
                    <a:pt x="37549" y="17022"/>
                  </a:cubicBezTo>
                  <a:cubicBezTo>
                    <a:pt x="25775" y="17022"/>
                    <a:pt x="18778" y="26091"/>
                    <a:pt x="18778" y="419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2626796" y="538246"/>
              <a:ext cx="73976" cy="84951"/>
            </a:xfrm>
            <a:custGeom>
              <a:rect b="b" l="l" r="r" t="t"/>
              <a:pathLst>
                <a:path extrusionOk="0" h="84951" w="73976">
                  <a:moveTo>
                    <a:pt x="40089" y="84951"/>
                  </a:moveTo>
                  <a:cubicBezTo>
                    <a:pt x="16067" y="84951"/>
                    <a:pt x="0" y="67930"/>
                    <a:pt x="0" y="42317"/>
                  </a:cubicBezTo>
                  <a:cubicBezTo>
                    <a:pt x="0" y="17181"/>
                    <a:pt x="15430" y="0"/>
                    <a:pt x="38024" y="0"/>
                  </a:cubicBezTo>
                  <a:cubicBezTo>
                    <a:pt x="59819" y="0"/>
                    <a:pt x="73976" y="16226"/>
                    <a:pt x="73976" y="41203"/>
                  </a:cubicBezTo>
                  <a:cubicBezTo>
                    <a:pt x="73976" y="43908"/>
                    <a:pt x="73817" y="46769"/>
                    <a:pt x="73658" y="48999"/>
                  </a:cubicBezTo>
                  <a:lnTo>
                    <a:pt x="19249" y="48999"/>
                  </a:lnTo>
                  <a:cubicBezTo>
                    <a:pt x="21318" y="61566"/>
                    <a:pt x="28793" y="68725"/>
                    <a:pt x="40248" y="68725"/>
                  </a:cubicBezTo>
                  <a:cubicBezTo>
                    <a:pt x="47723" y="68725"/>
                    <a:pt x="53770" y="65862"/>
                    <a:pt x="60134" y="59179"/>
                  </a:cubicBezTo>
                  <a:lnTo>
                    <a:pt x="71905" y="71589"/>
                  </a:lnTo>
                  <a:cubicBezTo>
                    <a:pt x="62680" y="80656"/>
                    <a:pt x="52341" y="84951"/>
                    <a:pt x="40089" y="84951"/>
                  </a:cubicBezTo>
                  <a:close/>
                  <a:moveTo>
                    <a:pt x="18931" y="35157"/>
                  </a:moveTo>
                  <a:lnTo>
                    <a:pt x="55679" y="35157"/>
                  </a:lnTo>
                  <a:cubicBezTo>
                    <a:pt x="54883" y="22746"/>
                    <a:pt x="48360" y="15590"/>
                    <a:pt x="37703" y="15590"/>
                  </a:cubicBezTo>
                  <a:cubicBezTo>
                    <a:pt x="27204" y="15590"/>
                    <a:pt x="20522" y="22590"/>
                    <a:pt x="18931" y="351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3"/>
            <p:cNvSpPr/>
            <p:nvPr/>
          </p:nvSpPr>
          <p:spPr>
            <a:xfrm>
              <a:off x="2721451" y="538249"/>
              <a:ext cx="69680" cy="83042"/>
            </a:xfrm>
            <a:custGeom>
              <a:rect b="b" l="l" r="r" t="t"/>
              <a:pathLst>
                <a:path extrusionOk="0" h="83042" w="69680">
                  <a:moveTo>
                    <a:pt x="69677" y="83039"/>
                  </a:moveTo>
                  <a:lnTo>
                    <a:pt x="50746" y="83039"/>
                  </a:lnTo>
                  <a:lnTo>
                    <a:pt x="50746" y="36748"/>
                  </a:lnTo>
                  <a:cubicBezTo>
                    <a:pt x="50746" y="24974"/>
                    <a:pt x="47246" y="17022"/>
                    <a:pt x="35793" y="17022"/>
                  </a:cubicBezTo>
                  <a:cubicBezTo>
                    <a:pt x="22590" y="17022"/>
                    <a:pt x="18931" y="27838"/>
                    <a:pt x="18931" y="36589"/>
                  </a:cubicBezTo>
                  <a:lnTo>
                    <a:pt x="18931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2" y="2068"/>
                  </a:lnTo>
                  <a:lnTo>
                    <a:pt x="18772" y="11771"/>
                  </a:lnTo>
                  <a:lnTo>
                    <a:pt x="19090" y="11771"/>
                  </a:lnTo>
                  <a:cubicBezTo>
                    <a:pt x="23860" y="4614"/>
                    <a:pt x="32452" y="0"/>
                    <a:pt x="42953" y="0"/>
                  </a:cubicBezTo>
                  <a:cubicBezTo>
                    <a:pt x="61407" y="0"/>
                    <a:pt x="69680" y="13521"/>
                    <a:pt x="69680" y="32773"/>
                  </a:cubicBezTo>
                  <a:lnTo>
                    <a:pt x="69680" y="830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13"/>
            <p:cNvSpPr/>
            <p:nvPr/>
          </p:nvSpPr>
          <p:spPr>
            <a:xfrm>
              <a:off x="2812856" y="562586"/>
              <a:ext cx="39770" cy="17976"/>
            </a:xfrm>
            <a:custGeom>
              <a:rect b="b" l="l" r="r" t="t"/>
              <a:pathLst>
                <a:path extrusionOk="0" h="17976" w="39770">
                  <a:moveTo>
                    <a:pt x="39771" y="17976"/>
                  </a:moveTo>
                  <a:lnTo>
                    <a:pt x="0" y="17976"/>
                  </a:lnTo>
                  <a:lnTo>
                    <a:pt x="0" y="0"/>
                  </a:lnTo>
                  <a:lnTo>
                    <a:pt x="39771" y="0"/>
                  </a:lnTo>
                  <a:lnTo>
                    <a:pt x="39771" y="1797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13"/>
            <p:cNvSpPr/>
            <p:nvPr/>
          </p:nvSpPr>
          <p:spPr>
            <a:xfrm>
              <a:off x="2877211" y="509291"/>
              <a:ext cx="89088" cy="111996"/>
            </a:xfrm>
            <a:custGeom>
              <a:rect b="b" l="l" r="r" t="t"/>
              <a:pathLst>
                <a:path extrusionOk="0" h="111996" w="89088">
                  <a:moveTo>
                    <a:pt x="3" y="0"/>
                  </a:moveTo>
                  <a:lnTo>
                    <a:pt x="20207" y="0"/>
                  </a:lnTo>
                  <a:lnTo>
                    <a:pt x="69999" y="78110"/>
                  </a:lnTo>
                  <a:lnTo>
                    <a:pt x="70317" y="78110"/>
                  </a:lnTo>
                  <a:lnTo>
                    <a:pt x="69839" y="0"/>
                  </a:lnTo>
                  <a:lnTo>
                    <a:pt x="89088" y="0"/>
                  </a:lnTo>
                  <a:lnTo>
                    <a:pt x="89088" y="111997"/>
                  </a:lnTo>
                  <a:lnTo>
                    <a:pt x="69362" y="111997"/>
                  </a:lnTo>
                  <a:lnTo>
                    <a:pt x="19408" y="33407"/>
                  </a:lnTo>
                  <a:lnTo>
                    <a:pt x="19090" y="33407"/>
                  </a:lnTo>
                  <a:lnTo>
                    <a:pt x="19408" y="111997"/>
                  </a:lnTo>
                  <a:lnTo>
                    <a:pt x="0" y="111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3"/>
            <p:cNvSpPr/>
            <p:nvPr/>
          </p:nvSpPr>
          <p:spPr>
            <a:xfrm>
              <a:off x="2992135" y="505635"/>
              <a:ext cx="69677" cy="117562"/>
            </a:xfrm>
            <a:custGeom>
              <a:rect b="b" l="l" r="r" t="t"/>
              <a:pathLst>
                <a:path extrusionOk="0" h="117562" w="69677">
                  <a:moveTo>
                    <a:pt x="18931" y="83360"/>
                  </a:moveTo>
                  <a:cubicBezTo>
                    <a:pt x="18931" y="94498"/>
                    <a:pt x="24500" y="100382"/>
                    <a:pt x="34998" y="100382"/>
                  </a:cubicBezTo>
                  <a:cubicBezTo>
                    <a:pt x="45340" y="100382"/>
                    <a:pt x="50746" y="94654"/>
                    <a:pt x="50746" y="83201"/>
                  </a:cubicBezTo>
                  <a:lnTo>
                    <a:pt x="50746" y="34680"/>
                  </a:lnTo>
                  <a:lnTo>
                    <a:pt x="69677" y="34680"/>
                  </a:lnTo>
                  <a:lnTo>
                    <a:pt x="69677" y="83838"/>
                  </a:lnTo>
                  <a:cubicBezTo>
                    <a:pt x="69677" y="105155"/>
                    <a:pt x="57747" y="117563"/>
                    <a:pt x="35475" y="117563"/>
                  </a:cubicBezTo>
                  <a:cubicBezTo>
                    <a:pt x="13362" y="117563"/>
                    <a:pt x="0" y="105155"/>
                    <a:pt x="0" y="83997"/>
                  </a:cubicBezTo>
                  <a:lnTo>
                    <a:pt x="0" y="34680"/>
                  </a:lnTo>
                  <a:lnTo>
                    <a:pt x="18931" y="34680"/>
                  </a:lnTo>
                  <a:lnTo>
                    <a:pt x="18931" y="83360"/>
                  </a:lnTo>
                  <a:close/>
                  <a:moveTo>
                    <a:pt x="18294" y="22113"/>
                  </a:moveTo>
                  <a:cubicBezTo>
                    <a:pt x="12248" y="22113"/>
                    <a:pt x="6998" y="17022"/>
                    <a:pt x="6998" y="11135"/>
                  </a:cubicBezTo>
                  <a:cubicBezTo>
                    <a:pt x="6998" y="5248"/>
                    <a:pt x="12248" y="0"/>
                    <a:pt x="18294" y="0"/>
                  </a:cubicBezTo>
                  <a:cubicBezTo>
                    <a:pt x="24338" y="0"/>
                    <a:pt x="29588" y="5248"/>
                    <a:pt x="29588" y="11135"/>
                  </a:cubicBezTo>
                  <a:cubicBezTo>
                    <a:pt x="29591" y="17022"/>
                    <a:pt x="24338" y="22113"/>
                    <a:pt x="18294" y="22113"/>
                  </a:cubicBezTo>
                  <a:close/>
                  <a:moveTo>
                    <a:pt x="51383" y="22113"/>
                  </a:moveTo>
                  <a:cubicBezTo>
                    <a:pt x="45340" y="22113"/>
                    <a:pt x="40089" y="17022"/>
                    <a:pt x="40089" y="11135"/>
                  </a:cubicBezTo>
                  <a:cubicBezTo>
                    <a:pt x="40089" y="5248"/>
                    <a:pt x="45340" y="0"/>
                    <a:pt x="51383" y="0"/>
                  </a:cubicBezTo>
                  <a:cubicBezTo>
                    <a:pt x="57429" y="0"/>
                    <a:pt x="62680" y="5248"/>
                    <a:pt x="62680" y="11135"/>
                  </a:cubicBezTo>
                  <a:cubicBezTo>
                    <a:pt x="62680" y="17022"/>
                    <a:pt x="57429" y="22113"/>
                    <a:pt x="51383" y="221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3"/>
            <p:cNvSpPr/>
            <p:nvPr/>
          </p:nvSpPr>
          <p:spPr>
            <a:xfrm>
              <a:off x="3085817" y="538249"/>
              <a:ext cx="48999" cy="83039"/>
            </a:xfrm>
            <a:custGeom>
              <a:rect b="b" l="l" r="r" t="t"/>
              <a:pathLst>
                <a:path extrusionOk="0" h="83039" w="48999">
                  <a:moveTo>
                    <a:pt x="48999" y="1747"/>
                  </a:moveTo>
                  <a:lnTo>
                    <a:pt x="45976" y="21155"/>
                  </a:lnTo>
                  <a:cubicBezTo>
                    <a:pt x="43115" y="19564"/>
                    <a:pt x="39615" y="18610"/>
                    <a:pt x="35475" y="18610"/>
                  </a:cubicBezTo>
                  <a:cubicBezTo>
                    <a:pt x="22431" y="18610"/>
                    <a:pt x="18931" y="29111"/>
                    <a:pt x="18931" y="41518"/>
                  </a:cubicBezTo>
                  <a:lnTo>
                    <a:pt x="18931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13" y="2066"/>
                  </a:lnTo>
                  <a:lnTo>
                    <a:pt x="18613" y="12248"/>
                  </a:lnTo>
                  <a:lnTo>
                    <a:pt x="18931" y="12248"/>
                  </a:lnTo>
                  <a:cubicBezTo>
                    <a:pt x="23224" y="4614"/>
                    <a:pt x="30861" y="0"/>
                    <a:pt x="40089" y="0"/>
                  </a:cubicBezTo>
                  <a:cubicBezTo>
                    <a:pt x="42794" y="-3"/>
                    <a:pt x="46132" y="474"/>
                    <a:pt x="48999" y="17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3"/>
            <p:cNvSpPr/>
            <p:nvPr/>
          </p:nvSpPr>
          <p:spPr>
            <a:xfrm>
              <a:off x="3150589" y="538249"/>
              <a:ext cx="69680" cy="83042"/>
            </a:xfrm>
            <a:custGeom>
              <a:rect b="b" l="l" r="r" t="t"/>
              <a:pathLst>
                <a:path extrusionOk="0" h="83042" w="69680">
                  <a:moveTo>
                    <a:pt x="69680" y="83039"/>
                  </a:moveTo>
                  <a:lnTo>
                    <a:pt x="50749" y="83039"/>
                  </a:lnTo>
                  <a:lnTo>
                    <a:pt x="50749" y="36748"/>
                  </a:lnTo>
                  <a:cubicBezTo>
                    <a:pt x="50749" y="24974"/>
                    <a:pt x="47249" y="17022"/>
                    <a:pt x="35793" y="17022"/>
                  </a:cubicBezTo>
                  <a:cubicBezTo>
                    <a:pt x="22590" y="17022"/>
                    <a:pt x="18931" y="27838"/>
                    <a:pt x="18931" y="36589"/>
                  </a:cubicBezTo>
                  <a:lnTo>
                    <a:pt x="18931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2" y="2068"/>
                  </a:lnTo>
                  <a:lnTo>
                    <a:pt x="18772" y="11771"/>
                  </a:lnTo>
                  <a:lnTo>
                    <a:pt x="19087" y="11771"/>
                  </a:lnTo>
                  <a:cubicBezTo>
                    <a:pt x="23860" y="4614"/>
                    <a:pt x="32452" y="0"/>
                    <a:pt x="42950" y="0"/>
                  </a:cubicBezTo>
                  <a:cubicBezTo>
                    <a:pt x="61404" y="0"/>
                    <a:pt x="69677" y="13521"/>
                    <a:pt x="69677" y="32773"/>
                  </a:cubicBezTo>
                  <a:lnTo>
                    <a:pt x="69677" y="830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3"/>
            <p:cNvSpPr/>
            <p:nvPr/>
          </p:nvSpPr>
          <p:spPr>
            <a:xfrm>
              <a:off x="3244410" y="502930"/>
              <a:ext cx="75570" cy="120267"/>
            </a:xfrm>
            <a:custGeom>
              <a:rect b="b" l="l" r="r" t="t"/>
              <a:pathLst>
                <a:path extrusionOk="0" h="120267" w="75570">
                  <a:moveTo>
                    <a:pt x="75570" y="77314"/>
                  </a:moveTo>
                  <a:cubicBezTo>
                    <a:pt x="75570" y="103405"/>
                    <a:pt x="62379" y="120267"/>
                    <a:pt x="42479" y="120267"/>
                  </a:cubicBezTo>
                  <a:cubicBezTo>
                    <a:pt x="32296" y="120267"/>
                    <a:pt x="23863" y="115974"/>
                    <a:pt x="18453" y="108974"/>
                  </a:cubicBezTo>
                  <a:lnTo>
                    <a:pt x="18138" y="108974"/>
                  </a:lnTo>
                  <a:lnTo>
                    <a:pt x="18138" y="118361"/>
                  </a:lnTo>
                  <a:lnTo>
                    <a:pt x="0" y="118361"/>
                  </a:lnTo>
                  <a:lnTo>
                    <a:pt x="0" y="4773"/>
                  </a:lnTo>
                  <a:lnTo>
                    <a:pt x="18931" y="0"/>
                  </a:lnTo>
                  <a:lnTo>
                    <a:pt x="18931" y="46772"/>
                  </a:lnTo>
                  <a:lnTo>
                    <a:pt x="19249" y="46772"/>
                  </a:lnTo>
                  <a:cubicBezTo>
                    <a:pt x="24659" y="39612"/>
                    <a:pt x="32929" y="35319"/>
                    <a:pt x="42953" y="35319"/>
                  </a:cubicBezTo>
                  <a:cubicBezTo>
                    <a:pt x="62379" y="35316"/>
                    <a:pt x="75570" y="51065"/>
                    <a:pt x="75570" y="77314"/>
                  </a:cubicBezTo>
                  <a:close/>
                  <a:moveTo>
                    <a:pt x="56955" y="77792"/>
                  </a:moveTo>
                  <a:cubicBezTo>
                    <a:pt x="56955" y="61088"/>
                    <a:pt x="50116" y="52337"/>
                    <a:pt x="38024" y="52337"/>
                  </a:cubicBezTo>
                  <a:cubicBezTo>
                    <a:pt x="30705" y="52337"/>
                    <a:pt x="24821" y="55520"/>
                    <a:pt x="18931" y="62836"/>
                  </a:cubicBezTo>
                  <a:lnTo>
                    <a:pt x="18931" y="92427"/>
                  </a:lnTo>
                  <a:cubicBezTo>
                    <a:pt x="24341" y="99586"/>
                    <a:pt x="30386" y="103402"/>
                    <a:pt x="38180" y="103402"/>
                  </a:cubicBezTo>
                  <a:cubicBezTo>
                    <a:pt x="50431" y="103405"/>
                    <a:pt x="56955" y="94018"/>
                    <a:pt x="56955" y="777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3"/>
            <p:cNvSpPr/>
            <p:nvPr/>
          </p:nvSpPr>
          <p:spPr>
            <a:xfrm>
              <a:off x="3336585" y="538246"/>
              <a:ext cx="73999" cy="84951"/>
            </a:xfrm>
            <a:custGeom>
              <a:rect b="b" l="l" r="r" t="t"/>
              <a:pathLst>
                <a:path extrusionOk="0" h="84951" w="73999">
                  <a:moveTo>
                    <a:pt x="40095" y="84951"/>
                  </a:moveTo>
                  <a:cubicBezTo>
                    <a:pt x="16084" y="84951"/>
                    <a:pt x="0" y="67930"/>
                    <a:pt x="0" y="42317"/>
                  </a:cubicBezTo>
                  <a:cubicBezTo>
                    <a:pt x="0" y="17181"/>
                    <a:pt x="15448" y="0"/>
                    <a:pt x="38041" y="0"/>
                  </a:cubicBezTo>
                  <a:cubicBezTo>
                    <a:pt x="59824" y="0"/>
                    <a:pt x="73999" y="16226"/>
                    <a:pt x="73999" y="41203"/>
                  </a:cubicBezTo>
                  <a:cubicBezTo>
                    <a:pt x="73999" y="43908"/>
                    <a:pt x="73826" y="46769"/>
                    <a:pt x="73681" y="48999"/>
                  </a:cubicBezTo>
                  <a:lnTo>
                    <a:pt x="19267" y="48999"/>
                  </a:lnTo>
                  <a:cubicBezTo>
                    <a:pt x="21320" y="61566"/>
                    <a:pt x="28813" y="68725"/>
                    <a:pt x="40269" y="68725"/>
                  </a:cubicBezTo>
                  <a:cubicBezTo>
                    <a:pt x="47732" y="68725"/>
                    <a:pt x="53778" y="65862"/>
                    <a:pt x="60143" y="59179"/>
                  </a:cubicBezTo>
                  <a:lnTo>
                    <a:pt x="71916" y="71589"/>
                  </a:lnTo>
                  <a:cubicBezTo>
                    <a:pt x="62688" y="80656"/>
                    <a:pt x="52361" y="84951"/>
                    <a:pt x="40095" y="84951"/>
                  </a:cubicBezTo>
                  <a:close/>
                  <a:moveTo>
                    <a:pt x="18948" y="35157"/>
                  </a:moveTo>
                  <a:lnTo>
                    <a:pt x="55688" y="35157"/>
                  </a:lnTo>
                  <a:cubicBezTo>
                    <a:pt x="54906" y="22746"/>
                    <a:pt x="48368" y="15590"/>
                    <a:pt x="37723" y="15590"/>
                  </a:cubicBezTo>
                  <a:cubicBezTo>
                    <a:pt x="27222" y="15590"/>
                    <a:pt x="20539" y="22590"/>
                    <a:pt x="18948" y="351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3"/>
            <p:cNvSpPr/>
            <p:nvPr/>
          </p:nvSpPr>
          <p:spPr>
            <a:xfrm>
              <a:off x="3431239" y="538249"/>
              <a:ext cx="49005" cy="83039"/>
            </a:xfrm>
            <a:custGeom>
              <a:rect b="b" l="l" r="r" t="t"/>
              <a:pathLst>
                <a:path extrusionOk="0" h="83039" w="49005">
                  <a:moveTo>
                    <a:pt x="49005" y="1747"/>
                  </a:moveTo>
                  <a:lnTo>
                    <a:pt x="45997" y="21155"/>
                  </a:lnTo>
                  <a:cubicBezTo>
                    <a:pt x="43133" y="19564"/>
                    <a:pt x="39632" y="18610"/>
                    <a:pt x="35495" y="18610"/>
                  </a:cubicBezTo>
                  <a:cubicBezTo>
                    <a:pt x="22449" y="18610"/>
                    <a:pt x="18948" y="29111"/>
                    <a:pt x="18948" y="41518"/>
                  </a:cubicBezTo>
                  <a:lnTo>
                    <a:pt x="18948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30" y="2066"/>
                  </a:lnTo>
                  <a:lnTo>
                    <a:pt x="18630" y="12248"/>
                  </a:lnTo>
                  <a:lnTo>
                    <a:pt x="18948" y="12248"/>
                  </a:lnTo>
                  <a:cubicBezTo>
                    <a:pt x="23230" y="4614"/>
                    <a:pt x="30867" y="0"/>
                    <a:pt x="40095" y="0"/>
                  </a:cubicBezTo>
                  <a:cubicBezTo>
                    <a:pt x="42814" y="-3"/>
                    <a:pt x="46141" y="474"/>
                    <a:pt x="49005" y="17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3"/>
            <p:cNvSpPr/>
            <p:nvPr/>
          </p:nvSpPr>
          <p:spPr>
            <a:xfrm>
              <a:off x="3490948" y="538246"/>
              <a:ext cx="75706" cy="115656"/>
            </a:xfrm>
            <a:custGeom>
              <a:rect b="b" l="l" r="r" t="t"/>
              <a:pathLst>
                <a:path extrusionOk="0" h="115656" w="75706">
                  <a:moveTo>
                    <a:pt x="21320" y="100700"/>
                  </a:moveTo>
                  <a:lnTo>
                    <a:pt x="25457" y="100541"/>
                  </a:lnTo>
                  <a:cubicBezTo>
                    <a:pt x="49642" y="99586"/>
                    <a:pt x="56787" y="92745"/>
                    <a:pt x="56787" y="77473"/>
                  </a:cubicBezTo>
                  <a:lnTo>
                    <a:pt x="56787" y="72223"/>
                  </a:lnTo>
                  <a:lnTo>
                    <a:pt x="56642" y="72223"/>
                  </a:lnTo>
                  <a:cubicBezTo>
                    <a:pt x="50914" y="79542"/>
                    <a:pt x="41831" y="83520"/>
                    <a:pt x="32140" y="83520"/>
                  </a:cubicBezTo>
                  <a:cubicBezTo>
                    <a:pt x="12555" y="83520"/>
                    <a:pt x="0" y="67450"/>
                    <a:pt x="0" y="42476"/>
                  </a:cubicBezTo>
                  <a:cubicBezTo>
                    <a:pt x="0" y="16862"/>
                    <a:pt x="13192" y="0"/>
                    <a:pt x="32921" y="0"/>
                  </a:cubicBezTo>
                  <a:cubicBezTo>
                    <a:pt x="42612" y="0"/>
                    <a:pt x="51377" y="4137"/>
                    <a:pt x="56787" y="11297"/>
                  </a:cubicBezTo>
                  <a:lnTo>
                    <a:pt x="57105" y="11297"/>
                  </a:lnTo>
                  <a:lnTo>
                    <a:pt x="57105" y="2068"/>
                  </a:lnTo>
                  <a:lnTo>
                    <a:pt x="75706" y="2068"/>
                  </a:lnTo>
                  <a:lnTo>
                    <a:pt x="75706" y="74769"/>
                  </a:lnTo>
                  <a:cubicBezTo>
                    <a:pt x="75706" y="101018"/>
                    <a:pt x="62370" y="114062"/>
                    <a:pt x="27193" y="115494"/>
                  </a:cubicBezTo>
                  <a:lnTo>
                    <a:pt x="23230" y="115656"/>
                  </a:lnTo>
                  <a:lnTo>
                    <a:pt x="21320" y="100700"/>
                  </a:lnTo>
                  <a:close/>
                  <a:moveTo>
                    <a:pt x="18775" y="41998"/>
                  </a:moveTo>
                  <a:cubicBezTo>
                    <a:pt x="18775" y="57906"/>
                    <a:pt x="25775" y="67293"/>
                    <a:pt x="37694" y="67293"/>
                  </a:cubicBezTo>
                  <a:cubicBezTo>
                    <a:pt x="44868" y="67293"/>
                    <a:pt x="50885" y="63793"/>
                    <a:pt x="56787" y="56633"/>
                  </a:cubicBezTo>
                  <a:lnTo>
                    <a:pt x="56787" y="27682"/>
                  </a:lnTo>
                  <a:cubicBezTo>
                    <a:pt x="51232" y="20681"/>
                    <a:pt x="44868" y="17022"/>
                    <a:pt x="37549" y="17022"/>
                  </a:cubicBezTo>
                  <a:cubicBezTo>
                    <a:pt x="25775" y="17022"/>
                    <a:pt x="18775" y="26091"/>
                    <a:pt x="18775" y="419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2" name="Google Shape;622;p13"/>
          <p:cNvGrpSpPr/>
          <p:nvPr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623" name="Google Shape;623;p13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24" name="Google Shape;624;p13"/>
            <p:cNvSpPr txBox="1"/>
            <p:nvPr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08,70</a:t>
              </a:r>
              <a:endParaRPr/>
            </a:p>
          </p:txBody>
        </p:sp>
      </p:grpSp>
      <p:grpSp>
        <p:nvGrpSpPr>
          <p:cNvPr id="625" name="Google Shape;625;p13"/>
          <p:cNvGrpSpPr/>
          <p:nvPr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626" name="Google Shape;626;p13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27" name="Google Shape;627;p13"/>
            <p:cNvSpPr txBox="1"/>
            <p:nvPr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06,00</a:t>
              </a:r>
              <a:endParaRPr/>
            </a:p>
          </p:txBody>
        </p:sp>
      </p:grpSp>
      <p:grpSp>
        <p:nvGrpSpPr>
          <p:cNvPr id="628" name="Google Shape;628;p13"/>
          <p:cNvGrpSpPr/>
          <p:nvPr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629" name="Google Shape;629;p13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30" name="Google Shape;630;p13"/>
            <p:cNvSpPr txBox="1"/>
            <p:nvPr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05,00</a:t>
              </a:r>
              <a:endParaRPr/>
            </a:p>
          </p:txBody>
        </p:sp>
      </p:grpSp>
      <p:grpSp>
        <p:nvGrpSpPr>
          <p:cNvPr id="631" name="Google Shape;631;p13"/>
          <p:cNvGrpSpPr/>
          <p:nvPr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632" name="Google Shape;632;p13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33" name="Google Shape;633;p13"/>
            <p:cNvSpPr txBox="1"/>
            <p:nvPr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00,00</a:t>
              </a:r>
              <a:endParaRPr/>
            </a:p>
          </p:txBody>
        </p:sp>
      </p:grpSp>
      <p:grpSp>
        <p:nvGrpSpPr>
          <p:cNvPr id="634" name="Google Shape;634;p13"/>
          <p:cNvGrpSpPr/>
          <p:nvPr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635" name="Google Shape;635;p13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36" name="Google Shape;636;p13"/>
            <p:cNvSpPr txBox="1"/>
            <p:nvPr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07,70</a:t>
              </a:r>
              <a:endParaRPr/>
            </a:p>
          </p:txBody>
        </p:sp>
      </p:grpSp>
      <p:grpSp>
        <p:nvGrpSpPr>
          <p:cNvPr id="637" name="Google Shape;637;p13"/>
          <p:cNvGrpSpPr/>
          <p:nvPr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638" name="Google Shape;638;p13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39" name="Google Shape;639;p13"/>
            <p:cNvSpPr txBox="1"/>
            <p:nvPr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08,90</a:t>
              </a:r>
              <a:endParaRPr/>
            </a:p>
          </p:txBody>
        </p:sp>
      </p:grpSp>
      <p:grpSp>
        <p:nvGrpSpPr>
          <p:cNvPr id="640" name="Google Shape;640;p13"/>
          <p:cNvGrpSpPr/>
          <p:nvPr/>
        </p:nvGrpSpPr>
        <p:grpSpPr>
          <a:xfrm rot="-54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641" name="Google Shape;641;p13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42" name="Google Shape;642;p13"/>
            <p:cNvSpPr txBox="1"/>
            <p:nvPr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15,50</a:t>
              </a:r>
              <a:endParaRPr/>
            </a:p>
          </p:txBody>
        </p:sp>
      </p:grpSp>
      <p:grpSp>
        <p:nvGrpSpPr>
          <p:cNvPr id="643" name="Google Shape;643;p13"/>
          <p:cNvGrpSpPr/>
          <p:nvPr/>
        </p:nvGrpSpPr>
        <p:grpSpPr>
          <a:xfrm rot="-54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644" name="Google Shape;644;p13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45" name="Google Shape;645;p13"/>
            <p:cNvSpPr txBox="1"/>
            <p:nvPr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00,30</a:t>
              </a:r>
              <a:endParaRPr/>
            </a:p>
          </p:txBody>
        </p:sp>
      </p:grpSp>
      <p:grpSp>
        <p:nvGrpSpPr>
          <p:cNvPr id="646" name="Google Shape;646;p13"/>
          <p:cNvGrpSpPr/>
          <p:nvPr/>
        </p:nvGrpSpPr>
        <p:grpSpPr>
          <a:xfrm>
            <a:off x="6203949" y="-397423"/>
            <a:ext cx="124906" cy="333375"/>
            <a:chOff x="6416680" y="-397423"/>
            <a:chExt cx="124906" cy="333375"/>
          </a:xfrm>
        </p:grpSpPr>
        <p:cxnSp>
          <p:nvCxnSpPr>
            <p:cNvPr id="647" name="Google Shape;647;p13"/>
            <p:cNvCxnSpPr/>
            <p:nvPr/>
          </p:nvCxnSpPr>
          <p:spPr>
            <a:xfrm rot="-5400000">
              <a:off x="6249993" y="-230736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48" name="Google Shape;648;p13"/>
            <p:cNvSpPr txBox="1"/>
            <p:nvPr/>
          </p:nvSpPr>
          <p:spPr>
            <a:xfrm rot="-5400000">
              <a:off x="6349289" y="-293191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00,30</a:t>
              </a:r>
              <a:endParaRPr/>
            </a:p>
          </p:txBody>
        </p:sp>
      </p:grpSp>
      <p:cxnSp>
        <p:nvCxnSpPr>
          <p:cNvPr id="649" name="Google Shape;649;p13"/>
          <p:cNvCxnSpPr/>
          <p:nvPr/>
        </p:nvCxnSpPr>
        <p:spPr>
          <a:xfrm rot="-5400000">
            <a:off x="5929313" y="-230736"/>
            <a:ext cx="333375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650" name="Google Shape;650;p13"/>
          <p:cNvGrpSpPr/>
          <p:nvPr/>
        </p:nvGrpSpPr>
        <p:grpSpPr>
          <a:xfrm rot="-54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651" name="Google Shape;651;p13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52" name="Google Shape;652;p13"/>
            <p:cNvSpPr txBox="1"/>
            <p:nvPr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15,50</a:t>
              </a:r>
              <a:endParaRPr/>
            </a:p>
          </p:txBody>
        </p:sp>
      </p:grpSp>
      <p:pic>
        <p:nvPicPr>
          <p:cNvPr id="653" name="Google Shape;65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15478" y="296058"/>
            <a:ext cx="1188198" cy="62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8183" y="300703"/>
            <a:ext cx="729699" cy="62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folie | zweispaltig">
  <p:cSld name="Textfolie | zweispaltig"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14"/>
          <p:cNvSpPr txBox="1"/>
          <p:nvPr>
            <p:ph idx="10" type="dt"/>
          </p:nvPr>
        </p:nvSpPr>
        <p:spPr>
          <a:xfrm>
            <a:off x="10417351" y="6634666"/>
            <a:ext cx="849593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7" name="Google Shape;657;p14"/>
          <p:cNvSpPr txBox="1"/>
          <p:nvPr>
            <p:ph idx="11" type="ftr"/>
          </p:nvPr>
        </p:nvSpPr>
        <p:spPr>
          <a:xfrm>
            <a:off x="518319" y="6634666"/>
            <a:ext cx="5469732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8" name="Google Shape;658;p14"/>
          <p:cNvSpPr txBox="1"/>
          <p:nvPr>
            <p:ph idx="12" type="sldNum"/>
          </p:nvPr>
        </p:nvSpPr>
        <p:spPr>
          <a:xfrm>
            <a:off x="11482099" y="6634666"/>
            <a:ext cx="193964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59" name="Google Shape;659;p14"/>
          <p:cNvSpPr txBox="1"/>
          <p:nvPr>
            <p:ph idx="1" type="body"/>
          </p:nvPr>
        </p:nvSpPr>
        <p:spPr>
          <a:xfrm>
            <a:off x="518318" y="1631156"/>
            <a:ext cx="5469732" cy="45696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660" name="Google Shape;660;p14"/>
          <p:cNvSpPr txBox="1"/>
          <p:nvPr>
            <p:ph idx="2" type="body"/>
          </p:nvPr>
        </p:nvSpPr>
        <p:spPr>
          <a:xfrm>
            <a:off x="6206329" y="1631156"/>
            <a:ext cx="5469732" cy="45696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661" name="Google Shape;661;p14"/>
          <p:cNvSpPr txBox="1"/>
          <p:nvPr>
            <p:ph type="title"/>
          </p:nvPr>
        </p:nvSpPr>
        <p:spPr>
          <a:xfrm>
            <a:off x="518318" y="301185"/>
            <a:ext cx="6844385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2" name="Google Shape;662;p14"/>
          <p:cNvSpPr txBox="1"/>
          <p:nvPr>
            <p:ph idx="3" type="body"/>
          </p:nvPr>
        </p:nvSpPr>
        <p:spPr>
          <a:xfrm>
            <a:off x="518318" y="687598"/>
            <a:ext cx="6844386" cy="249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sp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663" name="Google Shape;663;p14"/>
          <p:cNvSpPr/>
          <p:nvPr>
            <p:ph idx="4" type="pic"/>
          </p:nvPr>
        </p:nvSpPr>
        <p:spPr>
          <a:xfrm>
            <a:off x="8437356" y="301185"/>
            <a:ext cx="1080000" cy="3864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folie | dreispaltig">
  <p:cSld name="Textfolie | dreispaltig"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5"/>
          <p:cNvSpPr txBox="1"/>
          <p:nvPr>
            <p:ph idx="10" type="dt"/>
          </p:nvPr>
        </p:nvSpPr>
        <p:spPr>
          <a:xfrm>
            <a:off x="10417351" y="6634666"/>
            <a:ext cx="849593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6" name="Google Shape;666;p15"/>
          <p:cNvSpPr txBox="1"/>
          <p:nvPr>
            <p:ph idx="11" type="ftr"/>
          </p:nvPr>
        </p:nvSpPr>
        <p:spPr>
          <a:xfrm>
            <a:off x="518319" y="6634666"/>
            <a:ext cx="5469732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7" name="Google Shape;667;p15"/>
          <p:cNvSpPr txBox="1"/>
          <p:nvPr>
            <p:ph idx="12" type="sldNum"/>
          </p:nvPr>
        </p:nvSpPr>
        <p:spPr>
          <a:xfrm>
            <a:off x="11482099" y="6634666"/>
            <a:ext cx="193964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68" name="Google Shape;668;p15"/>
          <p:cNvSpPr txBox="1"/>
          <p:nvPr>
            <p:ph type="title"/>
          </p:nvPr>
        </p:nvSpPr>
        <p:spPr>
          <a:xfrm>
            <a:off x="518318" y="301185"/>
            <a:ext cx="6844385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9" name="Google Shape;669;p15"/>
          <p:cNvSpPr txBox="1"/>
          <p:nvPr>
            <p:ph idx="1" type="body"/>
          </p:nvPr>
        </p:nvSpPr>
        <p:spPr>
          <a:xfrm>
            <a:off x="518318" y="1631157"/>
            <a:ext cx="3568821" cy="45696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670" name="Google Shape;670;p15"/>
          <p:cNvSpPr txBox="1"/>
          <p:nvPr>
            <p:ph idx="2" type="body"/>
          </p:nvPr>
        </p:nvSpPr>
        <p:spPr>
          <a:xfrm>
            <a:off x="8107242" y="1631157"/>
            <a:ext cx="3568821" cy="45696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671" name="Google Shape;671;p15"/>
          <p:cNvSpPr txBox="1"/>
          <p:nvPr>
            <p:ph idx="3" type="body"/>
          </p:nvPr>
        </p:nvSpPr>
        <p:spPr>
          <a:xfrm>
            <a:off x="4312780" y="1631157"/>
            <a:ext cx="3568821" cy="45696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672" name="Google Shape;672;p15"/>
          <p:cNvSpPr txBox="1"/>
          <p:nvPr>
            <p:ph idx="4" type="body"/>
          </p:nvPr>
        </p:nvSpPr>
        <p:spPr>
          <a:xfrm>
            <a:off x="518318" y="687598"/>
            <a:ext cx="6844386" cy="249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sp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673" name="Google Shape;673;p15"/>
          <p:cNvSpPr/>
          <p:nvPr>
            <p:ph idx="5" type="pic"/>
          </p:nvPr>
        </p:nvSpPr>
        <p:spPr>
          <a:xfrm>
            <a:off x="8437356" y="301185"/>
            <a:ext cx="1080000" cy="3864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- Bildfolie">
  <p:cSld name="Text- Bildfolie"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6"/>
          <p:cNvSpPr txBox="1"/>
          <p:nvPr>
            <p:ph idx="10" type="dt"/>
          </p:nvPr>
        </p:nvSpPr>
        <p:spPr>
          <a:xfrm>
            <a:off x="10417351" y="6634666"/>
            <a:ext cx="849593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6" name="Google Shape;676;p16"/>
          <p:cNvSpPr txBox="1"/>
          <p:nvPr>
            <p:ph idx="11" type="ftr"/>
          </p:nvPr>
        </p:nvSpPr>
        <p:spPr>
          <a:xfrm>
            <a:off x="518319" y="6634666"/>
            <a:ext cx="5469732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7" name="Google Shape;677;p16"/>
          <p:cNvSpPr txBox="1"/>
          <p:nvPr>
            <p:ph idx="12" type="sldNum"/>
          </p:nvPr>
        </p:nvSpPr>
        <p:spPr>
          <a:xfrm>
            <a:off x="11482099" y="6634666"/>
            <a:ext cx="193964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78" name="Google Shape;678;p16"/>
          <p:cNvSpPr txBox="1"/>
          <p:nvPr>
            <p:ph idx="1" type="body"/>
          </p:nvPr>
        </p:nvSpPr>
        <p:spPr>
          <a:xfrm>
            <a:off x="518318" y="1631156"/>
            <a:ext cx="5469732" cy="45696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679" name="Google Shape;679;p16"/>
          <p:cNvSpPr txBox="1"/>
          <p:nvPr>
            <p:ph type="title"/>
          </p:nvPr>
        </p:nvSpPr>
        <p:spPr>
          <a:xfrm>
            <a:off x="518318" y="301185"/>
            <a:ext cx="6844385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0" name="Google Shape;680;p16"/>
          <p:cNvSpPr txBox="1"/>
          <p:nvPr>
            <p:ph idx="2" type="body"/>
          </p:nvPr>
        </p:nvSpPr>
        <p:spPr>
          <a:xfrm>
            <a:off x="518318" y="687598"/>
            <a:ext cx="6844386" cy="249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sp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681" name="Google Shape;681;p16"/>
          <p:cNvSpPr/>
          <p:nvPr>
            <p:ph idx="3" type="pic"/>
          </p:nvPr>
        </p:nvSpPr>
        <p:spPr>
          <a:xfrm>
            <a:off x="6206329" y="1631155"/>
            <a:ext cx="5469732" cy="456961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82" name="Google Shape;682;p16"/>
          <p:cNvSpPr/>
          <p:nvPr>
            <p:ph idx="4" type="pic"/>
          </p:nvPr>
        </p:nvSpPr>
        <p:spPr>
          <a:xfrm>
            <a:off x="8437356" y="301185"/>
            <a:ext cx="1080000" cy="3864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- Textfolie">
  <p:cSld name="Bild- Textfolie"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17"/>
          <p:cNvSpPr/>
          <p:nvPr>
            <p:ph idx="2" type="pic"/>
          </p:nvPr>
        </p:nvSpPr>
        <p:spPr>
          <a:xfrm>
            <a:off x="518318" y="1631155"/>
            <a:ext cx="5469732" cy="456961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85" name="Google Shape;685;p17"/>
          <p:cNvSpPr txBox="1"/>
          <p:nvPr>
            <p:ph idx="10" type="dt"/>
          </p:nvPr>
        </p:nvSpPr>
        <p:spPr>
          <a:xfrm>
            <a:off x="10417351" y="6634666"/>
            <a:ext cx="849593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6" name="Google Shape;686;p17"/>
          <p:cNvSpPr txBox="1"/>
          <p:nvPr>
            <p:ph idx="11" type="ftr"/>
          </p:nvPr>
        </p:nvSpPr>
        <p:spPr>
          <a:xfrm>
            <a:off x="518319" y="6634666"/>
            <a:ext cx="5469732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7" name="Google Shape;687;p17"/>
          <p:cNvSpPr txBox="1"/>
          <p:nvPr>
            <p:ph idx="12" type="sldNum"/>
          </p:nvPr>
        </p:nvSpPr>
        <p:spPr>
          <a:xfrm>
            <a:off x="11482099" y="6634666"/>
            <a:ext cx="193964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88" name="Google Shape;688;p17"/>
          <p:cNvSpPr txBox="1"/>
          <p:nvPr>
            <p:ph idx="1" type="body"/>
          </p:nvPr>
        </p:nvSpPr>
        <p:spPr>
          <a:xfrm>
            <a:off x="6206331" y="1631156"/>
            <a:ext cx="5469732" cy="45696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689" name="Google Shape;689;p17"/>
          <p:cNvSpPr txBox="1"/>
          <p:nvPr>
            <p:ph type="title"/>
          </p:nvPr>
        </p:nvSpPr>
        <p:spPr>
          <a:xfrm>
            <a:off x="518318" y="301185"/>
            <a:ext cx="6844385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0" name="Google Shape;690;p17"/>
          <p:cNvSpPr txBox="1"/>
          <p:nvPr>
            <p:ph idx="3" type="body"/>
          </p:nvPr>
        </p:nvSpPr>
        <p:spPr>
          <a:xfrm>
            <a:off x="518318" y="687598"/>
            <a:ext cx="6844386" cy="249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sp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691" name="Google Shape;691;p17"/>
          <p:cNvSpPr/>
          <p:nvPr>
            <p:ph idx="4" type="pic"/>
          </p:nvPr>
        </p:nvSpPr>
        <p:spPr>
          <a:xfrm>
            <a:off x="8437356" y="301185"/>
            <a:ext cx="1080000" cy="3864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folie | mit Störer" showMasterSp="0">
  <p:cSld name="Bildfolie | mit Störer"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8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94" name="Google Shape;694;p18"/>
          <p:cNvSpPr txBox="1"/>
          <p:nvPr>
            <p:ph idx="1" type="body"/>
          </p:nvPr>
        </p:nvSpPr>
        <p:spPr>
          <a:xfrm>
            <a:off x="518319" y="3431381"/>
            <a:ext cx="3571200" cy="276939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0000" lIns="180000" spcFirstLastPara="1" rIns="360000" wrap="square" tIns="1800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grpSp>
        <p:nvGrpSpPr>
          <p:cNvPr id="695" name="Google Shape;695;p18"/>
          <p:cNvGrpSpPr/>
          <p:nvPr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696" name="Google Shape;696;p18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97" name="Google Shape;697;p18"/>
            <p:cNvSpPr txBox="1"/>
            <p:nvPr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08,70</a:t>
              </a:r>
              <a:endParaRPr/>
            </a:p>
          </p:txBody>
        </p:sp>
      </p:grpSp>
      <p:grpSp>
        <p:nvGrpSpPr>
          <p:cNvPr id="698" name="Google Shape;698;p18"/>
          <p:cNvGrpSpPr/>
          <p:nvPr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699" name="Google Shape;699;p18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700" name="Google Shape;700;p18"/>
            <p:cNvSpPr txBox="1"/>
            <p:nvPr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06,00</a:t>
              </a:r>
              <a:endParaRPr/>
            </a:p>
          </p:txBody>
        </p:sp>
      </p:grpSp>
      <p:grpSp>
        <p:nvGrpSpPr>
          <p:cNvPr id="701" name="Google Shape;701;p18"/>
          <p:cNvGrpSpPr/>
          <p:nvPr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702" name="Google Shape;702;p18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703" name="Google Shape;703;p18"/>
            <p:cNvSpPr txBox="1"/>
            <p:nvPr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05,00</a:t>
              </a:r>
              <a:endParaRPr/>
            </a:p>
          </p:txBody>
        </p:sp>
      </p:grpSp>
      <p:grpSp>
        <p:nvGrpSpPr>
          <p:cNvPr id="704" name="Google Shape;704;p18"/>
          <p:cNvGrpSpPr/>
          <p:nvPr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705" name="Google Shape;705;p18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706" name="Google Shape;706;p18"/>
            <p:cNvSpPr txBox="1"/>
            <p:nvPr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00,00</a:t>
              </a:r>
              <a:endParaRPr/>
            </a:p>
          </p:txBody>
        </p:sp>
      </p:grpSp>
      <p:grpSp>
        <p:nvGrpSpPr>
          <p:cNvPr id="707" name="Google Shape;707;p18"/>
          <p:cNvGrpSpPr/>
          <p:nvPr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708" name="Google Shape;708;p18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709" name="Google Shape;709;p18"/>
            <p:cNvSpPr txBox="1"/>
            <p:nvPr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07,70</a:t>
              </a:r>
              <a:endParaRPr/>
            </a:p>
          </p:txBody>
        </p:sp>
      </p:grpSp>
      <p:grpSp>
        <p:nvGrpSpPr>
          <p:cNvPr id="710" name="Google Shape;710;p18"/>
          <p:cNvGrpSpPr/>
          <p:nvPr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711" name="Google Shape;711;p18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712" name="Google Shape;712;p18"/>
            <p:cNvSpPr txBox="1"/>
            <p:nvPr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08,90</a:t>
              </a:r>
              <a:endParaRPr/>
            </a:p>
          </p:txBody>
        </p:sp>
      </p:grpSp>
      <p:grpSp>
        <p:nvGrpSpPr>
          <p:cNvPr id="713" name="Google Shape;713;p18"/>
          <p:cNvGrpSpPr/>
          <p:nvPr/>
        </p:nvGrpSpPr>
        <p:grpSpPr>
          <a:xfrm rot="-54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714" name="Google Shape;714;p18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715" name="Google Shape;715;p18"/>
            <p:cNvSpPr txBox="1"/>
            <p:nvPr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15,50</a:t>
              </a:r>
              <a:endParaRPr/>
            </a:p>
          </p:txBody>
        </p:sp>
      </p:grpSp>
      <p:grpSp>
        <p:nvGrpSpPr>
          <p:cNvPr id="716" name="Google Shape;716;p18"/>
          <p:cNvGrpSpPr/>
          <p:nvPr/>
        </p:nvGrpSpPr>
        <p:grpSpPr>
          <a:xfrm rot="-54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717" name="Google Shape;717;p18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718" name="Google Shape;718;p18"/>
            <p:cNvSpPr txBox="1"/>
            <p:nvPr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00,30</a:t>
              </a:r>
              <a:endParaRPr/>
            </a:p>
          </p:txBody>
        </p:sp>
      </p:grpSp>
      <p:grpSp>
        <p:nvGrpSpPr>
          <p:cNvPr id="719" name="Google Shape;719;p18"/>
          <p:cNvGrpSpPr/>
          <p:nvPr/>
        </p:nvGrpSpPr>
        <p:grpSpPr>
          <a:xfrm>
            <a:off x="6203949" y="-397423"/>
            <a:ext cx="124906" cy="333375"/>
            <a:chOff x="6416680" y="-397423"/>
            <a:chExt cx="124906" cy="333375"/>
          </a:xfrm>
        </p:grpSpPr>
        <p:cxnSp>
          <p:nvCxnSpPr>
            <p:cNvPr id="720" name="Google Shape;720;p18"/>
            <p:cNvCxnSpPr/>
            <p:nvPr/>
          </p:nvCxnSpPr>
          <p:spPr>
            <a:xfrm rot="-5400000">
              <a:off x="6249993" y="-230736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721" name="Google Shape;721;p18"/>
            <p:cNvSpPr txBox="1"/>
            <p:nvPr/>
          </p:nvSpPr>
          <p:spPr>
            <a:xfrm rot="-5400000">
              <a:off x="6349289" y="-293191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00,30</a:t>
              </a:r>
              <a:endParaRPr/>
            </a:p>
          </p:txBody>
        </p:sp>
      </p:grpSp>
      <p:cxnSp>
        <p:nvCxnSpPr>
          <p:cNvPr id="722" name="Google Shape;722;p18"/>
          <p:cNvCxnSpPr/>
          <p:nvPr/>
        </p:nvCxnSpPr>
        <p:spPr>
          <a:xfrm rot="-5400000">
            <a:off x="5929313" y="-230736"/>
            <a:ext cx="333375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723" name="Google Shape;723;p18"/>
          <p:cNvGrpSpPr/>
          <p:nvPr/>
        </p:nvGrpSpPr>
        <p:grpSpPr>
          <a:xfrm rot="-54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724" name="Google Shape;724;p18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725" name="Google Shape;725;p18"/>
            <p:cNvSpPr txBox="1"/>
            <p:nvPr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15,50</a:t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folie | 1x">
  <p:cSld name="Bildfolie | 1x"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19"/>
          <p:cNvSpPr txBox="1"/>
          <p:nvPr>
            <p:ph idx="10" type="dt"/>
          </p:nvPr>
        </p:nvSpPr>
        <p:spPr>
          <a:xfrm>
            <a:off x="10417351" y="6634666"/>
            <a:ext cx="849593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8" name="Google Shape;728;p19"/>
          <p:cNvSpPr txBox="1"/>
          <p:nvPr>
            <p:ph idx="11" type="ftr"/>
          </p:nvPr>
        </p:nvSpPr>
        <p:spPr>
          <a:xfrm>
            <a:off x="518319" y="6634666"/>
            <a:ext cx="5469732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9" name="Google Shape;729;p19"/>
          <p:cNvSpPr txBox="1"/>
          <p:nvPr>
            <p:ph idx="12" type="sldNum"/>
          </p:nvPr>
        </p:nvSpPr>
        <p:spPr>
          <a:xfrm>
            <a:off x="11482099" y="6634666"/>
            <a:ext cx="193964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30" name="Google Shape;730;p19"/>
          <p:cNvSpPr txBox="1"/>
          <p:nvPr>
            <p:ph type="title"/>
          </p:nvPr>
        </p:nvSpPr>
        <p:spPr>
          <a:xfrm>
            <a:off x="518318" y="301185"/>
            <a:ext cx="6844385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1" name="Google Shape;731;p19"/>
          <p:cNvSpPr txBox="1"/>
          <p:nvPr>
            <p:ph idx="1" type="body"/>
          </p:nvPr>
        </p:nvSpPr>
        <p:spPr>
          <a:xfrm>
            <a:off x="518317" y="687598"/>
            <a:ext cx="6844385" cy="249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sp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732" name="Google Shape;732;p19"/>
          <p:cNvSpPr/>
          <p:nvPr>
            <p:ph idx="2" type="pic"/>
          </p:nvPr>
        </p:nvSpPr>
        <p:spPr>
          <a:xfrm>
            <a:off x="518317" y="1631156"/>
            <a:ext cx="11157746" cy="395116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33" name="Google Shape;733;p19"/>
          <p:cNvSpPr txBox="1"/>
          <p:nvPr>
            <p:ph idx="3" type="body"/>
          </p:nvPr>
        </p:nvSpPr>
        <p:spPr>
          <a:xfrm>
            <a:off x="518317" y="5690271"/>
            <a:ext cx="11157746" cy="511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734" name="Google Shape;734;p19"/>
          <p:cNvSpPr/>
          <p:nvPr>
            <p:ph idx="4" type="pic"/>
          </p:nvPr>
        </p:nvSpPr>
        <p:spPr>
          <a:xfrm>
            <a:off x="8437356" y="301185"/>
            <a:ext cx="1080000" cy="3864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folie | 2x">
  <p:cSld name="Bildfolie | 2x"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20"/>
          <p:cNvSpPr txBox="1"/>
          <p:nvPr>
            <p:ph idx="10" type="dt"/>
          </p:nvPr>
        </p:nvSpPr>
        <p:spPr>
          <a:xfrm>
            <a:off x="10417351" y="6634666"/>
            <a:ext cx="849593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7" name="Google Shape;737;p20"/>
          <p:cNvSpPr txBox="1"/>
          <p:nvPr>
            <p:ph idx="11" type="ftr"/>
          </p:nvPr>
        </p:nvSpPr>
        <p:spPr>
          <a:xfrm>
            <a:off x="518319" y="6634666"/>
            <a:ext cx="5469732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8" name="Google Shape;738;p20"/>
          <p:cNvSpPr txBox="1"/>
          <p:nvPr>
            <p:ph idx="12" type="sldNum"/>
          </p:nvPr>
        </p:nvSpPr>
        <p:spPr>
          <a:xfrm>
            <a:off x="11482099" y="6634666"/>
            <a:ext cx="193964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39" name="Google Shape;739;p20"/>
          <p:cNvSpPr txBox="1"/>
          <p:nvPr>
            <p:ph type="title"/>
          </p:nvPr>
        </p:nvSpPr>
        <p:spPr>
          <a:xfrm>
            <a:off x="518318" y="301185"/>
            <a:ext cx="6844385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0" name="Google Shape;740;p20"/>
          <p:cNvSpPr txBox="1"/>
          <p:nvPr>
            <p:ph idx="1" type="body"/>
          </p:nvPr>
        </p:nvSpPr>
        <p:spPr>
          <a:xfrm>
            <a:off x="518317" y="687598"/>
            <a:ext cx="6844385" cy="249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sp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741" name="Google Shape;741;p20"/>
          <p:cNvSpPr/>
          <p:nvPr>
            <p:ph idx="2" type="pic"/>
          </p:nvPr>
        </p:nvSpPr>
        <p:spPr>
          <a:xfrm>
            <a:off x="518317" y="1631156"/>
            <a:ext cx="5469732" cy="395116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42" name="Google Shape;742;p20"/>
          <p:cNvSpPr txBox="1"/>
          <p:nvPr>
            <p:ph idx="3" type="body"/>
          </p:nvPr>
        </p:nvSpPr>
        <p:spPr>
          <a:xfrm>
            <a:off x="518317" y="5690271"/>
            <a:ext cx="5469732" cy="511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743" name="Google Shape;743;p20"/>
          <p:cNvSpPr/>
          <p:nvPr>
            <p:ph idx="4" type="pic"/>
          </p:nvPr>
        </p:nvSpPr>
        <p:spPr>
          <a:xfrm>
            <a:off x="6206331" y="1631156"/>
            <a:ext cx="5469732" cy="395116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44" name="Google Shape;744;p20"/>
          <p:cNvSpPr txBox="1"/>
          <p:nvPr>
            <p:ph idx="5" type="body"/>
          </p:nvPr>
        </p:nvSpPr>
        <p:spPr>
          <a:xfrm>
            <a:off x="6206331" y="5690271"/>
            <a:ext cx="5469732" cy="511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745" name="Google Shape;745;p20"/>
          <p:cNvSpPr/>
          <p:nvPr>
            <p:ph idx="6" type="pic"/>
          </p:nvPr>
        </p:nvSpPr>
        <p:spPr>
          <a:xfrm>
            <a:off x="8437356" y="301185"/>
            <a:ext cx="1080000" cy="3864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folie | 3x">
  <p:cSld name="Bildfolie | 3x"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21"/>
          <p:cNvSpPr txBox="1"/>
          <p:nvPr>
            <p:ph idx="10" type="dt"/>
          </p:nvPr>
        </p:nvSpPr>
        <p:spPr>
          <a:xfrm>
            <a:off x="10417351" y="6634666"/>
            <a:ext cx="849593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8" name="Google Shape;748;p21"/>
          <p:cNvSpPr txBox="1"/>
          <p:nvPr>
            <p:ph idx="11" type="ftr"/>
          </p:nvPr>
        </p:nvSpPr>
        <p:spPr>
          <a:xfrm>
            <a:off x="518319" y="6634666"/>
            <a:ext cx="5469732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9" name="Google Shape;749;p21"/>
          <p:cNvSpPr txBox="1"/>
          <p:nvPr>
            <p:ph idx="12" type="sldNum"/>
          </p:nvPr>
        </p:nvSpPr>
        <p:spPr>
          <a:xfrm>
            <a:off x="11482099" y="6634666"/>
            <a:ext cx="193964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50" name="Google Shape;750;p21"/>
          <p:cNvSpPr txBox="1"/>
          <p:nvPr>
            <p:ph type="title"/>
          </p:nvPr>
        </p:nvSpPr>
        <p:spPr>
          <a:xfrm>
            <a:off x="518318" y="301185"/>
            <a:ext cx="6844385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1" name="Google Shape;751;p21"/>
          <p:cNvSpPr txBox="1"/>
          <p:nvPr>
            <p:ph idx="1" type="body"/>
          </p:nvPr>
        </p:nvSpPr>
        <p:spPr>
          <a:xfrm>
            <a:off x="518317" y="687598"/>
            <a:ext cx="6844385" cy="249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sp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752" name="Google Shape;752;p21"/>
          <p:cNvSpPr/>
          <p:nvPr>
            <p:ph idx="2" type="pic"/>
          </p:nvPr>
        </p:nvSpPr>
        <p:spPr>
          <a:xfrm>
            <a:off x="518317" y="1631156"/>
            <a:ext cx="3569758" cy="395116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53" name="Google Shape;753;p21"/>
          <p:cNvSpPr txBox="1"/>
          <p:nvPr>
            <p:ph idx="3" type="body"/>
          </p:nvPr>
        </p:nvSpPr>
        <p:spPr>
          <a:xfrm>
            <a:off x="518317" y="5690271"/>
            <a:ext cx="3569758" cy="511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754" name="Google Shape;754;p21"/>
          <p:cNvSpPr/>
          <p:nvPr>
            <p:ph idx="4" type="pic"/>
          </p:nvPr>
        </p:nvSpPr>
        <p:spPr>
          <a:xfrm>
            <a:off x="8106305" y="1631156"/>
            <a:ext cx="3569758" cy="395116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55" name="Google Shape;755;p21"/>
          <p:cNvSpPr txBox="1"/>
          <p:nvPr>
            <p:ph idx="5" type="body"/>
          </p:nvPr>
        </p:nvSpPr>
        <p:spPr>
          <a:xfrm>
            <a:off x="8106305" y="5690271"/>
            <a:ext cx="3569758" cy="511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756" name="Google Shape;756;p21"/>
          <p:cNvSpPr/>
          <p:nvPr>
            <p:ph idx="6" type="pic"/>
          </p:nvPr>
        </p:nvSpPr>
        <p:spPr>
          <a:xfrm>
            <a:off x="4312311" y="1631156"/>
            <a:ext cx="3569758" cy="395116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57" name="Google Shape;757;p21"/>
          <p:cNvSpPr txBox="1"/>
          <p:nvPr>
            <p:ph idx="7" type="body"/>
          </p:nvPr>
        </p:nvSpPr>
        <p:spPr>
          <a:xfrm>
            <a:off x="4312311" y="5690271"/>
            <a:ext cx="3569758" cy="511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758" name="Google Shape;758;p21"/>
          <p:cNvSpPr/>
          <p:nvPr>
            <p:ph idx="8" type="pic"/>
          </p:nvPr>
        </p:nvSpPr>
        <p:spPr>
          <a:xfrm>
            <a:off x="8437356" y="301185"/>
            <a:ext cx="1080000" cy="3864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piteltrenner" showMasterSp="0">
  <p:cSld name="Kapiteltrenner">
    <p:bg>
      <p:bgPr>
        <a:solidFill>
          <a:schemeClr val="dk2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"/>
          <p:cNvSpPr txBox="1"/>
          <p:nvPr>
            <p:ph type="title"/>
          </p:nvPr>
        </p:nvSpPr>
        <p:spPr>
          <a:xfrm>
            <a:off x="518318" y="2875002"/>
            <a:ext cx="11157743" cy="11079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"/>
          <p:cNvSpPr txBox="1"/>
          <p:nvPr>
            <p:ph idx="10" type="dt"/>
          </p:nvPr>
        </p:nvSpPr>
        <p:spPr>
          <a:xfrm>
            <a:off x="10417351" y="6634666"/>
            <a:ext cx="849593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"/>
          <p:cNvSpPr txBox="1"/>
          <p:nvPr>
            <p:ph idx="11" type="ftr"/>
          </p:nvPr>
        </p:nvSpPr>
        <p:spPr>
          <a:xfrm>
            <a:off x="518319" y="6634666"/>
            <a:ext cx="5469732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"/>
          <p:cNvSpPr txBox="1"/>
          <p:nvPr>
            <p:ph idx="12" type="sldNum"/>
          </p:nvPr>
        </p:nvSpPr>
        <p:spPr>
          <a:xfrm>
            <a:off x="11482099" y="6634666"/>
            <a:ext cx="193964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44" name="Google Shape;144;p3"/>
          <p:cNvSpPr/>
          <p:nvPr/>
        </p:nvSpPr>
        <p:spPr>
          <a:xfrm>
            <a:off x="517200" y="6538526"/>
            <a:ext cx="11674800" cy="1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"/>
          <p:cNvSpPr/>
          <p:nvPr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"/>
          <p:cNvSpPr/>
          <p:nvPr/>
        </p:nvSpPr>
        <p:spPr>
          <a:xfrm>
            <a:off x="10056938" y="300703"/>
            <a:ext cx="1619125" cy="618155"/>
          </a:xfrm>
          <a:custGeom>
            <a:rect b="b" l="l" r="r" t="t"/>
            <a:pathLst>
              <a:path extrusionOk="0" h="556225" w="1456912">
                <a:moveTo>
                  <a:pt x="0" y="51854"/>
                </a:moveTo>
                <a:lnTo>
                  <a:pt x="28188" y="23666"/>
                </a:lnTo>
                <a:lnTo>
                  <a:pt x="28188" y="535557"/>
                </a:lnTo>
                <a:lnTo>
                  <a:pt x="0" y="535557"/>
                </a:lnTo>
                <a:lnTo>
                  <a:pt x="0" y="51854"/>
                </a:lnTo>
                <a:close/>
                <a:moveTo>
                  <a:pt x="84564" y="28188"/>
                </a:moveTo>
                <a:lnTo>
                  <a:pt x="422811" y="28188"/>
                </a:lnTo>
                <a:lnTo>
                  <a:pt x="422811" y="0"/>
                </a:lnTo>
                <a:lnTo>
                  <a:pt x="56376" y="0"/>
                </a:lnTo>
                <a:lnTo>
                  <a:pt x="56376" y="338244"/>
                </a:lnTo>
                <a:lnTo>
                  <a:pt x="367711" y="338244"/>
                </a:lnTo>
                <a:lnTo>
                  <a:pt x="367711" y="310062"/>
                </a:lnTo>
                <a:lnTo>
                  <a:pt x="84564" y="310062"/>
                </a:lnTo>
                <a:lnTo>
                  <a:pt x="84564" y="28188"/>
                </a:lnTo>
                <a:close/>
                <a:moveTo>
                  <a:pt x="410152" y="253686"/>
                </a:moveTo>
                <a:lnTo>
                  <a:pt x="140937" y="253686"/>
                </a:lnTo>
                <a:lnTo>
                  <a:pt x="140937" y="140940"/>
                </a:lnTo>
                <a:lnTo>
                  <a:pt x="371171" y="140940"/>
                </a:lnTo>
                <a:lnTo>
                  <a:pt x="399359" y="112752"/>
                </a:lnTo>
                <a:lnTo>
                  <a:pt x="140937" y="112752"/>
                </a:lnTo>
                <a:lnTo>
                  <a:pt x="140937" y="84564"/>
                </a:lnTo>
                <a:lnTo>
                  <a:pt x="422811" y="84564"/>
                </a:lnTo>
                <a:lnTo>
                  <a:pt x="422811" y="56376"/>
                </a:lnTo>
                <a:lnTo>
                  <a:pt x="112749" y="56376"/>
                </a:lnTo>
                <a:lnTo>
                  <a:pt x="112749" y="281874"/>
                </a:lnTo>
                <a:lnTo>
                  <a:pt x="382334" y="281874"/>
                </a:lnTo>
                <a:lnTo>
                  <a:pt x="410152" y="253686"/>
                </a:lnTo>
                <a:close/>
                <a:moveTo>
                  <a:pt x="56376" y="535557"/>
                </a:moveTo>
                <a:lnTo>
                  <a:pt x="84564" y="535557"/>
                </a:lnTo>
                <a:lnTo>
                  <a:pt x="84564" y="394620"/>
                </a:lnTo>
                <a:lnTo>
                  <a:pt x="112752" y="394620"/>
                </a:lnTo>
                <a:lnTo>
                  <a:pt x="112752" y="511890"/>
                </a:lnTo>
                <a:lnTo>
                  <a:pt x="140940" y="483705"/>
                </a:lnTo>
                <a:lnTo>
                  <a:pt x="140940" y="394620"/>
                </a:lnTo>
                <a:lnTo>
                  <a:pt x="367714" y="394620"/>
                </a:lnTo>
                <a:lnTo>
                  <a:pt x="367714" y="366435"/>
                </a:lnTo>
                <a:lnTo>
                  <a:pt x="56376" y="366435"/>
                </a:lnTo>
                <a:lnTo>
                  <a:pt x="56376" y="535557"/>
                </a:lnTo>
                <a:close/>
                <a:moveTo>
                  <a:pt x="1428724" y="0"/>
                </a:moveTo>
                <a:lnTo>
                  <a:pt x="1428724" y="324156"/>
                </a:lnTo>
                <a:cubicBezTo>
                  <a:pt x="1428724" y="399584"/>
                  <a:pt x="1395069" y="464387"/>
                  <a:pt x="1316539" y="514089"/>
                </a:cubicBezTo>
                <a:lnTo>
                  <a:pt x="1315903" y="513258"/>
                </a:lnTo>
                <a:cubicBezTo>
                  <a:pt x="1367503" y="472336"/>
                  <a:pt x="1400536" y="419773"/>
                  <a:pt x="1400536" y="351869"/>
                </a:cubicBezTo>
                <a:lnTo>
                  <a:pt x="1400536" y="3"/>
                </a:lnTo>
                <a:lnTo>
                  <a:pt x="1372348" y="3"/>
                </a:lnTo>
                <a:lnTo>
                  <a:pt x="1372348" y="351400"/>
                </a:lnTo>
                <a:cubicBezTo>
                  <a:pt x="1372348" y="452590"/>
                  <a:pt x="1290318" y="528510"/>
                  <a:pt x="1189132" y="528510"/>
                </a:cubicBezTo>
                <a:cubicBezTo>
                  <a:pt x="1087946" y="528510"/>
                  <a:pt x="1005916" y="452587"/>
                  <a:pt x="1005916" y="351400"/>
                </a:cubicBezTo>
                <a:lnTo>
                  <a:pt x="1005916" y="23666"/>
                </a:lnTo>
                <a:lnTo>
                  <a:pt x="977728" y="51854"/>
                </a:lnTo>
                <a:lnTo>
                  <a:pt x="977728" y="351869"/>
                </a:lnTo>
                <a:cubicBezTo>
                  <a:pt x="977728" y="468625"/>
                  <a:pt x="1072376" y="556226"/>
                  <a:pt x="1189132" y="556226"/>
                </a:cubicBezTo>
                <a:cubicBezTo>
                  <a:pt x="1191834" y="556226"/>
                  <a:pt x="1217320" y="556226"/>
                  <a:pt x="1217320" y="556226"/>
                </a:cubicBezTo>
                <a:cubicBezTo>
                  <a:pt x="1332291" y="556226"/>
                  <a:pt x="1456912" y="471321"/>
                  <a:pt x="1456912" y="324566"/>
                </a:cubicBezTo>
                <a:cubicBezTo>
                  <a:pt x="1456912" y="324428"/>
                  <a:pt x="1456912" y="0"/>
                  <a:pt x="1456912" y="0"/>
                </a:cubicBezTo>
                <a:lnTo>
                  <a:pt x="1428724" y="0"/>
                </a:lnTo>
                <a:close/>
                <a:moveTo>
                  <a:pt x="1189132" y="500322"/>
                </a:moveTo>
                <a:cubicBezTo>
                  <a:pt x="1274706" y="500322"/>
                  <a:pt x="1344082" y="436948"/>
                  <a:pt x="1344160" y="351400"/>
                </a:cubicBezTo>
                <a:lnTo>
                  <a:pt x="1344160" y="351400"/>
                </a:lnTo>
                <a:lnTo>
                  <a:pt x="1344160" y="23666"/>
                </a:lnTo>
                <a:lnTo>
                  <a:pt x="1315972" y="51854"/>
                </a:lnTo>
                <a:lnTo>
                  <a:pt x="1315972" y="324153"/>
                </a:lnTo>
                <a:cubicBezTo>
                  <a:pt x="1315972" y="378637"/>
                  <a:pt x="1271801" y="415761"/>
                  <a:pt x="1217317" y="415761"/>
                </a:cubicBezTo>
                <a:cubicBezTo>
                  <a:pt x="1162833" y="415761"/>
                  <a:pt x="1118662" y="378637"/>
                  <a:pt x="1118662" y="324153"/>
                </a:cubicBezTo>
                <a:lnTo>
                  <a:pt x="1118662" y="3"/>
                </a:lnTo>
                <a:lnTo>
                  <a:pt x="1090474" y="3"/>
                </a:lnTo>
                <a:lnTo>
                  <a:pt x="1090474" y="324156"/>
                </a:lnTo>
                <a:cubicBezTo>
                  <a:pt x="1090474" y="394209"/>
                  <a:pt x="1147264" y="443951"/>
                  <a:pt x="1217317" y="443951"/>
                </a:cubicBezTo>
                <a:cubicBezTo>
                  <a:pt x="1245962" y="443951"/>
                  <a:pt x="1280732" y="429800"/>
                  <a:pt x="1304349" y="404889"/>
                </a:cubicBezTo>
                <a:lnTo>
                  <a:pt x="1304982" y="405720"/>
                </a:lnTo>
                <a:cubicBezTo>
                  <a:pt x="1282838" y="446784"/>
                  <a:pt x="1241907" y="472139"/>
                  <a:pt x="1189129" y="472139"/>
                </a:cubicBezTo>
                <a:cubicBezTo>
                  <a:pt x="1119507" y="472139"/>
                  <a:pt x="1062992" y="421734"/>
                  <a:pt x="1062303" y="352344"/>
                </a:cubicBezTo>
                <a:lnTo>
                  <a:pt x="1062286" y="352344"/>
                </a:lnTo>
                <a:lnTo>
                  <a:pt x="1062286" y="3"/>
                </a:lnTo>
                <a:lnTo>
                  <a:pt x="1034098" y="3"/>
                </a:lnTo>
                <a:lnTo>
                  <a:pt x="1034098" y="352341"/>
                </a:lnTo>
                <a:lnTo>
                  <a:pt x="1034113" y="352341"/>
                </a:lnTo>
                <a:cubicBezTo>
                  <a:pt x="1034703" y="437411"/>
                  <a:pt x="1103877" y="500322"/>
                  <a:pt x="1189132" y="500322"/>
                </a:cubicBezTo>
                <a:close/>
                <a:moveTo>
                  <a:pt x="562774" y="366435"/>
                </a:moveTo>
                <a:lnTo>
                  <a:pt x="491494" y="535557"/>
                </a:lnTo>
                <a:lnTo>
                  <a:pt x="519684" y="535554"/>
                </a:lnTo>
                <a:lnTo>
                  <a:pt x="519682" y="535557"/>
                </a:lnTo>
                <a:lnTo>
                  <a:pt x="519684" y="535557"/>
                </a:lnTo>
                <a:lnTo>
                  <a:pt x="555322" y="450996"/>
                </a:lnTo>
                <a:lnTo>
                  <a:pt x="794138" y="450996"/>
                </a:lnTo>
                <a:lnTo>
                  <a:pt x="829744" y="535557"/>
                </a:lnTo>
                <a:lnTo>
                  <a:pt x="857932" y="535557"/>
                </a:lnTo>
                <a:lnTo>
                  <a:pt x="810457" y="422808"/>
                </a:lnTo>
                <a:lnTo>
                  <a:pt x="567200" y="422808"/>
                </a:lnTo>
                <a:lnTo>
                  <a:pt x="579078" y="394620"/>
                </a:lnTo>
                <a:lnTo>
                  <a:pt x="826776" y="394620"/>
                </a:lnTo>
                <a:lnTo>
                  <a:pt x="886120" y="535557"/>
                </a:lnTo>
                <a:lnTo>
                  <a:pt x="914308" y="535557"/>
                </a:lnTo>
                <a:lnTo>
                  <a:pt x="843097" y="366435"/>
                </a:lnTo>
                <a:lnTo>
                  <a:pt x="562774" y="366435"/>
                </a:lnTo>
                <a:close/>
                <a:moveTo>
                  <a:pt x="604248" y="0"/>
                </a:moveTo>
                <a:lnTo>
                  <a:pt x="397091" y="491374"/>
                </a:lnTo>
                <a:lnTo>
                  <a:pt x="415032" y="515732"/>
                </a:lnTo>
                <a:lnTo>
                  <a:pt x="632437" y="0"/>
                </a:lnTo>
                <a:lnTo>
                  <a:pt x="604248" y="0"/>
                </a:lnTo>
                <a:close/>
                <a:moveTo>
                  <a:pt x="716998" y="3"/>
                </a:moveTo>
                <a:lnTo>
                  <a:pt x="934130" y="515735"/>
                </a:lnTo>
                <a:lnTo>
                  <a:pt x="952028" y="491377"/>
                </a:lnTo>
                <a:lnTo>
                  <a:pt x="745186" y="3"/>
                </a:lnTo>
                <a:lnTo>
                  <a:pt x="716998" y="3"/>
                </a:lnTo>
                <a:close/>
                <a:moveTo>
                  <a:pt x="546409" y="338247"/>
                </a:moveTo>
                <a:lnTo>
                  <a:pt x="463042" y="535557"/>
                </a:lnTo>
                <a:lnTo>
                  <a:pt x="434854" y="535557"/>
                </a:lnTo>
                <a:lnTo>
                  <a:pt x="646528" y="33467"/>
                </a:lnTo>
                <a:lnTo>
                  <a:pt x="762988" y="310059"/>
                </a:lnTo>
                <a:lnTo>
                  <a:pt x="791176" y="310059"/>
                </a:lnTo>
                <a:lnTo>
                  <a:pt x="660624" y="3"/>
                </a:lnTo>
                <a:lnTo>
                  <a:pt x="688812" y="3"/>
                </a:lnTo>
                <a:lnTo>
                  <a:pt x="831231" y="338247"/>
                </a:lnTo>
                <a:lnTo>
                  <a:pt x="546409" y="338247"/>
                </a:lnTo>
                <a:close/>
                <a:moveTo>
                  <a:pt x="674788" y="167531"/>
                </a:moveTo>
                <a:lnTo>
                  <a:pt x="614721" y="310062"/>
                </a:lnTo>
                <a:lnTo>
                  <a:pt x="734800" y="310062"/>
                </a:lnTo>
                <a:lnTo>
                  <a:pt x="674788" y="167531"/>
                </a:lnTo>
                <a:close/>
                <a:moveTo>
                  <a:pt x="558275" y="310062"/>
                </a:moveTo>
                <a:lnTo>
                  <a:pt x="586535" y="310062"/>
                </a:lnTo>
                <a:lnTo>
                  <a:pt x="660703" y="134072"/>
                </a:lnTo>
                <a:lnTo>
                  <a:pt x="646588" y="100553"/>
                </a:lnTo>
                <a:lnTo>
                  <a:pt x="558275" y="3100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7" name="Google Shape;147;p3"/>
          <p:cNvGrpSpPr/>
          <p:nvPr/>
        </p:nvGrpSpPr>
        <p:grpSpPr>
          <a:xfrm>
            <a:off x="520163" y="293688"/>
            <a:ext cx="2592823" cy="362286"/>
            <a:chOff x="2151786" y="327912"/>
            <a:chExt cx="2333060" cy="325990"/>
          </a:xfrm>
        </p:grpSpPr>
        <p:sp>
          <p:nvSpPr>
            <p:cNvPr id="148" name="Google Shape;148;p3"/>
            <p:cNvSpPr/>
            <p:nvPr/>
          </p:nvSpPr>
          <p:spPr>
            <a:xfrm>
              <a:off x="2151786" y="334274"/>
              <a:ext cx="70316" cy="111996"/>
            </a:xfrm>
            <a:custGeom>
              <a:rect b="b" l="l" r="r" t="t"/>
              <a:pathLst>
                <a:path extrusionOk="0" h="111996" w="70316">
                  <a:moveTo>
                    <a:pt x="70317" y="18294"/>
                  </a:moveTo>
                  <a:lnTo>
                    <a:pt x="19886" y="18294"/>
                  </a:lnTo>
                  <a:lnTo>
                    <a:pt x="19886" y="46135"/>
                  </a:lnTo>
                  <a:lnTo>
                    <a:pt x="57588" y="46135"/>
                  </a:lnTo>
                  <a:lnTo>
                    <a:pt x="57588" y="64273"/>
                  </a:lnTo>
                  <a:lnTo>
                    <a:pt x="19886" y="64273"/>
                  </a:lnTo>
                  <a:lnTo>
                    <a:pt x="19886" y="111997"/>
                  </a:lnTo>
                  <a:lnTo>
                    <a:pt x="0" y="111997"/>
                  </a:lnTo>
                  <a:lnTo>
                    <a:pt x="0" y="0"/>
                  </a:lnTo>
                  <a:lnTo>
                    <a:pt x="70317" y="0"/>
                  </a:lnTo>
                  <a:lnTo>
                    <a:pt x="70317" y="1829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32916" y="363231"/>
              <a:ext cx="48996" cy="83039"/>
            </a:xfrm>
            <a:custGeom>
              <a:rect b="b" l="l" r="r" t="t"/>
              <a:pathLst>
                <a:path extrusionOk="0" h="83039" w="48996">
                  <a:moveTo>
                    <a:pt x="48996" y="1747"/>
                  </a:moveTo>
                  <a:lnTo>
                    <a:pt x="45973" y="21155"/>
                  </a:lnTo>
                  <a:cubicBezTo>
                    <a:pt x="43109" y="19564"/>
                    <a:pt x="39609" y="18610"/>
                    <a:pt x="35475" y="18610"/>
                  </a:cubicBezTo>
                  <a:cubicBezTo>
                    <a:pt x="22431" y="18610"/>
                    <a:pt x="18931" y="29111"/>
                    <a:pt x="18931" y="41518"/>
                  </a:cubicBezTo>
                  <a:lnTo>
                    <a:pt x="18931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13" y="2066"/>
                  </a:lnTo>
                  <a:lnTo>
                    <a:pt x="18613" y="12248"/>
                  </a:lnTo>
                  <a:lnTo>
                    <a:pt x="18931" y="12248"/>
                  </a:lnTo>
                  <a:cubicBezTo>
                    <a:pt x="23227" y="4614"/>
                    <a:pt x="30864" y="0"/>
                    <a:pt x="40089" y="0"/>
                  </a:cubicBezTo>
                  <a:cubicBezTo>
                    <a:pt x="42791" y="-3"/>
                    <a:pt x="46132" y="474"/>
                    <a:pt x="48996" y="17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295365" y="329344"/>
              <a:ext cx="24022" cy="116926"/>
            </a:xfrm>
            <a:custGeom>
              <a:rect b="b" l="l" r="r" t="t"/>
              <a:pathLst>
                <a:path extrusionOk="0" h="116926" w="24022">
                  <a:moveTo>
                    <a:pt x="24022" y="11453"/>
                  </a:moveTo>
                  <a:cubicBezTo>
                    <a:pt x="24022" y="18135"/>
                    <a:pt x="18613" y="22906"/>
                    <a:pt x="11930" y="22906"/>
                  </a:cubicBezTo>
                  <a:cubicBezTo>
                    <a:pt x="5410" y="22906"/>
                    <a:pt x="0" y="18132"/>
                    <a:pt x="0" y="11453"/>
                  </a:cubicBezTo>
                  <a:cubicBezTo>
                    <a:pt x="0" y="4929"/>
                    <a:pt x="5410" y="0"/>
                    <a:pt x="11930" y="0"/>
                  </a:cubicBezTo>
                  <a:cubicBezTo>
                    <a:pt x="18613" y="0"/>
                    <a:pt x="24022" y="4929"/>
                    <a:pt x="24022" y="11453"/>
                  </a:cubicBezTo>
                  <a:close/>
                  <a:moveTo>
                    <a:pt x="21477" y="116926"/>
                  </a:moveTo>
                  <a:lnTo>
                    <a:pt x="2546" y="116926"/>
                  </a:lnTo>
                  <a:lnTo>
                    <a:pt x="2546" y="35952"/>
                  </a:lnTo>
                  <a:lnTo>
                    <a:pt x="21477" y="35952"/>
                  </a:lnTo>
                  <a:lnTo>
                    <a:pt x="21477" y="1169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336779" y="363231"/>
              <a:ext cx="73976" cy="84948"/>
            </a:xfrm>
            <a:custGeom>
              <a:rect b="b" l="l" r="r" t="t"/>
              <a:pathLst>
                <a:path extrusionOk="0" h="84948" w="73976">
                  <a:moveTo>
                    <a:pt x="40089" y="84949"/>
                  </a:moveTo>
                  <a:cubicBezTo>
                    <a:pt x="16067" y="84949"/>
                    <a:pt x="0" y="67927"/>
                    <a:pt x="0" y="42317"/>
                  </a:cubicBezTo>
                  <a:cubicBezTo>
                    <a:pt x="0" y="17181"/>
                    <a:pt x="15430" y="0"/>
                    <a:pt x="38024" y="0"/>
                  </a:cubicBezTo>
                  <a:cubicBezTo>
                    <a:pt x="59818" y="0"/>
                    <a:pt x="73976" y="16226"/>
                    <a:pt x="73976" y="41203"/>
                  </a:cubicBezTo>
                  <a:cubicBezTo>
                    <a:pt x="73976" y="43908"/>
                    <a:pt x="73817" y="46769"/>
                    <a:pt x="73658" y="48999"/>
                  </a:cubicBezTo>
                  <a:lnTo>
                    <a:pt x="19249" y="48999"/>
                  </a:lnTo>
                  <a:cubicBezTo>
                    <a:pt x="21318" y="61566"/>
                    <a:pt x="28793" y="68725"/>
                    <a:pt x="40248" y="68725"/>
                  </a:cubicBezTo>
                  <a:cubicBezTo>
                    <a:pt x="47723" y="68725"/>
                    <a:pt x="53769" y="65862"/>
                    <a:pt x="60134" y="59179"/>
                  </a:cubicBezTo>
                  <a:lnTo>
                    <a:pt x="71905" y="71589"/>
                  </a:lnTo>
                  <a:cubicBezTo>
                    <a:pt x="62680" y="80653"/>
                    <a:pt x="52341" y="84949"/>
                    <a:pt x="40089" y="84949"/>
                  </a:cubicBezTo>
                  <a:close/>
                  <a:moveTo>
                    <a:pt x="18931" y="35154"/>
                  </a:moveTo>
                  <a:lnTo>
                    <a:pt x="55679" y="35154"/>
                  </a:lnTo>
                  <a:cubicBezTo>
                    <a:pt x="54883" y="22744"/>
                    <a:pt x="48360" y="15587"/>
                    <a:pt x="37703" y="15587"/>
                  </a:cubicBezTo>
                  <a:cubicBezTo>
                    <a:pt x="27204" y="15587"/>
                    <a:pt x="20522" y="22587"/>
                    <a:pt x="18931" y="351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427215" y="327912"/>
              <a:ext cx="75723" cy="120267"/>
            </a:xfrm>
            <a:custGeom>
              <a:rect b="b" l="l" r="r" t="t"/>
              <a:pathLst>
                <a:path extrusionOk="0" h="120267" w="75723">
                  <a:moveTo>
                    <a:pt x="0" y="77635"/>
                  </a:moveTo>
                  <a:cubicBezTo>
                    <a:pt x="0" y="51542"/>
                    <a:pt x="13203" y="35319"/>
                    <a:pt x="32929" y="35319"/>
                  </a:cubicBezTo>
                  <a:cubicBezTo>
                    <a:pt x="43112" y="35319"/>
                    <a:pt x="51065" y="39615"/>
                    <a:pt x="56474" y="46294"/>
                  </a:cubicBezTo>
                  <a:lnTo>
                    <a:pt x="56792" y="46294"/>
                  </a:lnTo>
                  <a:lnTo>
                    <a:pt x="56792" y="4773"/>
                  </a:lnTo>
                  <a:lnTo>
                    <a:pt x="75723" y="0"/>
                  </a:lnTo>
                  <a:lnTo>
                    <a:pt x="75723" y="118358"/>
                  </a:lnTo>
                  <a:lnTo>
                    <a:pt x="57270" y="118358"/>
                  </a:lnTo>
                  <a:lnTo>
                    <a:pt x="57270" y="108815"/>
                  </a:lnTo>
                  <a:lnTo>
                    <a:pt x="56952" y="108815"/>
                  </a:lnTo>
                  <a:cubicBezTo>
                    <a:pt x="51065" y="115974"/>
                    <a:pt x="42632" y="120267"/>
                    <a:pt x="32611" y="120267"/>
                  </a:cubicBezTo>
                  <a:cubicBezTo>
                    <a:pt x="13362" y="120267"/>
                    <a:pt x="0" y="103882"/>
                    <a:pt x="0" y="77635"/>
                  </a:cubicBezTo>
                  <a:close/>
                  <a:moveTo>
                    <a:pt x="18772" y="77635"/>
                  </a:moveTo>
                  <a:cubicBezTo>
                    <a:pt x="18772" y="94180"/>
                    <a:pt x="25610" y="103564"/>
                    <a:pt x="37543" y="103564"/>
                  </a:cubicBezTo>
                  <a:cubicBezTo>
                    <a:pt x="44862" y="103564"/>
                    <a:pt x="50908" y="100064"/>
                    <a:pt x="56792" y="92904"/>
                  </a:cubicBezTo>
                  <a:lnTo>
                    <a:pt x="56792" y="63316"/>
                  </a:lnTo>
                  <a:cubicBezTo>
                    <a:pt x="51383" y="55997"/>
                    <a:pt x="45178" y="52497"/>
                    <a:pt x="37543" y="52497"/>
                  </a:cubicBezTo>
                  <a:cubicBezTo>
                    <a:pt x="25295" y="52497"/>
                    <a:pt x="18772" y="61407"/>
                    <a:pt x="18772" y="776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27597" y="363231"/>
              <a:ext cx="48996" cy="83039"/>
            </a:xfrm>
            <a:custGeom>
              <a:rect b="b" l="l" r="r" t="t"/>
              <a:pathLst>
                <a:path extrusionOk="0" h="83039" w="48996">
                  <a:moveTo>
                    <a:pt x="48996" y="1747"/>
                  </a:moveTo>
                  <a:lnTo>
                    <a:pt x="45973" y="21155"/>
                  </a:lnTo>
                  <a:cubicBezTo>
                    <a:pt x="43109" y="19564"/>
                    <a:pt x="39609" y="18610"/>
                    <a:pt x="35475" y="18610"/>
                  </a:cubicBezTo>
                  <a:cubicBezTo>
                    <a:pt x="22431" y="18610"/>
                    <a:pt x="18931" y="29111"/>
                    <a:pt x="18931" y="41518"/>
                  </a:cubicBezTo>
                  <a:lnTo>
                    <a:pt x="18931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13" y="2066"/>
                  </a:lnTo>
                  <a:lnTo>
                    <a:pt x="18613" y="12248"/>
                  </a:lnTo>
                  <a:lnTo>
                    <a:pt x="18931" y="12248"/>
                  </a:lnTo>
                  <a:cubicBezTo>
                    <a:pt x="23227" y="4614"/>
                    <a:pt x="30864" y="0"/>
                    <a:pt x="40089" y="0"/>
                  </a:cubicBezTo>
                  <a:cubicBezTo>
                    <a:pt x="42791" y="-3"/>
                    <a:pt x="46132" y="474"/>
                    <a:pt x="48996" y="17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590043" y="329344"/>
              <a:ext cx="24022" cy="116926"/>
            </a:xfrm>
            <a:custGeom>
              <a:rect b="b" l="l" r="r" t="t"/>
              <a:pathLst>
                <a:path extrusionOk="0" h="116926" w="24022">
                  <a:moveTo>
                    <a:pt x="24022" y="11453"/>
                  </a:moveTo>
                  <a:cubicBezTo>
                    <a:pt x="24022" y="18135"/>
                    <a:pt x="18613" y="22906"/>
                    <a:pt x="11930" y="22906"/>
                  </a:cubicBezTo>
                  <a:cubicBezTo>
                    <a:pt x="5410" y="22906"/>
                    <a:pt x="0" y="18132"/>
                    <a:pt x="0" y="11453"/>
                  </a:cubicBezTo>
                  <a:cubicBezTo>
                    <a:pt x="0" y="4929"/>
                    <a:pt x="5410" y="0"/>
                    <a:pt x="11930" y="0"/>
                  </a:cubicBezTo>
                  <a:cubicBezTo>
                    <a:pt x="18613" y="0"/>
                    <a:pt x="24022" y="4929"/>
                    <a:pt x="24022" y="11453"/>
                  </a:cubicBezTo>
                  <a:close/>
                  <a:moveTo>
                    <a:pt x="21476" y="116926"/>
                  </a:moveTo>
                  <a:lnTo>
                    <a:pt x="2546" y="116926"/>
                  </a:lnTo>
                  <a:lnTo>
                    <a:pt x="2546" y="35952"/>
                  </a:lnTo>
                  <a:lnTo>
                    <a:pt x="21476" y="35952"/>
                  </a:lnTo>
                  <a:lnTo>
                    <a:pt x="21476" y="1169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631824" y="363228"/>
              <a:ext cx="68245" cy="84951"/>
            </a:xfrm>
            <a:custGeom>
              <a:rect b="b" l="l" r="r" t="t"/>
              <a:pathLst>
                <a:path extrusionOk="0" h="84951" w="68245">
                  <a:moveTo>
                    <a:pt x="67771" y="71908"/>
                  </a:moveTo>
                  <a:cubicBezTo>
                    <a:pt x="59656" y="80818"/>
                    <a:pt x="50428" y="84951"/>
                    <a:pt x="38816" y="84951"/>
                  </a:cubicBezTo>
                  <a:cubicBezTo>
                    <a:pt x="15590" y="84951"/>
                    <a:pt x="0" y="68248"/>
                    <a:pt x="0" y="42794"/>
                  </a:cubicBezTo>
                  <a:cubicBezTo>
                    <a:pt x="0" y="17340"/>
                    <a:pt x="15749" y="0"/>
                    <a:pt x="39134" y="0"/>
                  </a:cubicBezTo>
                  <a:cubicBezTo>
                    <a:pt x="51227" y="0"/>
                    <a:pt x="61248" y="4773"/>
                    <a:pt x="68245" y="13839"/>
                  </a:cubicBezTo>
                  <a:lnTo>
                    <a:pt x="55201" y="26250"/>
                  </a:lnTo>
                  <a:cubicBezTo>
                    <a:pt x="50428" y="20045"/>
                    <a:pt x="45337" y="17340"/>
                    <a:pt x="38975" y="17340"/>
                  </a:cubicBezTo>
                  <a:cubicBezTo>
                    <a:pt x="27042" y="17340"/>
                    <a:pt x="18931" y="27204"/>
                    <a:pt x="18931" y="42476"/>
                  </a:cubicBezTo>
                  <a:cubicBezTo>
                    <a:pt x="18931" y="57588"/>
                    <a:pt x="27045" y="67771"/>
                    <a:pt x="38816" y="67771"/>
                  </a:cubicBezTo>
                  <a:cubicBezTo>
                    <a:pt x="45181" y="67771"/>
                    <a:pt x="50269" y="64907"/>
                    <a:pt x="55520" y="58861"/>
                  </a:cubicBezTo>
                  <a:lnTo>
                    <a:pt x="67771" y="7190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2716310" y="327912"/>
              <a:ext cx="69680" cy="118358"/>
            </a:xfrm>
            <a:custGeom>
              <a:rect b="b" l="l" r="r" t="t"/>
              <a:pathLst>
                <a:path extrusionOk="0" h="118358" w="69680">
                  <a:moveTo>
                    <a:pt x="69677" y="118358"/>
                  </a:moveTo>
                  <a:lnTo>
                    <a:pt x="50746" y="118358"/>
                  </a:lnTo>
                  <a:lnTo>
                    <a:pt x="50746" y="72067"/>
                  </a:lnTo>
                  <a:cubicBezTo>
                    <a:pt x="50746" y="60134"/>
                    <a:pt x="47087" y="52340"/>
                    <a:pt x="35793" y="52340"/>
                  </a:cubicBezTo>
                  <a:cubicBezTo>
                    <a:pt x="22749" y="52340"/>
                    <a:pt x="18931" y="62679"/>
                    <a:pt x="18931" y="71908"/>
                  </a:cubicBezTo>
                  <a:lnTo>
                    <a:pt x="18931" y="118358"/>
                  </a:lnTo>
                  <a:lnTo>
                    <a:pt x="0" y="118358"/>
                  </a:lnTo>
                  <a:lnTo>
                    <a:pt x="0" y="4773"/>
                  </a:lnTo>
                  <a:lnTo>
                    <a:pt x="18931" y="0"/>
                  </a:lnTo>
                  <a:lnTo>
                    <a:pt x="18931" y="47090"/>
                  </a:lnTo>
                  <a:lnTo>
                    <a:pt x="19249" y="47090"/>
                  </a:lnTo>
                  <a:cubicBezTo>
                    <a:pt x="23863" y="39933"/>
                    <a:pt x="32293" y="35319"/>
                    <a:pt x="42953" y="35319"/>
                  </a:cubicBezTo>
                  <a:cubicBezTo>
                    <a:pt x="61725" y="35319"/>
                    <a:pt x="69680" y="49317"/>
                    <a:pt x="69680" y="68092"/>
                  </a:cubicBezTo>
                  <a:lnTo>
                    <a:pt x="69680" y="1183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2807713" y="387569"/>
              <a:ext cx="39770" cy="17979"/>
            </a:xfrm>
            <a:custGeom>
              <a:rect b="b" l="l" r="r" t="t"/>
              <a:pathLst>
                <a:path extrusionOk="0" h="17979" w="39770">
                  <a:moveTo>
                    <a:pt x="39771" y="17979"/>
                  </a:moveTo>
                  <a:lnTo>
                    <a:pt x="0" y="17979"/>
                  </a:lnTo>
                  <a:lnTo>
                    <a:pt x="0" y="0"/>
                  </a:lnTo>
                  <a:lnTo>
                    <a:pt x="39771" y="0"/>
                  </a:lnTo>
                  <a:lnTo>
                    <a:pt x="39771" y="1797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2857227" y="334274"/>
              <a:ext cx="104359" cy="111996"/>
            </a:xfrm>
            <a:custGeom>
              <a:rect b="b" l="l" r="r" t="t"/>
              <a:pathLst>
                <a:path extrusionOk="0" h="111996" w="104359">
                  <a:moveTo>
                    <a:pt x="41680" y="0"/>
                  </a:moveTo>
                  <a:lnTo>
                    <a:pt x="62680" y="0"/>
                  </a:lnTo>
                  <a:lnTo>
                    <a:pt x="104360" y="111997"/>
                  </a:lnTo>
                  <a:lnTo>
                    <a:pt x="82568" y="111997"/>
                  </a:lnTo>
                  <a:lnTo>
                    <a:pt x="74453" y="88134"/>
                  </a:lnTo>
                  <a:lnTo>
                    <a:pt x="29273" y="88134"/>
                  </a:lnTo>
                  <a:lnTo>
                    <a:pt x="21158" y="111997"/>
                  </a:lnTo>
                  <a:lnTo>
                    <a:pt x="0" y="111997"/>
                  </a:lnTo>
                  <a:lnTo>
                    <a:pt x="41680" y="0"/>
                  </a:lnTo>
                  <a:close/>
                  <a:moveTo>
                    <a:pt x="35475" y="70317"/>
                  </a:moveTo>
                  <a:lnTo>
                    <a:pt x="68245" y="70317"/>
                  </a:lnTo>
                  <a:lnTo>
                    <a:pt x="52022" y="22749"/>
                  </a:lnTo>
                  <a:lnTo>
                    <a:pt x="51704" y="22749"/>
                  </a:lnTo>
                  <a:lnTo>
                    <a:pt x="35475" y="7031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2978197" y="328074"/>
              <a:ext cx="18930" cy="118196"/>
            </a:xfrm>
            <a:custGeom>
              <a:rect b="b" l="l" r="r" t="t"/>
              <a:pathLst>
                <a:path extrusionOk="0" h="118196" w="18930">
                  <a:moveTo>
                    <a:pt x="18931" y="118196"/>
                  </a:moveTo>
                  <a:lnTo>
                    <a:pt x="0" y="118196"/>
                  </a:lnTo>
                  <a:lnTo>
                    <a:pt x="0" y="4293"/>
                  </a:lnTo>
                  <a:lnTo>
                    <a:pt x="18931" y="0"/>
                  </a:lnTo>
                  <a:lnTo>
                    <a:pt x="18931" y="11819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017659" y="363231"/>
              <a:ext cx="73976" cy="84948"/>
            </a:xfrm>
            <a:custGeom>
              <a:rect b="b" l="l" r="r" t="t"/>
              <a:pathLst>
                <a:path extrusionOk="0" h="84948" w="73976">
                  <a:moveTo>
                    <a:pt x="40086" y="84949"/>
                  </a:moveTo>
                  <a:cubicBezTo>
                    <a:pt x="16064" y="84949"/>
                    <a:pt x="0" y="67927"/>
                    <a:pt x="0" y="42317"/>
                  </a:cubicBezTo>
                  <a:cubicBezTo>
                    <a:pt x="0" y="17181"/>
                    <a:pt x="15430" y="0"/>
                    <a:pt x="38021" y="0"/>
                  </a:cubicBezTo>
                  <a:cubicBezTo>
                    <a:pt x="59816" y="0"/>
                    <a:pt x="73976" y="16226"/>
                    <a:pt x="73976" y="41203"/>
                  </a:cubicBezTo>
                  <a:cubicBezTo>
                    <a:pt x="73976" y="43908"/>
                    <a:pt x="73817" y="46769"/>
                    <a:pt x="73658" y="48999"/>
                  </a:cubicBezTo>
                  <a:lnTo>
                    <a:pt x="19252" y="48999"/>
                  </a:lnTo>
                  <a:cubicBezTo>
                    <a:pt x="21320" y="61566"/>
                    <a:pt x="28795" y="68725"/>
                    <a:pt x="40251" y="68725"/>
                  </a:cubicBezTo>
                  <a:cubicBezTo>
                    <a:pt x="47726" y="68725"/>
                    <a:pt x="53772" y="65862"/>
                    <a:pt x="60137" y="59179"/>
                  </a:cubicBezTo>
                  <a:lnTo>
                    <a:pt x="71908" y="71589"/>
                  </a:lnTo>
                  <a:cubicBezTo>
                    <a:pt x="62680" y="80653"/>
                    <a:pt x="52335" y="84949"/>
                    <a:pt x="40086" y="84949"/>
                  </a:cubicBezTo>
                  <a:close/>
                  <a:moveTo>
                    <a:pt x="18928" y="35154"/>
                  </a:moveTo>
                  <a:lnTo>
                    <a:pt x="55676" y="35154"/>
                  </a:lnTo>
                  <a:cubicBezTo>
                    <a:pt x="54883" y="22744"/>
                    <a:pt x="48360" y="15587"/>
                    <a:pt x="37700" y="15587"/>
                  </a:cubicBezTo>
                  <a:cubicBezTo>
                    <a:pt x="27201" y="15587"/>
                    <a:pt x="20519" y="22587"/>
                    <a:pt x="18928" y="351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101685" y="365297"/>
              <a:ext cx="77470" cy="80973"/>
            </a:xfrm>
            <a:custGeom>
              <a:rect b="b" l="l" r="r" t="t"/>
              <a:pathLst>
                <a:path extrusionOk="0" h="80973" w="77470">
                  <a:moveTo>
                    <a:pt x="77471" y="80974"/>
                  </a:moveTo>
                  <a:lnTo>
                    <a:pt x="55835" y="80974"/>
                  </a:lnTo>
                  <a:lnTo>
                    <a:pt x="38495" y="52974"/>
                  </a:lnTo>
                  <a:lnTo>
                    <a:pt x="38180" y="52974"/>
                  </a:lnTo>
                  <a:lnTo>
                    <a:pt x="21315" y="80974"/>
                  </a:lnTo>
                  <a:lnTo>
                    <a:pt x="0" y="80974"/>
                  </a:lnTo>
                  <a:lnTo>
                    <a:pt x="27679" y="38975"/>
                  </a:lnTo>
                  <a:lnTo>
                    <a:pt x="2065" y="0"/>
                  </a:lnTo>
                  <a:lnTo>
                    <a:pt x="23383" y="0"/>
                  </a:lnTo>
                  <a:lnTo>
                    <a:pt x="38654" y="24818"/>
                  </a:lnTo>
                  <a:lnTo>
                    <a:pt x="38970" y="24818"/>
                  </a:lnTo>
                  <a:lnTo>
                    <a:pt x="54085" y="0"/>
                  </a:lnTo>
                  <a:lnTo>
                    <a:pt x="75084" y="0"/>
                  </a:lnTo>
                  <a:lnTo>
                    <a:pt x="49630" y="38657"/>
                  </a:lnTo>
                  <a:lnTo>
                    <a:pt x="77471" y="809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189064" y="363228"/>
              <a:ext cx="68722" cy="84951"/>
            </a:xfrm>
            <a:custGeom>
              <a:rect b="b" l="l" r="r" t="t"/>
              <a:pathLst>
                <a:path extrusionOk="0" h="84951" w="68722">
                  <a:moveTo>
                    <a:pt x="34836" y="32773"/>
                  </a:moveTo>
                  <a:cubicBezTo>
                    <a:pt x="40083" y="32773"/>
                    <a:pt x="44860" y="33091"/>
                    <a:pt x="50107" y="34520"/>
                  </a:cubicBezTo>
                  <a:lnTo>
                    <a:pt x="50107" y="31656"/>
                  </a:lnTo>
                  <a:cubicBezTo>
                    <a:pt x="50107" y="21315"/>
                    <a:pt x="44061" y="15908"/>
                    <a:pt x="32290" y="15908"/>
                  </a:cubicBezTo>
                  <a:cubicBezTo>
                    <a:pt x="25767" y="15908"/>
                    <a:pt x="18451" y="17499"/>
                    <a:pt x="11768" y="20522"/>
                  </a:cubicBezTo>
                  <a:lnTo>
                    <a:pt x="7631" y="4614"/>
                  </a:lnTo>
                  <a:cubicBezTo>
                    <a:pt x="15106" y="1750"/>
                    <a:pt x="24971" y="0"/>
                    <a:pt x="34199" y="0"/>
                  </a:cubicBezTo>
                  <a:cubicBezTo>
                    <a:pt x="56949" y="0"/>
                    <a:pt x="68723" y="10660"/>
                    <a:pt x="68723" y="31338"/>
                  </a:cubicBezTo>
                  <a:lnTo>
                    <a:pt x="68723" y="83042"/>
                  </a:lnTo>
                  <a:lnTo>
                    <a:pt x="50744" y="83042"/>
                  </a:lnTo>
                  <a:lnTo>
                    <a:pt x="50744" y="74453"/>
                  </a:lnTo>
                  <a:lnTo>
                    <a:pt x="50428" y="74453"/>
                  </a:lnTo>
                  <a:cubicBezTo>
                    <a:pt x="43428" y="81610"/>
                    <a:pt x="36111" y="84951"/>
                    <a:pt x="26724" y="84951"/>
                  </a:cubicBezTo>
                  <a:cubicBezTo>
                    <a:pt x="10498" y="84951"/>
                    <a:pt x="0" y="74931"/>
                    <a:pt x="0" y="59179"/>
                  </a:cubicBezTo>
                  <a:cubicBezTo>
                    <a:pt x="-3" y="41998"/>
                    <a:pt x="12245" y="32773"/>
                    <a:pt x="34836" y="32773"/>
                  </a:cubicBezTo>
                  <a:close/>
                  <a:moveTo>
                    <a:pt x="31654" y="70794"/>
                  </a:moveTo>
                  <a:cubicBezTo>
                    <a:pt x="38492" y="70794"/>
                    <a:pt x="44857" y="67453"/>
                    <a:pt x="50107" y="61091"/>
                  </a:cubicBezTo>
                  <a:lnTo>
                    <a:pt x="50107" y="46934"/>
                  </a:lnTo>
                  <a:cubicBezTo>
                    <a:pt x="45652" y="45820"/>
                    <a:pt x="41038" y="45343"/>
                    <a:pt x="36904" y="45343"/>
                  </a:cubicBezTo>
                  <a:cubicBezTo>
                    <a:pt x="24974" y="45343"/>
                    <a:pt x="18132" y="50116"/>
                    <a:pt x="18132" y="58705"/>
                  </a:cubicBezTo>
                  <a:cubicBezTo>
                    <a:pt x="18130" y="66180"/>
                    <a:pt x="23383" y="70794"/>
                    <a:pt x="31654" y="707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3281785" y="363228"/>
              <a:ext cx="69668" cy="83042"/>
            </a:xfrm>
            <a:custGeom>
              <a:rect b="b" l="l" r="r" t="t"/>
              <a:pathLst>
                <a:path extrusionOk="0" h="83042" w="69668">
                  <a:moveTo>
                    <a:pt x="69669" y="83042"/>
                  </a:moveTo>
                  <a:lnTo>
                    <a:pt x="50749" y="83042"/>
                  </a:lnTo>
                  <a:lnTo>
                    <a:pt x="50749" y="36751"/>
                  </a:lnTo>
                  <a:cubicBezTo>
                    <a:pt x="50749" y="24977"/>
                    <a:pt x="47249" y="17024"/>
                    <a:pt x="35793" y="17024"/>
                  </a:cubicBezTo>
                  <a:cubicBezTo>
                    <a:pt x="22590" y="17024"/>
                    <a:pt x="18931" y="27841"/>
                    <a:pt x="18931" y="36592"/>
                  </a:cubicBezTo>
                  <a:lnTo>
                    <a:pt x="18931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2" y="2068"/>
                  </a:lnTo>
                  <a:lnTo>
                    <a:pt x="18772" y="11771"/>
                  </a:lnTo>
                  <a:lnTo>
                    <a:pt x="19087" y="11771"/>
                  </a:lnTo>
                  <a:cubicBezTo>
                    <a:pt x="23860" y="4614"/>
                    <a:pt x="32467" y="0"/>
                    <a:pt x="42939" y="0"/>
                  </a:cubicBezTo>
                  <a:cubicBezTo>
                    <a:pt x="61395" y="0"/>
                    <a:pt x="69669" y="13521"/>
                    <a:pt x="69669" y="32773"/>
                  </a:cubicBezTo>
                  <a:lnTo>
                    <a:pt x="69669" y="8304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3371502" y="327912"/>
              <a:ext cx="75706" cy="120267"/>
            </a:xfrm>
            <a:custGeom>
              <a:rect b="b" l="l" r="r" t="t"/>
              <a:pathLst>
                <a:path extrusionOk="0" h="120267" w="75706">
                  <a:moveTo>
                    <a:pt x="0" y="77635"/>
                  </a:moveTo>
                  <a:cubicBezTo>
                    <a:pt x="0" y="51542"/>
                    <a:pt x="13191" y="35319"/>
                    <a:pt x="32921" y="35319"/>
                  </a:cubicBezTo>
                  <a:cubicBezTo>
                    <a:pt x="43103" y="35319"/>
                    <a:pt x="51059" y="39615"/>
                    <a:pt x="56468" y="46294"/>
                  </a:cubicBezTo>
                  <a:lnTo>
                    <a:pt x="56787" y="46294"/>
                  </a:lnTo>
                  <a:lnTo>
                    <a:pt x="56787" y="4773"/>
                  </a:lnTo>
                  <a:lnTo>
                    <a:pt x="75706" y="0"/>
                  </a:lnTo>
                  <a:lnTo>
                    <a:pt x="75706" y="118358"/>
                  </a:lnTo>
                  <a:lnTo>
                    <a:pt x="57250" y="118358"/>
                  </a:lnTo>
                  <a:lnTo>
                    <a:pt x="57250" y="108815"/>
                  </a:lnTo>
                  <a:lnTo>
                    <a:pt x="56931" y="108815"/>
                  </a:lnTo>
                  <a:cubicBezTo>
                    <a:pt x="51059" y="115974"/>
                    <a:pt x="42641" y="120267"/>
                    <a:pt x="32602" y="120267"/>
                  </a:cubicBezTo>
                  <a:cubicBezTo>
                    <a:pt x="13365" y="120267"/>
                    <a:pt x="0" y="103882"/>
                    <a:pt x="0" y="77635"/>
                  </a:cubicBezTo>
                  <a:close/>
                  <a:moveTo>
                    <a:pt x="18775" y="77635"/>
                  </a:moveTo>
                  <a:cubicBezTo>
                    <a:pt x="18775" y="94180"/>
                    <a:pt x="25602" y="103564"/>
                    <a:pt x="37520" y="103564"/>
                  </a:cubicBezTo>
                  <a:cubicBezTo>
                    <a:pt x="44839" y="103564"/>
                    <a:pt x="50885" y="100064"/>
                    <a:pt x="56787" y="92904"/>
                  </a:cubicBezTo>
                  <a:lnTo>
                    <a:pt x="56787" y="63316"/>
                  </a:lnTo>
                  <a:cubicBezTo>
                    <a:pt x="51377" y="55997"/>
                    <a:pt x="45158" y="52497"/>
                    <a:pt x="37520" y="52497"/>
                  </a:cubicBezTo>
                  <a:cubicBezTo>
                    <a:pt x="25284" y="52497"/>
                    <a:pt x="18775" y="61407"/>
                    <a:pt x="18775" y="776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3467776" y="363231"/>
              <a:ext cx="73970" cy="84948"/>
            </a:xfrm>
            <a:custGeom>
              <a:rect b="b" l="l" r="r" t="t"/>
              <a:pathLst>
                <a:path extrusionOk="0" h="84948" w="73970">
                  <a:moveTo>
                    <a:pt x="40066" y="84949"/>
                  </a:moveTo>
                  <a:cubicBezTo>
                    <a:pt x="16055" y="84949"/>
                    <a:pt x="0" y="67927"/>
                    <a:pt x="0" y="42317"/>
                  </a:cubicBezTo>
                  <a:cubicBezTo>
                    <a:pt x="0" y="17181"/>
                    <a:pt x="15419" y="0"/>
                    <a:pt x="38012" y="0"/>
                  </a:cubicBezTo>
                  <a:cubicBezTo>
                    <a:pt x="59795" y="0"/>
                    <a:pt x="73971" y="16226"/>
                    <a:pt x="73971" y="41203"/>
                  </a:cubicBezTo>
                  <a:cubicBezTo>
                    <a:pt x="73971" y="43908"/>
                    <a:pt x="73797" y="46769"/>
                    <a:pt x="73652" y="48999"/>
                  </a:cubicBezTo>
                  <a:lnTo>
                    <a:pt x="19238" y="48999"/>
                  </a:lnTo>
                  <a:cubicBezTo>
                    <a:pt x="21320" y="61566"/>
                    <a:pt x="28784" y="68725"/>
                    <a:pt x="40240" y="68725"/>
                  </a:cubicBezTo>
                  <a:cubicBezTo>
                    <a:pt x="47703" y="68725"/>
                    <a:pt x="53778" y="65862"/>
                    <a:pt x="60143" y="59179"/>
                  </a:cubicBezTo>
                  <a:lnTo>
                    <a:pt x="71887" y="71589"/>
                  </a:lnTo>
                  <a:cubicBezTo>
                    <a:pt x="62659" y="80653"/>
                    <a:pt x="52332" y="84949"/>
                    <a:pt x="40066" y="84949"/>
                  </a:cubicBezTo>
                  <a:close/>
                  <a:moveTo>
                    <a:pt x="18919" y="35154"/>
                  </a:moveTo>
                  <a:lnTo>
                    <a:pt x="55659" y="35154"/>
                  </a:lnTo>
                  <a:cubicBezTo>
                    <a:pt x="54877" y="22744"/>
                    <a:pt x="48340" y="15587"/>
                    <a:pt x="37694" y="15587"/>
                  </a:cubicBezTo>
                  <a:cubicBezTo>
                    <a:pt x="27193" y="15587"/>
                    <a:pt x="20511" y="22587"/>
                    <a:pt x="18919" y="351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3562430" y="363231"/>
              <a:ext cx="48976" cy="83039"/>
            </a:xfrm>
            <a:custGeom>
              <a:rect b="b" l="l" r="r" t="t"/>
              <a:pathLst>
                <a:path extrusionOk="0" h="83039" w="48976">
                  <a:moveTo>
                    <a:pt x="48976" y="1747"/>
                  </a:moveTo>
                  <a:lnTo>
                    <a:pt x="45968" y="21155"/>
                  </a:lnTo>
                  <a:cubicBezTo>
                    <a:pt x="43104" y="19564"/>
                    <a:pt x="39603" y="18610"/>
                    <a:pt x="35466" y="18610"/>
                  </a:cubicBezTo>
                  <a:cubicBezTo>
                    <a:pt x="22420" y="18610"/>
                    <a:pt x="18919" y="29111"/>
                    <a:pt x="18919" y="41518"/>
                  </a:cubicBezTo>
                  <a:lnTo>
                    <a:pt x="18919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01" y="2066"/>
                  </a:lnTo>
                  <a:lnTo>
                    <a:pt x="18601" y="12248"/>
                  </a:lnTo>
                  <a:lnTo>
                    <a:pt x="18919" y="12248"/>
                  </a:lnTo>
                  <a:cubicBezTo>
                    <a:pt x="23201" y="4614"/>
                    <a:pt x="30838" y="0"/>
                    <a:pt x="40066" y="0"/>
                  </a:cubicBezTo>
                  <a:cubicBezTo>
                    <a:pt x="42785" y="-3"/>
                    <a:pt x="46112" y="474"/>
                    <a:pt x="48976" y="17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3623180" y="387569"/>
              <a:ext cx="39776" cy="17979"/>
            </a:xfrm>
            <a:custGeom>
              <a:rect b="b" l="l" r="r" t="t"/>
              <a:pathLst>
                <a:path extrusionOk="0" h="17979" w="39776">
                  <a:moveTo>
                    <a:pt x="39777" y="17979"/>
                  </a:moveTo>
                  <a:lnTo>
                    <a:pt x="0" y="17979"/>
                  </a:lnTo>
                  <a:lnTo>
                    <a:pt x="0" y="0"/>
                  </a:lnTo>
                  <a:lnTo>
                    <a:pt x="39777" y="0"/>
                  </a:lnTo>
                  <a:lnTo>
                    <a:pt x="39777" y="1797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3687112" y="334274"/>
              <a:ext cx="87508" cy="113903"/>
            </a:xfrm>
            <a:custGeom>
              <a:rect b="b" l="l" r="r" t="t"/>
              <a:pathLst>
                <a:path extrusionOk="0" h="113903" w="87508">
                  <a:moveTo>
                    <a:pt x="87509" y="67612"/>
                  </a:moveTo>
                  <a:cubicBezTo>
                    <a:pt x="87509" y="94657"/>
                    <a:pt x="73652" y="113903"/>
                    <a:pt x="43595" y="113903"/>
                  </a:cubicBezTo>
                  <a:cubicBezTo>
                    <a:pt x="13683" y="113903"/>
                    <a:pt x="0" y="94813"/>
                    <a:pt x="0" y="67612"/>
                  </a:cubicBezTo>
                  <a:lnTo>
                    <a:pt x="0" y="0"/>
                  </a:lnTo>
                  <a:lnTo>
                    <a:pt x="20365" y="0"/>
                  </a:lnTo>
                  <a:lnTo>
                    <a:pt x="20365" y="66498"/>
                  </a:lnTo>
                  <a:cubicBezTo>
                    <a:pt x="20365" y="83360"/>
                    <a:pt x="27684" y="94816"/>
                    <a:pt x="44232" y="94816"/>
                  </a:cubicBezTo>
                  <a:cubicBezTo>
                    <a:pt x="60779" y="94816"/>
                    <a:pt x="67317" y="83522"/>
                    <a:pt x="67317" y="66498"/>
                  </a:cubicBezTo>
                  <a:lnTo>
                    <a:pt x="67317" y="0"/>
                  </a:lnTo>
                  <a:lnTo>
                    <a:pt x="87509" y="0"/>
                  </a:lnTo>
                  <a:lnTo>
                    <a:pt x="87509" y="676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3799760" y="363228"/>
              <a:ext cx="69660" cy="83042"/>
            </a:xfrm>
            <a:custGeom>
              <a:rect b="b" l="l" r="r" t="t"/>
              <a:pathLst>
                <a:path extrusionOk="0" h="83042" w="69660">
                  <a:moveTo>
                    <a:pt x="69660" y="83042"/>
                  </a:moveTo>
                  <a:lnTo>
                    <a:pt x="50741" y="83042"/>
                  </a:lnTo>
                  <a:lnTo>
                    <a:pt x="50741" y="36751"/>
                  </a:lnTo>
                  <a:cubicBezTo>
                    <a:pt x="50741" y="24977"/>
                    <a:pt x="47241" y="17024"/>
                    <a:pt x="35785" y="17024"/>
                  </a:cubicBezTo>
                  <a:cubicBezTo>
                    <a:pt x="22593" y="17024"/>
                    <a:pt x="18919" y="27841"/>
                    <a:pt x="18919" y="36592"/>
                  </a:cubicBezTo>
                  <a:lnTo>
                    <a:pt x="18919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5" y="2068"/>
                  </a:lnTo>
                  <a:lnTo>
                    <a:pt x="18775" y="11771"/>
                  </a:lnTo>
                  <a:lnTo>
                    <a:pt x="19064" y="11771"/>
                  </a:lnTo>
                  <a:cubicBezTo>
                    <a:pt x="23837" y="4614"/>
                    <a:pt x="32429" y="0"/>
                    <a:pt x="42930" y="0"/>
                  </a:cubicBezTo>
                  <a:cubicBezTo>
                    <a:pt x="61386" y="0"/>
                    <a:pt x="69660" y="13521"/>
                    <a:pt x="69660" y="32773"/>
                  </a:cubicBezTo>
                  <a:lnTo>
                    <a:pt x="69660" y="8304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3890769" y="329344"/>
              <a:ext cx="24010" cy="116926"/>
            </a:xfrm>
            <a:custGeom>
              <a:rect b="b" l="l" r="r" t="t"/>
              <a:pathLst>
                <a:path extrusionOk="0" h="116926" w="24010">
                  <a:moveTo>
                    <a:pt x="24011" y="11453"/>
                  </a:moveTo>
                  <a:cubicBezTo>
                    <a:pt x="24011" y="18135"/>
                    <a:pt x="18601" y="22906"/>
                    <a:pt x="11919" y="22906"/>
                  </a:cubicBezTo>
                  <a:cubicBezTo>
                    <a:pt x="5410" y="22906"/>
                    <a:pt x="0" y="18132"/>
                    <a:pt x="0" y="11453"/>
                  </a:cubicBezTo>
                  <a:cubicBezTo>
                    <a:pt x="0" y="4929"/>
                    <a:pt x="5410" y="0"/>
                    <a:pt x="11919" y="0"/>
                  </a:cubicBezTo>
                  <a:cubicBezTo>
                    <a:pt x="18601" y="0"/>
                    <a:pt x="24011" y="4929"/>
                    <a:pt x="24011" y="11453"/>
                  </a:cubicBezTo>
                  <a:close/>
                  <a:moveTo>
                    <a:pt x="21465" y="116926"/>
                  </a:moveTo>
                  <a:lnTo>
                    <a:pt x="2546" y="116926"/>
                  </a:lnTo>
                  <a:lnTo>
                    <a:pt x="2546" y="35952"/>
                  </a:lnTo>
                  <a:lnTo>
                    <a:pt x="21465" y="35952"/>
                  </a:lnTo>
                  <a:lnTo>
                    <a:pt x="21465" y="1169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3928290" y="365297"/>
              <a:ext cx="78598" cy="80973"/>
            </a:xfrm>
            <a:custGeom>
              <a:rect b="b" l="l" r="r" t="t"/>
              <a:pathLst>
                <a:path extrusionOk="0" h="80973" w="78598">
                  <a:moveTo>
                    <a:pt x="78599" y="0"/>
                  </a:moveTo>
                  <a:lnTo>
                    <a:pt x="49150" y="80974"/>
                  </a:lnTo>
                  <a:lnTo>
                    <a:pt x="29420" y="80974"/>
                  </a:lnTo>
                  <a:lnTo>
                    <a:pt x="0" y="0"/>
                  </a:lnTo>
                  <a:lnTo>
                    <a:pt x="20857" y="0"/>
                  </a:lnTo>
                  <a:lnTo>
                    <a:pt x="39459" y="58861"/>
                  </a:lnTo>
                  <a:lnTo>
                    <a:pt x="39777" y="58861"/>
                  </a:lnTo>
                  <a:lnTo>
                    <a:pt x="58378" y="0"/>
                  </a:lnTo>
                  <a:lnTo>
                    <a:pt x="785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4015683" y="363231"/>
              <a:ext cx="73999" cy="84948"/>
            </a:xfrm>
            <a:custGeom>
              <a:rect b="b" l="l" r="r" t="t"/>
              <a:pathLst>
                <a:path extrusionOk="0" h="84948" w="73999">
                  <a:moveTo>
                    <a:pt x="40095" y="84949"/>
                  </a:moveTo>
                  <a:cubicBezTo>
                    <a:pt x="16084" y="84949"/>
                    <a:pt x="0" y="67927"/>
                    <a:pt x="0" y="42317"/>
                  </a:cubicBezTo>
                  <a:cubicBezTo>
                    <a:pt x="0" y="17181"/>
                    <a:pt x="15448" y="0"/>
                    <a:pt x="38041" y="0"/>
                  </a:cubicBezTo>
                  <a:cubicBezTo>
                    <a:pt x="59824" y="0"/>
                    <a:pt x="73999" y="16226"/>
                    <a:pt x="73999" y="41203"/>
                  </a:cubicBezTo>
                  <a:cubicBezTo>
                    <a:pt x="73999" y="43908"/>
                    <a:pt x="73826" y="46769"/>
                    <a:pt x="73681" y="48999"/>
                  </a:cubicBezTo>
                  <a:lnTo>
                    <a:pt x="19267" y="48999"/>
                  </a:lnTo>
                  <a:cubicBezTo>
                    <a:pt x="21320" y="61566"/>
                    <a:pt x="28813" y="68725"/>
                    <a:pt x="40269" y="68725"/>
                  </a:cubicBezTo>
                  <a:cubicBezTo>
                    <a:pt x="47732" y="68725"/>
                    <a:pt x="53778" y="65862"/>
                    <a:pt x="60143" y="59179"/>
                  </a:cubicBezTo>
                  <a:lnTo>
                    <a:pt x="71916" y="71589"/>
                  </a:lnTo>
                  <a:cubicBezTo>
                    <a:pt x="62688" y="80653"/>
                    <a:pt x="52332" y="84949"/>
                    <a:pt x="40095" y="84949"/>
                  </a:cubicBezTo>
                  <a:close/>
                  <a:moveTo>
                    <a:pt x="18948" y="35154"/>
                  </a:moveTo>
                  <a:lnTo>
                    <a:pt x="55688" y="35154"/>
                  </a:lnTo>
                  <a:cubicBezTo>
                    <a:pt x="54906" y="22744"/>
                    <a:pt x="48368" y="15587"/>
                    <a:pt x="37723" y="15587"/>
                  </a:cubicBezTo>
                  <a:cubicBezTo>
                    <a:pt x="27222" y="15587"/>
                    <a:pt x="20539" y="22587"/>
                    <a:pt x="18948" y="351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4110337" y="363231"/>
              <a:ext cx="49005" cy="83039"/>
            </a:xfrm>
            <a:custGeom>
              <a:rect b="b" l="l" r="r" t="t"/>
              <a:pathLst>
                <a:path extrusionOk="0" h="83039" w="49005">
                  <a:moveTo>
                    <a:pt x="49005" y="1747"/>
                  </a:moveTo>
                  <a:lnTo>
                    <a:pt x="45968" y="21155"/>
                  </a:lnTo>
                  <a:cubicBezTo>
                    <a:pt x="43104" y="19564"/>
                    <a:pt x="39632" y="18610"/>
                    <a:pt x="35495" y="18610"/>
                  </a:cubicBezTo>
                  <a:cubicBezTo>
                    <a:pt x="22449" y="18610"/>
                    <a:pt x="18948" y="29111"/>
                    <a:pt x="18948" y="41518"/>
                  </a:cubicBezTo>
                  <a:lnTo>
                    <a:pt x="18948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30" y="2066"/>
                  </a:lnTo>
                  <a:lnTo>
                    <a:pt x="18630" y="12248"/>
                  </a:lnTo>
                  <a:lnTo>
                    <a:pt x="18948" y="12248"/>
                  </a:lnTo>
                  <a:cubicBezTo>
                    <a:pt x="23230" y="4614"/>
                    <a:pt x="30867" y="0"/>
                    <a:pt x="40095" y="0"/>
                  </a:cubicBezTo>
                  <a:cubicBezTo>
                    <a:pt x="42814" y="-3"/>
                    <a:pt x="46141" y="474"/>
                    <a:pt x="49005" y="17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4168165" y="363231"/>
              <a:ext cx="62370" cy="84951"/>
            </a:xfrm>
            <a:custGeom>
              <a:rect b="b" l="l" r="r" t="t"/>
              <a:pathLst>
                <a:path extrusionOk="0" h="84951" w="62370">
                  <a:moveTo>
                    <a:pt x="9084" y="60134"/>
                  </a:moveTo>
                  <a:cubicBezTo>
                    <a:pt x="17039" y="66177"/>
                    <a:pt x="24821" y="69203"/>
                    <a:pt x="31995" y="69203"/>
                  </a:cubicBezTo>
                  <a:cubicBezTo>
                    <a:pt x="38996" y="69203"/>
                    <a:pt x="43914" y="66018"/>
                    <a:pt x="43914" y="61088"/>
                  </a:cubicBezTo>
                  <a:cubicBezTo>
                    <a:pt x="43914" y="47246"/>
                    <a:pt x="3356" y="52178"/>
                    <a:pt x="3356" y="25136"/>
                  </a:cubicBezTo>
                  <a:cubicBezTo>
                    <a:pt x="3356" y="10183"/>
                    <a:pt x="15766" y="0"/>
                    <a:pt x="33905" y="0"/>
                  </a:cubicBezTo>
                  <a:cubicBezTo>
                    <a:pt x="43596" y="0"/>
                    <a:pt x="53316" y="2864"/>
                    <a:pt x="61907" y="8433"/>
                  </a:cubicBezTo>
                  <a:lnTo>
                    <a:pt x="52997" y="23227"/>
                  </a:lnTo>
                  <a:cubicBezTo>
                    <a:pt x="45997" y="18454"/>
                    <a:pt x="39777" y="16067"/>
                    <a:pt x="33586" y="16067"/>
                  </a:cubicBezTo>
                  <a:cubicBezTo>
                    <a:pt x="26586" y="16067"/>
                    <a:pt x="21957" y="19090"/>
                    <a:pt x="21957" y="23545"/>
                  </a:cubicBezTo>
                  <a:cubicBezTo>
                    <a:pt x="21957" y="36748"/>
                    <a:pt x="62370" y="32134"/>
                    <a:pt x="62370" y="59338"/>
                  </a:cubicBezTo>
                  <a:cubicBezTo>
                    <a:pt x="62370" y="74610"/>
                    <a:pt x="49815" y="84951"/>
                    <a:pt x="31185" y="84951"/>
                  </a:cubicBezTo>
                  <a:cubicBezTo>
                    <a:pt x="20366" y="84951"/>
                    <a:pt x="9402" y="81610"/>
                    <a:pt x="0" y="75090"/>
                  </a:cubicBezTo>
                  <a:lnTo>
                    <a:pt x="9084" y="601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4248240" y="329344"/>
              <a:ext cx="24010" cy="116926"/>
            </a:xfrm>
            <a:custGeom>
              <a:rect b="b" l="l" r="r" t="t"/>
              <a:pathLst>
                <a:path extrusionOk="0" h="116926" w="24010">
                  <a:moveTo>
                    <a:pt x="24011" y="11453"/>
                  </a:moveTo>
                  <a:cubicBezTo>
                    <a:pt x="24011" y="18135"/>
                    <a:pt x="18601" y="22906"/>
                    <a:pt x="11919" y="22906"/>
                  </a:cubicBezTo>
                  <a:cubicBezTo>
                    <a:pt x="5410" y="22906"/>
                    <a:pt x="0" y="18132"/>
                    <a:pt x="0" y="11453"/>
                  </a:cubicBezTo>
                  <a:cubicBezTo>
                    <a:pt x="0" y="4929"/>
                    <a:pt x="5410" y="0"/>
                    <a:pt x="11919" y="0"/>
                  </a:cubicBezTo>
                  <a:cubicBezTo>
                    <a:pt x="18601" y="0"/>
                    <a:pt x="24011" y="4929"/>
                    <a:pt x="24011" y="11453"/>
                  </a:cubicBezTo>
                  <a:close/>
                  <a:moveTo>
                    <a:pt x="21465" y="116926"/>
                  </a:moveTo>
                  <a:lnTo>
                    <a:pt x="2546" y="116926"/>
                  </a:lnTo>
                  <a:lnTo>
                    <a:pt x="2546" y="35952"/>
                  </a:lnTo>
                  <a:lnTo>
                    <a:pt x="21465" y="35952"/>
                  </a:lnTo>
                  <a:lnTo>
                    <a:pt x="21465" y="1169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4285760" y="339047"/>
              <a:ext cx="50451" cy="109132"/>
            </a:xfrm>
            <a:custGeom>
              <a:rect b="b" l="l" r="r" t="t"/>
              <a:pathLst>
                <a:path extrusionOk="0" h="109132" w="50451">
                  <a:moveTo>
                    <a:pt x="50452" y="89887"/>
                  </a:moveTo>
                  <a:lnTo>
                    <a:pt x="50452" y="106113"/>
                  </a:lnTo>
                  <a:cubicBezTo>
                    <a:pt x="46315" y="108022"/>
                    <a:pt x="40095" y="109133"/>
                    <a:pt x="34541" y="109133"/>
                  </a:cubicBezTo>
                  <a:cubicBezTo>
                    <a:pt x="20221" y="109133"/>
                    <a:pt x="12410" y="101177"/>
                    <a:pt x="12410" y="86383"/>
                  </a:cubicBezTo>
                  <a:lnTo>
                    <a:pt x="12410" y="41998"/>
                  </a:lnTo>
                  <a:lnTo>
                    <a:pt x="0" y="41998"/>
                  </a:lnTo>
                  <a:lnTo>
                    <a:pt x="0" y="26250"/>
                  </a:lnTo>
                  <a:lnTo>
                    <a:pt x="12266" y="26250"/>
                  </a:lnTo>
                  <a:lnTo>
                    <a:pt x="12266" y="4137"/>
                  </a:lnTo>
                  <a:lnTo>
                    <a:pt x="31185" y="0"/>
                  </a:lnTo>
                  <a:lnTo>
                    <a:pt x="31185" y="26250"/>
                  </a:lnTo>
                  <a:lnTo>
                    <a:pt x="50452" y="26250"/>
                  </a:lnTo>
                  <a:lnTo>
                    <a:pt x="50452" y="41998"/>
                  </a:lnTo>
                  <a:lnTo>
                    <a:pt x="31185" y="41998"/>
                  </a:lnTo>
                  <a:lnTo>
                    <a:pt x="31185" y="81928"/>
                  </a:lnTo>
                  <a:cubicBezTo>
                    <a:pt x="31185" y="89404"/>
                    <a:pt x="33731" y="92589"/>
                    <a:pt x="39951" y="92589"/>
                  </a:cubicBezTo>
                  <a:cubicBezTo>
                    <a:pt x="43451" y="92589"/>
                    <a:pt x="47269" y="91475"/>
                    <a:pt x="50452" y="898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4350994" y="330617"/>
              <a:ext cx="68734" cy="117562"/>
            </a:xfrm>
            <a:custGeom>
              <a:rect b="b" l="l" r="r" t="t"/>
              <a:pathLst>
                <a:path extrusionOk="0" h="117562" w="68734">
                  <a:moveTo>
                    <a:pt x="34830" y="65384"/>
                  </a:moveTo>
                  <a:cubicBezTo>
                    <a:pt x="40095" y="65384"/>
                    <a:pt x="44868" y="65702"/>
                    <a:pt x="50104" y="67132"/>
                  </a:cubicBezTo>
                  <a:lnTo>
                    <a:pt x="50104" y="64268"/>
                  </a:lnTo>
                  <a:cubicBezTo>
                    <a:pt x="50104" y="53926"/>
                    <a:pt x="44058" y="48519"/>
                    <a:pt x="32284" y="48519"/>
                  </a:cubicBezTo>
                  <a:cubicBezTo>
                    <a:pt x="25775" y="48519"/>
                    <a:pt x="18456" y="50110"/>
                    <a:pt x="11774" y="53133"/>
                  </a:cubicBezTo>
                  <a:lnTo>
                    <a:pt x="7637" y="37225"/>
                  </a:lnTo>
                  <a:cubicBezTo>
                    <a:pt x="15101" y="34361"/>
                    <a:pt x="24965" y="32611"/>
                    <a:pt x="34193" y="32611"/>
                  </a:cubicBezTo>
                  <a:cubicBezTo>
                    <a:pt x="56931" y="32611"/>
                    <a:pt x="68734" y="43271"/>
                    <a:pt x="68734" y="63949"/>
                  </a:cubicBezTo>
                  <a:lnTo>
                    <a:pt x="68734" y="115653"/>
                  </a:lnTo>
                  <a:lnTo>
                    <a:pt x="50740" y="115653"/>
                  </a:lnTo>
                  <a:lnTo>
                    <a:pt x="50740" y="107064"/>
                  </a:lnTo>
                  <a:lnTo>
                    <a:pt x="50422" y="107064"/>
                  </a:lnTo>
                  <a:cubicBezTo>
                    <a:pt x="43422" y="114221"/>
                    <a:pt x="36103" y="117563"/>
                    <a:pt x="26730" y="117563"/>
                  </a:cubicBezTo>
                  <a:cubicBezTo>
                    <a:pt x="10501" y="117563"/>
                    <a:pt x="0" y="107542"/>
                    <a:pt x="0" y="91790"/>
                  </a:cubicBezTo>
                  <a:cubicBezTo>
                    <a:pt x="0" y="74610"/>
                    <a:pt x="12237" y="65384"/>
                    <a:pt x="34830" y="65384"/>
                  </a:cubicBezTo>
                  <a:close/>
                  <a:moveTo>
                    <a:pt x="19411" y="22113"/>
                  </a:moveTo>
                  <a:cubicBezTo>
                    <a:pt x="13365" y="22113"/>
                    <a:pt x="8100" y="17022"/>
                    <a:pt x="8100" y="11135"/>
                  </a:cubicBezTo>
                  <a:cubicBezTo>
                    <a:pt x="8100" y="5248"/>
                    <a:pt x="13365" y="0"/>
                    <a:pt x="19411" y="0"/>
                  </a:cubicBezTo>
                  <a:cubicBezTo>
                    <a:pt x="25457" y="0"/>
                    <a:pt x="30693" y="5248"/>
                    <a:pt x="30693" y="11135"/>
                  </a:cubicBezTo>
                  <a:cubicBezTo>
                    <a:pt x="30693" y="17022"/>
                    <a:pt x="25457" y="22113"/>
                    <a:pt x="19411" y="22113"/>
                  </a:cubicBezTo>
                  <a:close/>
                  <a:moveTo>
                    <a:pt x="31648" y="103405"/>
                  </a:moveTo>
                  <a:cubicBezTo>
                    <a:pt x="38475" y="103405"/>
                    <a:pt x="44868" y="100064"/>
                    <a:pt x="50104" y="93702"/>
                  </a:cubicBezTo>
                  <a:lnTo>
                    <a:pt x="50104" y="79545"/>
                  </a:lnTo>
                  <a:cubicBezTo>
                    <a:pt x="45649" y="78431"/>
                    <a:pt x="41021" y="77954"/>
                    <a:pt x="36913" y="77954"/>
                  </a:cubicBezTo>
                  <a:cubicBezTo>
                    <a:pt x="24965" y="77954"/>
                    <a:pt x="18138" y="82727"/>
                    <a:pt x="18138" y="91316"/>
                  </a:cubicBezTo>
                  <a:cubicBezTo>
                    <a:pt x="18138" y="98791"/>
                    <a:pt x="23374" y="103405"/>
                    <a:pt x="31648" y="103405"/>
                  </a:cubicBezTo>
                  <a:close/>
                  <a:moveTo>
                    <a:pt x="52505" y="22113"/>
                  </a:moveTo>
                  <a:cubicBezTo>
                    <a:pt x="46430" y="22113"/>
                    <a:pt x="41194" y="17022"/>
                    <a:pt x="41194" y="11135"/>
                  </a:cubicBezTo>
                  <a:cubicBezTo>
                    <a:pt x="41194" y="5248"/>
                    <a:pt x="46430" y="0"/>
                    <a:pt x="52505" y="0"/>
                  </a:cubicBezTo>
                  <a:cubicBezTo>
                    <a:pt x="58551" y="0"/>
                    <a:pt x="63787" y="5248"/>
                    <a:pt x="63787" y="11135"/>
                  </a:cubicBezTo>
                  <a:cubicBezTo>
                    <a:pt x="63787" y="17022"/>
                    <a:pt x="58551" y="22113"/>
                    <a:pt x="52505" y="221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4434424" y="339047"/>
              <a:ext cx="50422" cy="109132"/>
            </a:xfrm>
            <a:custGeom>
              <a:rect b="b" l="l" r="r" t="t"/>
              <a:pathLst>
                <a:path extrusionOk="0" h="109132" w="50422">
                  <a:moveTo>
                    <a:pt x="50423" y="89887"/>
                  </a:moveTo>
                  <a:lnTo>
                    <a:pt x="50423" y="106113"/>
                  </a:lnTo>
                  <a:cubicBezTo>
                    <a:pt x="46286" y="108022"/>
                    <a:pt x="40095" y="109133"/>
                    <a:pt x="34512" y="109133"/>
                  </a:cubicBezTo>
                  <a:cubicBezTo>
                    <a:pt x="20192" y="109133"/>
                    <a:pt x="12410" y="101177"/>
                    <a:pt x="12410" y="86383"/>
                  </a:cubicBezTo>
                  <a:lnTo>
                    <a:pt x="12410" y="41998"/>
                  </a:lnTo>
                  <a:lnTo>
                    <a:pt x="0" y="41998"/>
                  </a:lnTo>
                  <a:lnTo>
                    <a:pt x="0" y="26250"/>
                  </a:lnTo>
                  <a:lnTo>
                    <a:pt x="12237" y="26250"/>
                  </a:lnTo>
                  <a:lnTo>
                    <a:pt x="12237" y="4137"/>
                  </a:lnTo>
                  <a:lnTo>
                    <a:pt x="31185" y="0"/>
                  </a:lnTo>
                  <a:lnTo>
                    <a:pt x="31185" y="26250"/>
                  </a:lnTo>
                  <a:lnTo>
                    <a:pt x="50423" y="26250"/>
                  </a:lnTo>
                  <a:lnTo>
                    <a:pt x="50423" y="41998"/>
                  </a:lnTo>
                  <a:lnTo>
                    <a:pt x="31185" y="41998"/>
                  </a:lnTo>
                  <a:lnTo>
                    <a:pt x="31185" y="81928"/>
                  </a:lnTo>
                  <a:cubicBezTo>
                    <a:pt x="31185" y="89404"/>
                    <a:pt x="33731" y="92589"/>
                    <a:pt x="39922" y="92589"/>
                  </a:cubicBezTo>
                  <a:cubicBezTo>
                    <a:pt x="43422" y="92589"/>
                    <a:pt x="47240" y="91475"/>
                    <a:pt x="50423" y="898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2151789" y="509291"/>
              <a:ext cx="73180" cy="111996"/>
            </a:xfrm>
            <a:custGeom>
              <a:rect b="b" l="l" r="r" t="t"/>
              <a:pathLst>
                <a:path extrusionOk="0" h="111996" w="73180">
                  <a:moveTo>
                    <a:pt x="73178" y="111997"/>
                  </a:moveTo>
                  <a:lnTo>
                    <a:pt x="0" y="111997"/>
                  </a:lnTo>
                  <a:lnTo>
                    <a:pt x="0" y="0"/>
                  </a:lnTo>
                  <a:lnTo>
                    <a:pt x="71112" y="0"/>
                  </a:lnTo>
                  <a:lnTo>
                    <a:pt x="71112" y="18135"/>
                  </a:lnTo>
                  <a:lnTo>
                    <a:pt x="19726" y="18135"/>
                  </a:lnTo>
                  <a:lnTo>
                    <a:pt x="19726" y="44862"/>
                  </a:lnTo>
                  <a:lnTo>
                    <a:pt x="58861" y="44862"/>
                  </a:lnTo>
                  <a:lnTo>
                    <a:pt x="58861" y="62839"/>
                  </a:lnTo>
                  <a:lnTo>
                    <a:pt x="19726" y="62839"/>
                  </a:lnTo>
                  <a:lnTo>
                    <a:pt x="19726" y="93861"/>
                  </a:lnTo>
                  <a:lnTo>
                    <a:pt x="73181" y="93861"/>
                  </a:lnTo>
                  <a:lnTo>
                    <a:pt x="73181" y="1119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244499" y="538249"/>
              <a:ext cx="48996" cy="83039"/>
            </a:xfrm>
            <a:custGeom>
              <a:rect b="b" l="l" r="r" t="t"/>
              <a:pathLst>
                <a:path extrusionOk="0" h="83039" w="48996">
                  <a:moveTo>
                    <a:pt x="48996" y="1747"/>
                  </a:moveTo>
                  <a:lnTo>
                    <a:pt x="45973" y="21155"/>
                  </a:lnTo>
                  <a:cubicBezTo>
                    <a:pt x="43109" y="19564"/>
                    <a:pt x="39609" y="18610"/>
                    <a:pt x="35475" y="18610"/>
                  </a:cubicBezTo>
                  <a:cubicBezTo>
                    <a:pt x="22431" y="18610"/>
                    <a:pt x="18931" y="29111"/>
                    <a:pt x="18931" y="41518"/>
                  </a:cubicBezTo>
                  <a:lnTo>
                    <a:pt x="18931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13" y="2066"/>
                  </a:lnTo>
                  <a:lnTo>
                    <a:pt x="18613" y="12248"/>
                  </a:lnTo>
                  <a:lnTo>
                    <a:pt x="18931" y="12248"/>
                  </a:lnTo>
                  <a:cubicBezTo>
                    <a:pt x="23227" y="4614"/>
                    <a:pt x="30864" y="0"/>
                    <a:pt x="40089" y="0"/>
                  </a:cubicBezTo>
                  <a:cubicBezTo>
                    <a:pt x="42794" y="-3"/>
                    <a:pt x="46135" y="474"/>
                    <a:pt x="48996" y="17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2309493" y="503089"/>
              <a:ext cx="18930" cy="118199"/>
            </a:xfrm>
            <a:custGeom>
              <a:rect b="b" l="l" r="r" t="t"/>
              <a:pathLst>
                <a:path extrusionOk="0" h="118199" w="18930">
                  <a:moveTo>
                    <a:pt x="18931" y="118199"/>
                  </a:moveTo>
                  <a:lnTo>
                    <a:pt x="0" y="118199"/>
                  </a:lnTo>
                  <a:lnTo>
                    <a:pt x="0" y="4293"/>
                  </a:lnTo>
                  <a:lnTo>
                    <a:pt x="18931" y="0"/>
                  </a:lnTo>
                  <a:lnTo>
                    <a:pt x="18931" y="1181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2348159" y="538246"/>
              <a:ext cx="68722" cy="84951"/>
            </a:xfrm>
            <a:custGeom>
              <a:rect b="b" l="l" r="r" t="t"/>
              <a:pathLst>
                <a:path extrusionOk="0" h="84951" w="68722">
                  <a:moveTo>
                    <a:pt x="34836" y="32773"/>
                  </a:moveTo>
                  <a:cubicBezTo>
                    <a:pt x="40086" y="32773"/>
                    <a:pt x="44859" y="33091"/>
                    <a:pt x="50107" y="34520"/>
                  </a:cubicBezTo>
                  <a:lnTo>
                    <a:pt x="50107" y="31656"/>
                  </a:lnTo>
                  <a:cubicBezTo>
                    <a:pt x="50107" y="21315"/>
                    <a:pt x="44064" y="15908"/>
                    <a:pt x="32290" y="15908"/>
                  </a:cubicBezTo>
                  <a:cubicBezTo>
                    <a:pt x="25769" y="15908"/>
                    <a:pt x="18451" y="17499"/>
                    <a:pt x="11768" y="20522"/>
                  </a:cubicBezTo>
                  <a:lnTo>
                    <a:pt x="7631" y="4614"/>
                  </a:lnTo>
                  <a:cubicBezTo>
                    <a:pt x="15106" y="1750"/>
                    <a:pt x="24971" y="0"/>
                    <a:pt x="34199" y="0"/>
                  </a:cubicBezTo>
                  <a:cubicBezTo>
                    <a:pt x="56949" y="0"/>
                    <a:pt x="68723" y="10660"/>
                    <a:pt x="68723" y="31338"/>
                  </a:cubicBezTo>
                  <a:lnTo>
                    <a:pt x="68723" y="83042"/>
                  </a:lnTo>
                  <a:lnTo>
                    <a:pt x="50746" y="83042"/>
                  </a:lnTo>
                  <a:lnTo>
                    <a:pt x="50746" y="74453"/>
                  </a:lnTo>
                  <a:lnTo>
                    <a:pt x="50428" y="74453"/>
                  </a:lnTo>
                  <a:cubicBezTo>
                    <a:pt x="43427" y="81610"/>
                    <a:pt x="36109" y="84951"/>
                    <a:pt x="26724" y="84951"/>
                  </a:cubicBezTo>
                  <a:cubicBezTo>
                    <a:pt x="10498" y="84951"/>
                    <a:pt x="0" y="74931"/>
                    <a:pt x="0" y="59179"/>
                  </a:cubicBezTo>
                  <a:cubicBezTo>
                    <a:pt x="-3" y="41998"/>
                    <a:pt x="12245" y="32773"/>
                    <a:pt x="34836" y="32773"/>
                  </a:cubicBezTo>
                  <a:close/>
                  <a:moveTo>
                    <a:pt x="31654" y="70794"/>
                  </a:moveTo>
                  <a:cubicBezTo>
                    <a:pt x="38495" y="70794"/>
                    <a:pt x="44857" y="67453"/>
                    <a:pt x="50107" y="61091"/>
                  </a:cubicBezTo>
                  <a:lnTo>
                    <a:pt x="50107" y="46934"/>
                  </a:lnTo>
                  <a:cubicBezTo>
                    <a:pt x="45652" y="45820"/>
                    <a:pt x="41041" y="45343"/>
                    <a:pt x="36904" y="45343"/>
                  </a:cubicBezTo>
                  <a:cubicBezTo>
                    <a:pt x="24974" y="45343"/>
                    <a:pt x="18132" y="50116"/>
                    <a:pt x="18132" y="58705"/>
                  </a:cubicBezTo>
                  <a:cubicBezTo>
                    <a:pt x="18132" y="66180"/>
                    <a:pt x="23380" y="70794"/>
                    <a:pt x="31654" y="707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2440884" y="538249"/>
              <a:ext cx="69680" cy="83042"/>
            </a:xfrm>
            <a:custGeom>
              <a:rect b="b" l="l" r="r" t="t"/>
              <a:pathLst>
                <a:path extrusionOk="0" h="83042" w="69680">
                  <a:moveTo>
                    <a:pt x="69677" y="83039"/>
                  </a:moveTo>
                  <a:lnTo>
                    <a:pt x="50746" y="83039"/>
                  </a:lnTo>
                  <a:lnTo>
                    <a:pt x="50746" y="36748"/>
                  </a:lnTo>
                  <a:cubicBezTo>
                    <a:pt x="50746" y="24974"/>
                    <a:pt x="47246" y="17022"/>
                    <a:pt x="35793" y="17022"/>
                  </a:cubicBezTo>
                  <a:cubicBezTo>
                    <a:pt x="22590" y="17022"/>
                    <a:pt x="18931" y="27838"/>
                    <a:pt x="18931" y="36589"/>
                  </a:cubicBezTo>
                  <a:lnTo>
                    <a:pt x="18931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2" y="2068"/>
                  </a:lnTo>
                  <a:lnTo>
                    <a:pt x="18772" y="11771"/>
                  </a:lnTo>
                  <a:lnTo>
                    <a:pt x="19090" y="11771"/>
                  </a:lnTo>
                  <a:cubicBezTo>
                    <a:pt x="23860" y="4614"/>
                    <a:pt x="32452" y="0"/>
                    <a:pt x="42953" y="0"/>
                  </a:cubicBezTo>
                  <a:cubicBezTo>
                    <a:pt x="61407" y="0"/>
                    <a:pt x="69680" y="13521"/>
                    <a:pt x="69680" y="32773"/>
                  </a:cubicBezTo>
                  <a:lnTo>
                    <a:pt x="69680" y="830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2530661" y="538246"/>
              <a:ext cx="75726" cy="115656"/>
            </a:xfrm>
            <a:custGeom>
              <a:rect b="b" l="l" r="r" t="t"/>
              <a:pathLst>
                <a:path extrusionOk="0" h="115656" w="75726">
                  <a:moveTo>
                    <a:pt x="21320" y="100700"/>
                  </a:moveTo>
                  <a:lnTo>
                    <a:pt x="25457" y="100541"/>
                  </a:lnTo>
                  <a:cubicBezTo>
                    <a:pt x="49639" y="99586"/>
                    <a:pt x="56795" y="92745"/>
                    <a:pt x="56795" y="77473"/>
                  </a:cubicBezTo>
                  <a:lnTo>
                    <a:pt x="56795" y="72223"/>
                  </a:lnTo>
                  <a:lnTo>
                    <a:pt x="56636" y="72223"/>
                  </a:lnTo>
                  <a:cubicBezTo>
                    <a:pt x="50909" y="79542"/>
                    <a:pt x="41842" y="83520"/>
                    <a:pt x="32137" y="83520"/>
                  </a:cubicBezTo>
                  <a:cubicBezTo>
                    <a:pt x="12570" y="83520"/>
                    <a:pt x="0" y="67450"/>
                    <a:pt x="0" y="42476"/>
                  </a:cubicBezTo>
                  <a:cubicBezTo>
                    <a:pt x="0" y="16862"/>
                    <a:pt x="13203" y="0"/>
                    <a:pt x="32932" y="0"/>
                  </a:cubicBezTo>
                  <a:cubicBezTo>
                    <a:pt x="42635" y="0"/>
                    <a:pt x="51386" y="4137"/>
                    <a:pt x="56795" y="11297"/>
                  </a:cubicBezTo>
                  <a:lnTo>
                    <a:pt x="57114" y="11297"/>
                  </a:lnTo>
                  <a:lnTo>
                    <a:pt x="57114" y="2068"/>
                  </a:lnTo>
                  <a:lnTo>
                    <a:pt x="75726" y="2068"/>
                  </a:lnTo>
                  <a:lnTo>
                    <a:pt x="75726" y="74769"/>
                  </a:lnTo>
                  <a:cubicBezTo>
                    <a:pt x="75726" y="101018"/>
                    <a:pt x="62361" y="114062"/>
                    <a:pt x="27204" y="115494"/>
                  </a:cubicBezTo>
                  <a:lnTo>
                    <a:pt x="23227" y="115656"/>
                  </a:lnTo>
                  <a:lnTo>
                    <a:pt x="21320" y="100700"/>
                  </a:lnTo>
                  <a:close/>
                  <a:moveTo>
                    <a:pt x="18778" y="41998"/>
                  </a:moveTo>
                  <a:cubicBezTo>
                    <a:pt x="18778" y="57906"/>
                    <a:pt x="25778" y="67293"/>
                    <a:pt x="37708" y="67293"/>
                  </a:cubicBezTo>
                  <a:cubicBezTo>
                    <a:pt x="44868" y="67293"/>
                    <a:pt x="50911" y="63793"/>
                    <a:pt x="56798" y="56633"/>
                  </a:cubicBezTo>
                  <a:lnTo>
                    <a:pt x="56798" y="27682"/>
                  </a:lnTo>
                  <a:cubicBezTo>
                    <a:pt x="51233" y="20681"/>
                    <a:pt x="44868" y="17022"/>
                    <a:pt x="37549" y="17022"/>
                  </a:cubicBezTo>
                  <a:cubicBezTo>
                    <a:pt x="25775" y="17022"/>
                    <a:pt x="18778" y="26091"/>
                    <a:pt x="18778" y="419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2626796" y="538246"/>
              <a:ext cx="73976" cy="84951"/>
            </a:xfrm>
            <a:custGeom>
              <a:rect b="b" l="l" r="r" t="t"/>
              <a:pathLst>
                <a:path extrusionOk="0" h="84951" w="73976">
                  <a:moveTo>
                    <a:pt x="40089" y="84951"/>
                  </a:moveTo>
                  <a:cubicBezTo>
                    <a:pt x="16067" y="84951"/>
                    <a:pt x="0" y="67930"/>
                    <a:pt x="0" y="42317"/>
                  </a:cubicBezTo>
                  <a:cubicBezTo>
                    <a:pt x="0" y="17181"/>
                    <a:pt x="15430" y="0"/>
                    <a:pt x="38024" y="0"/>
                  </a:cubicBezTo>
                  <a:cubicBezTo>
                    <a:pt x="59819" y="0"/>
                    <a:pt x="73976" y="16226"/>
                    <a:pt x="73976" y="41203"/>
                  </a:cubicBezTo>
                  <a:cubicBezTo>
                    <a:pt x="73976" y="43908"/>
                    <a:pt x="73817" y="46769"/>
                    <a:pt x="73658" y="48999"/>
                  </a:cubicBezTo>
                  <a:lnTo>
                    <a:pt x="19249" y="48999"/>
                  </a:lnTo>
                  <a:cubicBezTo>
                    <a:pt x="21318" y="61566"/>
                    <a:pt x="28793" y="68725"/>
                    <a:pt x="40248" y="68725"/>
                  </a:cubicBezTo>
                  <a:cubicBezTo>
                    <a:pt x="47723" y="68725"/>
                    <a:pt x="53770" y="65862"/>
                    <a:pt x="60134" y="59179"/>
                  </a:cubicBezTo>
                  <a:lnTo>
                    <a:pt x="71905" y="71589"/>
                  </a:lnTo>
                  <a:cubicBezTo>
                    <a:pt x="62680" y="80656"/>
                    <a:pt x="52341" y="84951"/>
                    <a:pt x="40089" y="84951"/>
                  </a:cubicBezTo>
                  <a:close/>
                  <a:moveTo>
                    <a:pt x="18931" y="35157"/>
                  </a:moveTo>
                  <a:lnTo>
                    <a:pt x="55679" y="35157"/>
                  </a:lnTo>
                  <a:cubicBezTo>
                    <a:pt x="54883" y="22746"/>
                    <a:pt x="48360" y="15590"/>
                    <a:pt x="37703" y="15590"/>
                  </a:cubicBezTo>
                  <a:cubicBezTo>
                    <a:pt x="27204" y="15590"/>
                    <a:pt x="20522" y="22590"/>
                    <a:pt x="18931" y="351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2721451" y="538249"/>
              <a:ext cx="69680" cy="83042"/>
            </a:xfrm>
            <a:custGeom>
              <a:rect b="b" l="l" r="r" t="t"/>
              <a:pathLst>
                <a:path extrusionOk="0" h="83042" w="69680">
                  <a:moveTo>
                    <a:pt x="69677" y="83039"/>
                  </a:moveTo>
                  <a:lnTo>
                    <a:pt x="50746" y="83039"/>
                  </a:lnTo>
                  <a:lnTo>
                    <a:pt x="50746" y="36748"/>
                  </a:lnTo>
                  <a:cubicBezTo>
                    <a:pt x="50746" y="24974"/>
                    <a:pt x="47246" y="17022"/>
                    <a:pt x="35793" y="17022"/>
                  </a:cubicBezTo>
                  <a:cubicBezTo>
                    <a:pt x="22590" y="17022"/>
                    <a:pt x="18931" y="27838"/>
                    <a:pt x="18931" y="36589"/>
                  </a:cubicBezTo>
                  <a:lnTo>
                    <a:pt x="18931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2" y="2068"/>
                  </a:lnTo>
                  <a:lnTo>
                    <a:pt x="18772" y="11771"/>
                  </a:lnTo>
                  <a:lnTo>
                    <a:pt x="19090" y="11771"/>
                  </a:lnTo>
                  <a:cubicBezTo>
                    <a:pt x="23860" y="4614"/>
                    <a:pt x="32452" y="0"/>
                    <a:pt x="42953" y="0"/>
                  </a:cubicBezTo>
                  <a:cubicBezTo>
                    <a:pt x="61407" y="0"/>
                    <a:pt x="69680" y="13521"/>
                    <a:pt x="69680" y="32773"/>
                  </a:cubicBezTo>
                  <a:lnTo>
                    <a:pt x="69680" y="830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2812856" y="562586"/>
              <a:ext cx="39770" cy="17976"/>
            </a:xfrm>
            <a:custGeom>
              <a:rect b="b" l="l" r="r" t="t"/>
              <a:pathLst>
                <a:path extrusionOk="0" h="17976" w="39770">
                  <a:moveTo>
                    <a:pt x="39771" y="17976"/>
                  </a:moveTo>
                  <a:lnTo>
                    <a:pt x="0" y="17976"/>
                  </a:lnTo>
                  <a:lnTo>
                    <a:pt x="0" y="0"/>
                  </a:lnTo>
                  <a:lnTo>
                    <a:pt x="39771" y="0"/>
                  </a:lnTo>
                  <a:lnTo>
                    <a:pt x="39771" y="1797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877211" y="509291"/>
              <a:ext cx="89088" cy="111996"/>
            </a:xfrm>
            <a:custGeom>
              <a:rect b="b" l="l" r="r" t="t"/>
              <a:pathLst>
                <a:path extrusionOk="0" h="111996" w="89088">
                  <a:moveTo>
                    <a:pt x="3" y="0"/>
                  </a:moveTo>
                  <a:lnTo>
                    <a:pt x="20207" y="0"/>
                  </a:lnTo>
                  <a:lnTo>
                    <a:pt x="69999" y="78110"/>
                  </a:lnTo>
                  <a:lnTo>
                    <a:pt x="70317" y="78110"/>
                  </a:lnTo>
                  <a:lnTo>
                    <a:pt x="69839" y="0"/>
                  </a:lnTo>
                  <a:lnTo>
                    <a:pt x="89088" y="0"/>
                  </a:lnTo>
                  <a:lnTo>
                    <a:pt x="89088" y="111997"/>
                  </a:lnTo>
                  <a:lnTo>
                    <a:pt x="69362" y="111997"/>
                  </a:lnTo>
                  <a:lnTo>
                    <a:pt x="19408" y="33407"/>
                  </a:lnTo>
                  <a:lnTo>
                    <a:pt x="19090" y="33407"/>
                  </a:lnTo>
                  <a:lnTo>
                    <a:pt x="19408" y="111997"/>
                  </a:lnTo>
                  <a:lnTo>
                    <a:pt x="0" y="111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2992135" y="505635"/>
              <a:ext cx="69677" cy="117562"/>
            </a:xfrm>
            <a:custGeom>
              <a:rect b="b" l="l" r="r" t="t"/>
              <a:pathLst>
                <a:path extrusionOk="0" h="117562" w="69677">
                  <a:moveTo>
                    <a:pt x="18931" y="83360"/>
                  </a:moveTo>
                  <a:cubicBezTo>
                    <a:pt x="18931" y="94498"/>
                    <a:pt x="24500" y="100382"/>
                    <a:pt x="34998" y="100382"/>
                  </a:cubicBezTo>
                  <a:cubicBezTo>
                    <a:pt x="45340" y="100382"/>
                    <a:pt x="50746" y="94654"/>
                    <a:pt x="50746" y="83201"/>
                  </a:cubicBezTo>
                  <a:lnTo>
                    <a:pt x="50746" y="34680"/>
                  </a:lnTo>
                  <a:lnTo>
                    <a:pt x="69677" y="34680"/>
                  </a:lnTo>
                  <a:lnTo>
                    <a:pt x="69677" y="83838"/>
                  </a:lnTo>
                  <a:cubicBezTo>
                    <a:pt x="69677" y="105155"/>
                    <a:pt x="57747" y="117563"/>
                    <a:pt x="35475" y="117563"/>
                  </a:cubicBezTo>
                  <a:cubicBezTo>
                    <a:pt x="13362" y="117563"/>
                    <a:pt x="0" y="105155"/>
                    <a:pt x="0" y="83997"/>
                  </a:cubicBezTo>
                  <a:lnTo>
                    <a:pt x="0" y="34680"/>
                  </a:lnTo>
                  <a:lnTo>
                    <a:pt x="18931" y="34680"/>
                  </a:lnTo>
                  <a:lnTo>
                    <a:pt x="18931" y="83360"/>
                  </a:lnTo>
                  <a:close/>
                  <a:moveTo>
                    <a:pt x="18294" y="22113"/>
                  </a:moveTo>
                  <a:cubicBezTo>
                    <a:pt x="12248" y="22113"/>
                    <a:pt x="6998" y="17022"/>
                    <a:pt x="6998" y="11135"/>
                  </a:cubicBezTo>
                  <a:cubicBezTo>
                    <a:pt x="6998" y="5248"/>
                    <a:pt x="12248" y="0"/>
                    <a:pt x="18294" y="0"/>
                  </a:cubicBezTo>
                  <a:cubicBezTo>
                    <a:pt x="24338" y="0"/>
                    <a:pt x="29588" y="5248"/>
                    <a:pt x="29588" y="11135"/>
                  </a:cubicBezTo>
                  <a:cubicBezTo>
                    <a:pt x="29591" y="17022"/>
                    <a:pt x="24338" y="22113"/>
                    <a:pt x="18294" y="22113"/>
                  </a:cubicBezTo>
                  <a:close/>
                  <a:moveTo>
                    <a:pt x="51383" y="22113"/>
                  </a:moveTo>
                  <a:cubicBezTo>
                    <a:pt x="45340" y="22113"/>
                    <a:pt x="40089" y="17022"/>
                    <a:pt x="40089" y="11135"/>
                  </a:cubicBezTo>
                  <a:cubicBezTo>
                    <a:pt x="40089" y="5248"/>
                    <a:pt x="45340" y="0"/>
                    <a:pt x="51383" y="0"/>
                  </a:cubicBezTo>
                  <a:cubicBezTo>
                    <a:pt x="57429" y="0"/>
                    <a:pt x="62680" y="5248"/>
                    <a:pt x="62680" y="11135"/>
                  </a:cubicBezTo>
                  <a:cubicBezTo>
                    <a:pt x="62680" y="17022"/>
                    <a:pt x="57429" y="22113"/>
                    <a:pt x="51383" y="221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3085817" y="538249"/>
              <a:ext cx="48999" cy="83039"/>
            </a:xfrm>
            <a:custGeom>
              <a:rect b="b" l="l" r="r" t="t"/>
              <a:pathLst>
                <a:path extrusionOk="0" h="83039" w="48999">
                  <a:moveTo>
                    <a:pt x="48999" y="1747"/>
                  </a:moveTo>
                  <a:lnTo>
                    <a:pt x="45976" y="21155"/>
                  </a:lnTo>
                  <a:cubicBezTo>
                    <a:pt x="43115" y="19564"/>
                    <a:pt x="39615" y="18610"/>
                    <a:pt x="35475" y="18610"/>
                  </a:cubicBezTo>
                  <a:cubicBezTo>
                    <a:pt x="22431" y="18610"/>
                    <a:pt x="18931" y="29111"/>
                    <a:pt x="18931" y="41518"/>
                  </a:cubicBezTo>
                  <a:lnTo>
                    <a:pt x="18931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13" y="2066"/>
                  </a:lnTo>
                  <a:lnTo>
                    <a:pt x="18613" y="12248"/>
                  </a:lnTo>
                  <a:lnTo>
                    <a:pt x="18931" y="12248"/>
                  </a:lnTo>
                  <a:cubicBezTo>
                    <a:pt x="23224" y="4614"/>
                    <a:pt x="30861" y="0"/>
                    <a:pt x="40089" y="0"/>
                  </a:cubicBezTo>
                  <a:cubicBezTo>
                    <a:pt x="42794" y="-3"/>
                    <a:pt x="46132" y="474"/>
                    <a:pt x="48999" y="17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3150589" y="538249"/>
              <a:ext cx="69680" cy="83042"/>
            </a:xfrm>
            <a:custGeom>
              <a:rect b="b" l="l" r="r" t="t"/>
              <a:pathLst>
                <a:path extrusionOk="0" h="83042" w="69680">
                  <a:moveTo>
                    <a:pt x="69680" y="83039"/>
                  </a:moveTo>
                  <a:lnTo>
                    <a:pt x="50749" y="83039"/>
                  </a:lnTo>
                  <a:lnTo>
                    <a:pt x="50749" y="36748"/>
                  </a:lnTo>
                  <a:cubicBezTo>
                    <a:pt x="50749" y="24974"/>
                    <a:pt x="47249" y="17022"/>
                    <a:pt x="35793" y="17022"/>
                  </a:cubicBezTo>
                  <a:cubicBezTo>
                    <a:pt x="22590" y="17022"/>
                    <a:pt x="18931" y="27838"/>
                    <a:pt x="18931" y="36589"/>
                  </a:cubicBezTo>
                  <a:lnTo>
                    <a:pt x="18931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2" y="2068"/>
                  </a:lnTo>
                  <a:lnTo>
                    <a:pt x="18772" y="11771"/>
                  </a:lnTo>
                  <a:lnTo>
                    <a:pt x="19087" y="11771"/>
                  </a:lnTo>
                  <a:cubicBezTo>
                    <a:pt x="23860" y="4614"/>
                    <a:pt x="32452" y="0"/>
                    <a:pt x="42950" y="0"/>
                  </a:cubicBezTo>
                  <a:cubicBezTo>
                    <a:pt x="61404" y="0"/>
                    <a:pt x="69677" y="13521"/>
                    <a:pt x="69677" y="32773"/>
                  </a:cubicBezTo>
                  <a:lnTo>
                    <a:pt x="69677" y="830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3244410" y="502930"/>
              <a:ext cx="75570" cy="120267"/>
            </a:xfrm>
            <a:custGeom>
              <a:rect b="b" l="l" r="r" t="t"/>
              <a:pathLst>
                <a:path extrusionOk="0" h="120267" w="75570">
                  <a:moveTo>
                    <a:pt x="75570" y="77314"/>
                  </a:moveTo>
                  <a:cubicBezTo>
                    <a:pt x="75570" y="103405"/>
                    <a:pt x="62379" y="120267"/>
                    <a:pt x="42479" y="120267"/>
                  </a:cubicBezTo>
                  <a:cubicBezTo>
                    <a:pt x="32296" y="120267"/>
                    <a:pt x="23863" y="115974"/>
                    <a:pt x="18453" y="108974"/>
                  </a:cubicBezTo>
                  <a:lnTo>
                    <a:pt x="18138" y="108974"/>
                  </a:lnTo>
                  <a:lnTo>
                    <a:pt x="18138" y="118361"/>
                  </a:lnTo>
                  <a:lnTo>
                    <a:pt x="0" y="118361"/>
                  </a:lnTo>
                  <a:lnTo>
                    <a:pt x="0" y="4773"/>
                  </a:lnTo>
                  <a:lnTo>
                    <a:pt x="18931" y="0"/>
                  </a:lnTo>
                  <a:lnTo>
                    <a:pt x="18931" y="46772"/>
                  </a:lnTo>
                  <a:lnTo>
                    <a:pt x="19249" y="46772"/>
                  </a:lnTo>
                  <a:cubicBezTo>
                    <a:pt x="24659" y="39612"/>
                    <a:pt x="32929" y="35319"/>
                    <a:pt x="42953" y="35319"/>
                  </a:cubicBezTo>
                  <a:cubicBezTo>
                    <a:pt x="62379" y="35316"/>
                    <a:pt x="75570" y="51065"/>
                    <a:pt x="75570" y="77314"/>
                  </a:cubicBezTo>
                  <a:close/>
                  <a:moveTo>
                    <a:pt x="56955" y="77792"/>
                  </a:moveTo>
                  <a:cubicBezTo>
                    <a:pt x="56955" y="61088"/>
                    <a:pt x="50116" y="52337"/>
                    <a:pt x="38024" y="52337"/>
                  </a:cubicBezTo>
                  <a:cubicBezTo>
                    <a:pt x="30705" y="52337"/>
                    <a:pt x="24821" y="55520"/>
                    <a:pt x="18931" y="62836"/>
                  </a:cubicBezTo>
                  <a:lnTo>
                    <a:pt x="18931" y="92427"/>
                  </a:lnTo>
                  <a:cubicBezTo>
                    <a:pt x="24341" y="99586"/>
                    <a:pt x="30386" y="103402"/>
                    <a:pt x="38180" y="103402"/>
                  </a:cubicBezTo>
                  <a:cubicBezTo>
                    <a:pt x="50431" y="103405"/>
                    <a:pt x="56955" y="94018"/>
                    <a:pt x="56955" y="777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3336585" y="538246"/>
              <a:ext cx="73999" cy="84951"/>
            </a:xfrm>
            <a:custGeom>
              <a:rect b="b" l="l" r="r" t="t"/>
              <a:pathLst>
                <a:path extrusionOk="0" h="84951" w="73999">
                  <a:moveTo>
                    <a:pt x="40095" y="84951"/>
                  </a:moveTo>
                  <a:cubicBezTo>
                    <a:pt x="16084" y="84951"/>
                    <a:pt x="0" y="67930"/>
                    <a:pt x="0" y="42317"/>
                  </a:cubicBezTo>
                  <a:cubicBezTo>
                    <a:pt x="0" y="17181"/>
                    <a:pt x="15448" y="0"/>
                    <a:pt x="38041" y="0"/>
                  </a:cubicBezTo>
                  <a:cubicBezTo>
                    <a:pt x="59824" y="0"/>
                    <a:pt x="73999" y="16226"/>
                    <a:pt x="73999" y="41203"/>
                  </a:cubicBezTo>
                  <a:cubicBezTo>
                    <a:pt x="73999" y="43908"/>
                    <a:pt x="73826" y="46769"/>
                    <a:pt x="73681" y="48999"/>
                  </a:cubicBezTo>
                  <a:lnTo>
                    <a:pt x="19267" y="48999"/>
                  </a:lnTo>
                  <a:cubicBezTo>
                    <a:pt x="21320" y="61566"/>
                    <a:pt x="28813" y="68725"/>
                    <a:pt x="40269" y="68725"/>
                  </a:cubicBezTo>
                  <a:cubicBezTo>
                    <a:pt x="47732" y="68725"/>
                    <a:pt x="53778" y="65862"/>
                    <a:pt x="60143" y="59179"/>
                  </a:cubicBezTo>
                  <a:lnTo>
                    <a:pt x="71916" y="71589"/>
                  </a:lnTo>
                  <a:cubicBezTo>
                    <a:pt x="62688" y="80656"/>
                    <a:pt x="52361" y="84951"/>
                    <a:pt x="40095" y="84951"/>
                  </a:cubicBezTo>
                  <a:close/>
                  <a:moveTo>
                    <a:pt x="18948" y="35157"/>
                  </a:moveTo>
                  <a:lnTo>
                    <a:pt x="55688" y="35157"/>
                  </a:lnTo>
                  <a:cubicBezTo>
                    <a:pt x="54906" y="22746"/>
                    <a:pt x="48368" y="15590"/>
                    <a:pt x="37723" y="15590"/>
                  </a:cubicBezTo>
                  <a:cubicBezTo>
                    <a:pt x="27222" y="15590"/>
                    <a:pt x="20539" y="22590"/>
                    <a:pt x="18948" y="351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3431239" y="538249"/>
              <a:ext cx="49005" cy="83039"/>
            </a:xfrm>
            <a:custGeom>
              <a:rect b="b" l="l" r="r" t="t"/>
              <a:pathLst>
                <a:path extrusionOk="0" h="83039" w="49005">
                  <a:moveTo>
                    <a:pt x="49005" y="1747"/>
                  </a:moveTo>
                  <a:lnTo>
                    <a:pt x="45997" y="21155"/>
                  </a:lnTo>
                  <a:cubicBezTo>
                    <a:pt x="43133" y="19564"/>
                    <a:pt x="39632" y="18610"/>
                    <a:pt x="35495" y="18610"/>
                  </a:cubicBezTo>
                  <a:cubicBezTo>
                    <a:pt x="22449" y="18610"/>
                    <a:pt x="18948" y="29111"/>
                    <a:pt x="18948" y="41518"/>
                  </a:cubicBezTo>
                  <a:lnTo>
                    <a:pt x="18948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30" y="2066"/>
                  </a:lnTo>
                  <a:lnTo>
                    <a:pt x="18630" y="12248"/>
                  </a:lnTo>
                  <a:lnTo>
                    <a:pt x="18948" y="12248"/>
                  </a:lnTo>
                  <a:cubicBezTo>
                    <a:pt x="23230" y="4614"/>
                    <a:pt x="30867" y="0"/>
                    <a:pt x="40095" y="0"/>
                  </a:cubicBezTo>
                  <a:cubicBezTo>
                    <a:pt x="42814" y="-3"/>
                    <a:pt x="46141" y="474"/>
                    <a:pt x="49005" y="17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3490948" y="538246"/>
              <a:ext cx="75706" cy="115656"/>
            </a:xfrm>
            <a:custGeom>
              <a:rect b="b" l="l" r="r" t="t"/>
              <a:pathLst>
                <a:path extrusionOk="0" h="115656" w="75706">
                  <a:moveTo>
                    <a:pt x="21320" y="100700"/>
                  </a:moveTo>
                  <a:lnTo>
                    <a:pt x="25457" y="100541"/>
                  </a:lnTo>
                  <a:cubicBezTo>
                    <a:pt x="49642" y="99586"/>
                    <a:pt x="56787" y="92745"/>
                    <a:pt x="56787" y="77473"/>
                  </a:cubicBezTo>
                  <a:lnTo>
                    <a:pt x="56787" y="72223"/>
                  </a:lnTo>
                  <a:lnTo>
                    <a:pt x="56642" y="72223"/>
                  </a:lnTo>
                  <a:cubicBezTo>
                    <a:pt x="50914" y="79542"/>
                    <a:pt x="41831" y="83520"/>
                    <a:pt x="32140" y="83520"/>
                  </a:cubicBezTo>
                  <a:cubicBezTo>
                    <a:pt x="12555" y="83520"/>
                    <a:pt x="0" y="67450"/>
                    <a:pt x="0" y="42476"/>
                  </a:cubicBezTo>
                  <a:cubicBezTo>
                    <a:pt x="0" y="16862"/>
                    <a:pt x="13192" y="0"/>
                    <a:pt x="32921" y="0"/>
                  </a:cubicBezTo>
                  <a:cubicBezTo>
                    <a:pt x="42612" y="0"/>
                    <a:pt x="51377" y="4137"/>
                    <a:pt x="56787" y="11297"/>
                  </a:cubicBezTo>
                  <a:lnTo>
                    <a:pt x="57105" y="11297"/>
                  </a:lnTo>
                  <a:lnTo>
                    <a:pt x="57105" y="2068"/>
                  </a:lnTo>
                  <a:lnTo>
                    <a:pt x="75706" y="2068"/>
                  </a:lnTo>
                  <a:lnTo>
                    <a:pt x="75706" y="74769"/>
                  </a:lnTo>
                  <a:cubicBezTo>
                    <a:pt x="75706" y="101018"/>
                    <a:pt x="62370" y="114062"/>
                    <a:pt x="27193" y="115494"/>
                  </a:cubicBezTo>
                  <a:lnTo>
                    <a:pt x="23230" y="115656"/>
                  </a:lnTo>
                  <a:lnTo>
                    <a:pt x="21320" y="100700"/>
                  </a:lnTo>
                  <a:close/>
                  <a:moveTo>
                    <a:pt x="18775" y="41998"/>
                  </a:moveTo>
                  <a:cubicBezTo>
                    <a:pt x="18775" y="57906"/>
                    <a:pt x="25775" y="67293"/>
                    <a:pt x="37694" y="67293"/>
                  </a:cubicBezTo>
                  <a:cubicBezTo>
                    <a:pt x="44868" y="67293"/>
                    <a:pt x="50885" y="63793"/>
                    <a:pt x="56787" y="56633"/>
                  </a:cubicBezTo>
                  <a:lnTo>
                    <a:pt x="56787" y="27682"/>
                  </a:lnTo>
                  <a:cubicBezTo>
                    <a:pt x="51232" y="20681"/>
                    <a:pt x="44868" y="17022"/>
                    <a:pt x="37549" y="17022"/>
                  </a:cubicBezTo>
                  <a:cubicBezTo>
                    <a:pt x="25775" y="17022"/>
                    <a:pt x="18775" y="26091"/>
                    <a:pt x="18775" y="419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3"/>
          <p:cNvGrpSpPr/>
          <p:nvPr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197" name="Google Shape;197;p3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98" name="Google Shape;198;p3"/>
            <p:cNvSpPr txBox="1"/>
            <p:nvPr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08,70</a:t>
              </a:r>
              <a:endParaRPr/>
            </a:p>
          </p:txBody>
        </p:sp>
      </p:grpSp>
      <p:grpSp>
        <p:nvGrpSpPr>
          <p:cNvPr id="199" name="Google Shape;199;p3"/>
          <p:cNvGrpSpPr/>
          <p:nvPr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200" name="Google Shape;200;p3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01" name="Google Shape;201;p3"/>
            <p:cNvSpPr txBox="1"/>
            <p:nvPr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06,00</a:t>
              </a:r>
              <a:endParaRPr/>
            </a:p>
          </p:txBody>
        </p:sp>
      </p:grpSp>
      <p:grpSp>
        <p:nvGrpSpPr>
          <p:cNvPr id="202" name="Google Shape;202;p3"/>
          <p:cNvGrpSpPr/>
          <p:nvPr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203" name="Google Shape;203;p3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04" name="Google Shape;204;p3"/>
            <p:cNvSpPr txBox="1"/>
            <p:nvPr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05,00</a:t>
              </a:r>
              <a:endParaRPr/>
            </a:p>
          </p:txBody>
        </p:sp>
      </p:grpSp>
      <p:grpSp>
        <p:nvGrpSpPr>
          <p:cNvPr id="205" name="Google Shape;205;p3"/>
          <p:cNvGrpSpPr/>
          <p:nvPr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206" name="Google Shape;206;p3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07" name="Google Shape;207;p3"/>
            <p:cNvSpPr txBox="1"/>
            <p:nvPr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00,00</a:t>
              </a:r>
              <a:endParaRPr/>
            </a:p>
          </p:txBody>
        </p:sp>
      </p:grpSp>
      <p:grpSp>
        <p:nvGrpSpPr>
          <p:cNvPr id="208" name="Google Shape;208;p3"/>
          <p:cNvGrpSpPr/>
          <p:nvPr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209" name="Google Shape;209;p3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10" name="Google Shape;210;p3"/>
            <p:cNvSpPr txBox="1"/>
            <p:nvPr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07,70</a:t>
              </a:r>
              <a:endParaRPr/>
            </a:p>
          </p:txBody>
        </p:sp>
      </p:grpSp>
      <p:grpSp>
        <p:nvGrpSpPr>
          <p:cNvPr id="211" name="Google Shape;211;p3"/>
          <p:cNvGrpSpPr/>
          <p:nvPr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212" name="Google Shape;212;p3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13" name="Google Shape;213;p3"/>
            <p:cNvSpPr txBox="1"/>
            <p:nvPr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08,90</a:t>
              </a:r>
              <a:endParaRPr/>
            </a:p>
          </p:txBody>
        </p:sp>
      </p:grpSp>
      <p:grpSp>
        <p:nvGrpSpPr>
          <p:cNvPr id="214" name="Google Shape;214;p3"/>
          <p:cNvGrpSpPr/>
          <p:nvPr/>
        </p:nvGrpSpPr>
        <p:grpSpPr>
          <a:xfrm rot="-54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215" name="Google Shape;215;p3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16" name="Google Shape;216;p3"/>
            <p:cNvSpPr txBox="1"/>
            <p:nvPr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15,50</a:t>
              </a:r>
              <a:endParaRPr/>
            </a:p>
          </p:txBody>
        </p:sp>
      </p:grpSp>
      <p:grpSp>
        <p:nvGrpSpPr>
          <p:cNvPr id="217" name="Google Shape;217;p3"/>
          <p:cNvGrpSpPr/>
          <p:nvPr/>
        </p:nvGrpSpPr>
        <p:grpSpPr>
          <a:xfrm rot="-54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218" name="Google Shape;218;p3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19" name="Google Shape;219;p3"/>
            <p:cNvSpPr txBox="1"/>
            <p:nvPr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00,30</a:t>
              </a:r>
              <a:endParaRPr/>
            </a:p>
          </p:txBody>
        </p:sp>
      </p:grpSp>
      <p:grpSp>
        <p:nvGrpSpPr>
          <p:cNvPr id="220" name="Google Shape;220;p3"/>
          <p:cNvGrpSpPr/>
          <p:nvPr/>
        </p:nvGrpSpPr>
        <p:grpSpPr>
          <a:xfrm>
            <a:off x="6203949" y="-397423"/>
            <a:ext cx="124906" cy="333375"/>
            <a:chOff x="6416680" y="-397423"/>
            <a:chExt cx="124906" cy="333375"/>
          </a:xfrm>
        </p:grpSpPr>
        <p:cxnSp>
          <p:nvCxnSpPr>
            <p:cNvPr id="221" name="Google Shape;221;p3"/>
            <p:cNvCxnSpPr/>
            <p:nvPr/>
          </p:nvCxnSpPr>
          <p:spPr>
            <a:xfrm rot="-5400000">
              <a:off x="6249993" y="-230736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22" name="Google Shape;222;p3"/>
            <p:cNvSpPr txBox="1"/>
            <p:nvPr/>
          </p:nvSpPr>
          <p:spPr>
            <a:xfrm rot="-5400000">
              <a:off x="6349289" y="-293191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00,30</a:t>
              </a:r>
              <a:endParaRPr/>
            </a:p>
          </p:txBody>
        </p:sp>
      </p:grpSp>
      <p:cxnSp>
        <p:nvCxnSpPr>
          <p:cNvPr id="223" name="Google Shape;223;p3"/>
          <p:cNvCxnSpPr/>
          <p:nvPr/>
        </p:nvCxnSpPr>
        <p:spPr>
          <a:xfrm rot="-5400000">
            <a:off x="5929313" y="-230736"/>
            <a:ext cx="333375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24" name="Google Shape;224;p3"/>
          <p:cNvGrpSpPr/>
          <p:nvPr/>
        </p:nvGrpSpPr>
        <p:grpSpPr>
          <a:xfrm rot="-54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225" name="Google Shape;225;p3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26" name="Google Shape;226;p3"/>
            <p:cNvSpPr txBox="1"/>
            <p:nvPr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15,50</a:t>
              </a:r>
              <a:endParaRPr/>
            </a:p>
          </p:txBody>
        </p:sp>
      </p:grpSp>
      <p:pic>
        <p:nvPicPr>
          <p:cNvPr id="227" name="Google Shape;22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15478" y="296058"/>
            <a:ext cx="1188198" cy="62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8183" y="300703"/>
            <a:ext cx="729699" cy="62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sfolie">
  <p:cSld name="Inhaltsfolie"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22"/>
          <p:cNvSpPr txBox="1"/>
          <p:nvPr>
            <p:ph idx="10" type="dt"/>
          </p:nvPr>
        </p:nvSpPr>
        <p:spPr>
          <a:xfrm>
            <a:off x="10417351" y="6634666"/>
            <a:ext cx="849593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1" name="Google Shape;761;p22"/>
          <p:cNvSpPr txBox="1"/>
          <p:nvPr>
            <p:ph idx="11" type="ftr"/>
          </p:nvPr>
        </p:nvSpPr>
        <p:spPr>
          <a:xfrm>
            <a:off x="518319" y="6634666"/>
            <a:ext cx="5469732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2" name="Google Shape;762;p22"/>
          <p:cNvSpPr txBox="1"/>
          <p:nvPr>
            <p:ph idx="12" type="sldNum"/>
          </p:nvPr>
        </p:nvSpPr>
        <p:spPr>
          <a:xfrm>
            <a:off x="11482099" y="6634666"/>
            <a:ext cx="193964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63" name="Google Shape;763;p22"/>
          <p:cNvSpPr txBox="1"/>
          <p:nvPr>
            <p:ph idx="1" type="body"/>
          </p:nvPr>
        </p:nvSpPr>
        <p:spPr>
          <a:xfrm>
            <a:off x="518317" y="1631156"/>
            <a:ext cx="11155366" cy="45696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764" name="Google Shape;764;p22"/>
          <p:cNvSpPr txBox="1"/>
          <p:nvPr>
            <p:ph type="title"/>
          </p:nvPr>
        </p:nvSpPr>
        <p:spPr>
          <a:xfrm>
            <a:off x="518318" y="301185"/>
            <a:ext cx="6844385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5" name="Google Shape;765;p22"/>
          <p:cNvSpPr txBox="1"/>
          <p:nvPr>
            <p:ph idx="2" type="body"/>
          </p:nvPr>
        </p:nvSpPr>
        <p:spPr>
          <a:xfrm>
            <a:off x="518317" y="687598"/>
            <a:ext cx="6844385" cy="249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sp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766" name="Google Shape;766;p22"/>
          <p:cNvSpPr/>
          <p:nvPr>
            <p:ph idx="3" type="pic"/>
          </p:nvPr>
        </p:nvSpPr>
        <p:spPr>
          <a:xfrm>
            <a:off x="8437356" y="301185"/>
            <a:ext cx="1080000" cy="3864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sfolie | zweispaltig">
  <p:cSld name="Inhaltsfolie | zweispaltig"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3"/>
          <p:cNvSpPr txBox="1"/>
          <p:nvPr>
            <p:ph idx="10" type="dt"/>
          </p:nvPr>
        </p:nvSpPr>
        <p:spPr>
          <a:xfrm>
            <a:off x="10417351" y="6634666"/>
            <a:ext cx="849593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9" name="Google Shape;769;p23"/>
          <p:cNvSpPr txBox="1"/>
          <p:nvPr>
            <p:ph idx="11" type="ftr"/>
          </p:nvPr>
        </p:nvSpPr>
        <p:spPr>
          <a:xfrm>
            <a:off x="518319" y="6634666"/>
            <a:ext cx="5469732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0" name="Google Shape;770;p23"/>
          <p:cNvSpPr txBox="1"/>
          <p:nvPr>
            <p:ph idx="12" type="sldNum"/>
          </p:nvPr>
        </p:nvSpPr>
        <p:spPr>
          <a:xfrm>
            <a:off x="11482099" y="6634666"/>
            <a:ext cx="193964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71" name="Google Shape;771;p23"/>
          <p:cNvSpPr txBox="1"/>
          <p:nvPr>
            <p:ph idx="1" type="body"/>
          </p:nvPr>
        </p:nvSpPr>
        <p:spPr>
          <a:xfrm>
            <a:off x="518317" y="1631156"/>
            <a:ext cx="5469733" cy="45696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772" name="Google Shape;772;p23"/>
          <p:cNvSpPr txBox="1"/>
          <p:nvPr>
            <p:ph type="title"/>
          </p:nvPr>
        </p:nvSpPr>
        <p:spPr>
          <a:xfrm>
            <a:off x="518318" y="301185"/>
            <a:ext cx="6844385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3" name="Google Shape;773;p23"/>
          <p:cNvSpPr txBox="1"/>
          <p:nvPr>
            <p:ph idx="2" type="body"/>
          </p:nvPr>
        </p:nvSpPr>
        <p:spPr>
          <a:xfrm>
            <a:off x="518317" y="687598"/>
            <a:ext cx="6844385" cy="249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sp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774" name="Google Shape;774;p23"/>
          <p:cNvSpPr/>
          <p:nvPr>
            <p:ph idx="3" type="pic"/>
          </p:nvPr>
        </p:nvSpPr>
        <p:spPr>
          <a:xfrm>
            <a:off x="8437356" y="301185"/>
            <a:ext cx="1080000" cy="386413"/>
          </a:xfrm>
          <a:prstGeom prst="rect">
            <a:avLst/>
          </a:prstGeom>
          <a:noFill/>
          <a:ln>
            <a:noFill/>
          </a:ln>
        </p:spPr>
      </p:sp>
      <p:sp>
        <p:nvSpPr>
          <p:cNvPr id="775" name="Google Shape;775;p23"/>
          <p:cNvSpPr txBox="1"/>
          <p:nvPr>
            <p:ph idx="4" type="body"/>
          </p:nvPr>
        </p:nvSpPr>
        <p:spPr>
          <a:xfrm>
            <a:off x="6206330" y="1631156"/>
            <a:ext cx="5469733" cy="45696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sfolie | mit Text">
  <p:cSld name="Inhaltsfolie | mit Text"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24"/>
          <p:cNvSpPr txBox="1"/>
          <p:nvPr>
            <p:ph idx="10" type="dt"/>
          </p:nvPr>
        </p:nvSpPr>
        <p:spPr>
          <a:xfrm>
            <a:off x="10417351" y="6634666"/>
            <a:ext cx="849593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8" name="Google Shape;778;p24"/>
          <p:cNvSpPr txBox="1"/>
          <p:nvPr>
            <p:ph idx="11" type="ftr"/>
          </p:nvPr>
        </p:nvSpPr>
        <p:spPr>
          <a:xfrm>
            <a:off x="518319" y="6634666"/>
            <a:ext cx="5469732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9" name="Google Shape;779;p24"/>
          <p:cNvSpPr txBox="1"/>
          <p:nvPr>
            <p:ph idx="12" type="sldNum"/>
          </p:nvPr>
        </p:nvSpPr>
        <p:spPr>
          <a:xfrm>
            <a:off x="11482099" y="6634666"/>
            <a:ext cx="193964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80" name="Google Shape;780;p24"/>
          <p:cNvSpPr txBox="1"/>
          <p:nvPr>
            <p:ph idx="1" type="body"/>
          </p:nvPr>
        </p:nvSpPr>
        <p:spPr>
          <a:xfrm>
            <a:off x="8104861" y="1631156"/>
            <a:ext cx="3571200" cy="4569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781" name="Google Shape;781;p24"/>
          <p:cNvSpPr txBox="1"/>
          <p:nvPr>
            <p:ph type="title"/>
          </p:nvPr>
        </p:nvSpPr>
        <p:spPr>
          <a:xfrm>
            <a:off x="518318" y="301185"/>
            <a:ext cx="6844385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2" name="Google Shape;782;p24"/>
          <p:cNvSpPr txBox="1"/>
          <p:nvPr>
            <p:ph idx="2" type="body"/>
          </p:nvPr>
        </p:nvSpPr>
        <p:spPr>
          <a:xfrm>
            <a:off x="518317" y="1631157"/>
            <a:ext cx="7363752" cy="4569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783" name="Google Shape;783;p24"/>
          <p:cNvSpPr txBox="1"/>
          <p:nvPr>
            <p:ph idx="3" type="body"/>
          </p:nvPr>
        </p:nvSpPr>
        <p:spPr>
          <a:xfrm>
            <a:off x="518317" y="687598"/>
            <a:ext cx="6844385" cy="249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sp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784" name="Google Shape;784;p24"/>
          <p:cNvSpPr/>
          <p:nvPr>
            <p:ph idx="4" type="pic"/>
          </p:nvPr>
        </p:nvSpPr>
        <p:spPr>
          <a:xfrm>
            <a:off x="8437356" y="301185"/>
            <a:ext cx="1080000" cy="3864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 | Blau" showMasterSp="0">
  <p:cSld name="Nur Titel | Blau">
    <p:bg>
      <p:bgPr>
        <a:solidFill>
          <a:schemeClr val="dk2"/>
        </a:solidFill>
      </p:bgPr>
    </p:bg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25"/>
          <p:cNvSpPr txBox="1"/>
          <p:nvPr>
            <p:ph type="title"/>
          </p:nvPr>
        </p:nvSpPr>
        <p:spPr>
          <a:xfrm>
            <a:off x="518318" y="301185"/>
            <a:ext cx="6844385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7" name="Google Shape;787;p25"/>
          <p:cNvSpPr txBox="1"/>
          <p:nvPr>
            <p:ph idx="10" type="dt"/>
          </p:nvPr>
        </p:nvSpPr>
        <p:spPr>
          <a:xfrm>
            <a:off x="10417351" y="6634666"/>
            <a:ext cx="849593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8" name="Google Shape;788;p25"/>
          <p:cNvSpPr txBox="1"/>
          <p:nvPr>
            <p:ph idx="11" type="ftr"/>
          </p:nvPr>
        </p:nvSpPr>
        <p:spPr>
          <a:xfrm>
            <a:off x="518319" y="6634666"/>
            <a:ext cx="5469732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9" name="Google Shape;789;p25"/>
          <p:cNvSpPr txBox="1"/>
          <p:nvPr>
            <p:ph idx="12" type="sldNum"/>
          </p:nvPr>
        </p:nvSpPr>
        <p:spPr>
          <a:xfrm>
            <a:off x="11482099" y="6634666"/>
            <a:ext cx="193964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90" name="Google Shape;790;p25"/>
          <p:cNvSpPr/>
          <p:nvPr/>
        </p:nvSpPr>
        <p:spPr>
          <a:xfrm>
            <a:off x="517200" y="6538526"/>
            <a:ext cx="11674800" cy="1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25"/>
          <p:cNvSpPr/>
          <p:nvPr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25"/>
          <p:cNvSpPr txBox="1"/>
          <p:nvPr>
            <p:ph idx="1" type="body"/>
          </p:nvPr>
        </p:nvSpPr>
        <p:spPr>
          <a:xfrm>
            <a:off x="518317" y="687598"/>
            <a:ext cx="6844385" cy="249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sp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793" name="Google Shape;793;p25"/>
          <p:cNvSpPr/>
          <p:nvPr/>
        </p:nvSpPr>
        <p:spPr>
          <a:xfrm>
            <a:off x="10596063" y="299346"/>
            <a:ext cx="1080000" cy="412328"/>
          </a:xfrm>
          <a:custGeom>
            <a:rect b="b" l="l" r="r" t="t"/>
            <a:pathLst>
              <a:path extrusionOk="0" h="1831428" w="4797018">
                <a:moveTo>
                  <a:pt x="0" y="170736"/>
                </a:moveTo>
                <a:lnTo>
                  <a:pt x="92812" y="77924"/>
                </a:lnTo>
                <a:lnTo>
                  <a:pt x="92812" y="1763373"/>
                </a:lnTo>
                <a:lnTo>
                  <a:pt x="0" y="1763373"/>
                </a:lnTo>
                <a:lnTo>
                  <a:pt x="0" y="170736"/>
                </a:lnTo>
                <a:close/>
                <a:moveTo>
                  <a:pt x="278425" y="92812"/>
                </a:moveTo>
                <a:lnTo>
                  <a:pt x="1392136" y="92812"/>
                </a:lnTo>
                <a:lnTo>
                  <a:pt x="1392136" y="0"/>
                </a:lnTo>
                <a:lnTo>
                  <a:pt x="185614" y="0"/>
                </a:lnTo>
                <a:lnTo>
                  <a:pt x="185614" y="1113701"/>
                </a:lnTo>
                <a:lnTo>
                  <a:pt x="1210723" y="1113701"/>
                </a:lnTo>
                <a:lnTo>
                  <a:pt x="1210723" y="1020899"/>
                </a:lnTo>
                <a:lnTo>
                  <a:pt x="278425" y="1020899"/>
                </a:lnTo>
                <a:lnTo>
                  <a:pt x="278425" y="92812"/>
                </a:lnTo>
                <a:close/>
                <a:moveTo>
                  <a:pt x="1350464" y="835285"/>
                </a:moveTo>
                <a:lnTo>
                  <a:pt x="464048" y="835285"/>
                </a:lnTo>
                <a:lnTo>
                  <a:pt x="464048" y="464048"/>
                </a:lnTo>
                <a:lnTo>
                  <a:pt x="1222124" y="464048"/>
                </a:lnTo>
                <a:lnTo>
                  <a:pt x="1314926" y="371237"/>
                </a:lnTo>
                <a:lnTo>
                  <a:pt x="464048" y="371237"/>
                </a:lnTo>
                <a:lnTo>
                  <a:pt x="464048" y="278425"/>
                </a:lnTo>
                <a:lnTo>
                  <a:pt x="1392146" y="278425"/>
                </a:lnTo>
                <a:lnTo>
                  <a:pt x="1392146" y="185614"/>
                </a:lnTo>
                <a:lnTo>
                  <a:pt x="371237" y="185614"/>
                </a:lnTo>
                <a:lnTo>
                  <a:pt x="371237" y="928087"/>
                </a:lnTo>
                <a:lnTo>
                  <a:pt x="1258872" y="928087"/>
                </a:lnTo>
                <a:lnTo>
                  <a:pt x="1350464" y="835285"/>
                </a:lnTo>
                <a:close/>
                <a:moveTo>
                  <a:pt x="185614" y="1763373"/>
                </a:moveTo>
                <a:lnTo>
                  <a:pt x="278425" y="1763373"/>
                </a:lnTo>
                <a:lnTo>
                  <a:pt x="278425" y="1299324"/>
                </a:lnTo>
                <a:lnTo>
                  <a:pt x="371237" y="1299324"/>
                </a:lnTo>
                <a:lnTo>
                  <a:pt x="371237" y="1685449"/>
                </a:lnTo>
                <a:lnTo>
                  <a:pt x="464039" y="1592647"/>
                </a:lnTo>
                <a:lnTo>
                  <a:pt x="464039" y="1299324"/>
                </a:lnTo>
                <a:lnTo>
                  <a:pt x="1210723" y="1299324"/>
                </a:lnTo>
                <a:lnTo>
                  <a:pt x="1210723" y="1206522"/>
                </a:lnTo>
                <a:lnTo>
                  <a:pt x="185614" y="1206522"/>
                </a:lnTo>
                <a:lnTo>
                  <a:pt x="185614" y="1763373"/>
                </a:lnTo>
                <a:close/>
                <a:moveTo>
                  <a:pt x="4704207" y="0"/>
                </a:moveTo>
                <a:lnTo>
                  <a:pt x="4704207" y="1067314"/>
                </a:lnTo>
                <a:cubicBezTo>
                  <a:pt x="4704207" y="1315669"/>
                  <a:pt x="4593393" y="1529039"/>
                  <a:pt x="4334837" y="1692688"/>
                </a:cubicBezTo>
                <a:lnTo>
                  <a:pt x="4332742" y="1689954"/>
                </a:lnTo>
                <a:cubicBezTo>
                  <a:pt x="4502639" y="1555213"/>
                  <a:pt x="4611405" y="1382144"/>
                  <a:pt x="4611405" y="1158564"/>
                </a:cubicBezTo>
                <a:lnTo>
                  <a:pt x="4611405" y="0"/>
                </a:lnTo>
                <a:lnTo>
                  <a:pt x="4518594" y="0"/>
                </a:lnTo>
                <a:lnTo>
                  <a:pt x="4518594" y="1157021"/>
                </a:lnTo>
                <a:cubicBezTo>
                  <a:pt x="4518594" y="1490196"/>
                  <a:pt x="4248512" y="1740170"/>
                  <a:pt x="3915337" y="1740170"/>
                </a:cubicBezTo>
                <a:cubicBezTo>
                  <a:pt x="3582162" y="1740170"/>
                  <a:pt x="3312081" y="1490186"/>
                  <a:pt x="3312081" y="1157021"/>
                </a:cubicBezTo>
                <a:lnTo>
                  <a:pt x="3312081" y="77924"/>
                </a:lnTo>
                <a:lnTo>
                  <a:pt x="3219269" y="170736"/>
                </a:lnTo>
                <a:lnTo>
                  <a:pt x="3219269" y="1158564"/>
                </a:lnTo>
                <a:cubicBezTo>
                  <a:pt x="3219269" y="1542993"/>
                  <a:pt x="3530908" y="1831429"/>
                  <a:pt x="3915337" y="1831429"/>
                </a:cubicBezTo>
                <a:cubicBezTo>
                  <a:pt x="3924233" y="1831429"/>
                  <a:pt x="4008139" y="1831429"/>
                  <a:pt x="4008139" y="1831429"/>
                </a:cubicBezTo>
                <a:cubicBezTo>
                  <a:pt x="4386691" y="1831429"/>
                  <a:pt x="4797019" y="1551870"/>
                  <a:pt x="4797019" y="1068667"/>
                </a:cubicBezTo>
                <a:cubicBezTo>
                  <a:pt x="4797019" y="1068210"/>
                  <a:pt x="4797019" y="0"/>
                  <a:pt x="4797019" y="0"/>
                </a:cubicBezTo>
                <a:lnTo>
                  <a:pt x="4704207" y="0"/>
                </a:lnTo>
                <a:close/>
                <a:moveTo>
                  <a:pt x="3915328" y="1647358"/>
                </a:moveTo>
                <a:cubicBezTo>
                  <a:pt x="4197077" y="1647358"/>
                  <a:pt x="4425515" y="1438694"/>
                  <a:pt x="4425773" y="1157021"/>
                </a:cubicBezTo>
                <a:lnTo>
                  <a:pt x="4425782" y="1157021"/>
                </a:lnTo>
                <a:lnTo>
                  <a:pt x="4425782" y="77924"/>
                </a:lnTo>
                <a:lnTo>
                  <a:pt x="4332970" y="170736"/>
                </a:lnTo>
                <a:lnTo>
                  <a:pt x="4332970" y="1067305"/>
                </a:lnTo>
                <a:cubicBezTo>
                  <a:pt x="4332970" y="1246699"/>
                  <a:pt x="4187533" y="1368933"/>
                  <a:pt x="4008130" y="1368933"/>
                </a:cubicBezTo>
                <a:cubicBezTo>
                  <a:pt x="3828736" y="1368933"/>
                  <a:pt x="3683298" y="1246699"/>
                  <a:pt x="3683298" y="1067305"/>
                </a:cubicBezTo>
                <a:lnTo>
                  <a:pt x="3683289" y="0"/>
                </a:lnTo>
                <a:lnTo>
                  <a:pt x="3590487" y="0"/>
                </a:lnTo>
                <a:lnTo>
                  <a:pt x="3590487" y="1067305"/>
                </a:lnTo>
                <a:cubicBezTo>
                  <a:pt x="3590487" y="1297962"/>
                  <a:pt x="3777472" y="1461745"/>
                  <a:pt x="4008130" y="1461745"/>
                </a:cubicBezTo>
                <a:cubicBezTo>
                  <a:pt x="4102446" y="1461745"/>
                  <a:pt x="4216937" y="1415148"/>
                  <a:pt x="4294699" y="1333129"/>
                </a:cubicBezTo>
                <a:lnTo>
                  <a:pt x="4296785" y="1335862"/>
                </a:lnTo>
                <a:cubicBezTo>
                  <a:pt x="4223881" y="1471070"/>
                  <a:pt x="4089102" y="1554556"/>
                  <a:pt x="3915328" y="1554556"/>
                </a:cubicBezTo>
                <a:cubicBezTo>
                  <a:pt x="3686090" y="1554556"/>
                  <a:pt x="3500009" y="1388593"/>
                  <a:pt x="3497742" y="1160116"/>
                </a:cubicBezTo>
                <a:lnTo>
                  <a:pt x="3497685" y="1160116"/>
                </a:lnTo>
                <a:lnTo>
                  <a:pt x="3497685" y="0"/>
                </a:lnTo>
                <a:lnTo>
                  <a:pt x="3404873" y="0"/>
                </a:lnTo>
                <a:lnTo>
                  <a:pt x="3404873" y="1160107"/>
                </a:lnTo>
                <a:lnTo>
                  <a:pt x="3404921" y="1160107"/>
                </a:lnTo>
                <a:cubicBezTo>
                  <a:pt x="3406855" y="1440218"/>
                  <a:pt x="3634616" y="1647358"/>
                  <a:pt x="3915328" y="1647358"/>
                </a:cubicBezTo>
                <a:close/>
                <a:moveTo>
                  <a:pt x="1852984" y="1206522"/>
                </a:moveTo>
                <a:lnTo>
                  <a:pt x="1618288" y="1763373"/>
                </a:lnTo>
                <a:lnTo>
                  <a:pt x="1711119" y="1763363"/>
                </a:lnTo>
                <a:lnTo>
                  <a:pt x="1711100" y="1763373"/>
                </a:lnTo>
                <a:lnTo>
                  <a:pt x="1711119" y="1763373"/>
                </a:lnTo>
                <a:lnTo>
                  <a:pt x="1828448" y="1484948"/>
                </a:lnTo>
                <a:lnTo>
                  <a:pt x="2614774" y="1484948"/>
                </a:lnTo>
                <a:lnTo>
                  <a:pt x="2732018" y="1763373"/>
                </a:lnTo>
                <a:lnTo>
                  <a:pt x="2824820" y="1763373"/>
                </a:lnTo>
                <a:lnTo>
                  <a:pt x="2668515" y="1392136"/>
                </a:lnTo>
                <a:lnTo>
                  <a:pt x="1867567" y="1392136"/>
                </a:lnTo>
                <a:lnTo>
                  <a:pt x="1906676" y="1299324"/>
                </a:lnTo>
                <a:lnTo>
                  <a:pt x="2722236" y="1299324"/>
                </a:lnTo>
                <a:lnTo>
                  <a:pt x="2917632" y="1763373"/>
                </a:lnTo>
                <a:lnTo>
                  <a:pt x="3010443" y="1763373"/>
                </a:lnTo>
                <a:lnTo>
                  <a:pt x="2775976" y="1206522"/>
                </a:lnTo>
                <a:lnTo>
                  <a:pt x="1852984" y="1206522"/>
                </a:lnTo>
                <a:close/>
                <a:moveTo>
                  <a:pt x="1989544" y="0"/>
                </a:moveTo>
                <a:lnTo>
                  <a:pt x="1307459" y="1617898"/>
                </a:lnTo>
                <a:lnTo>
                  <a:pt x="1366533" y="1698098"/>
                </a:lnTo>
                <a:lnTo>
                  <a:pt x="2082356" y="0"/>
                </a:lnTo>
                <a:lnTo>
                  <a:pt x="1989544" y="0"/>
                </a:lnTo>
                <a:close/>
                <a:moveTo>
                  <a:pt x="2360771" y="0"/>
                </a:moveTo>
                <a:lnTo>
                  <a:pt x="3075708" y="1698098"/>
                </a:lnTo>
                <a:lnTo>
                  <a:pt x="3134639" y="1617898"/>
                </a:lnTo>
                <a:lnTo>
                  <a:pt x="2453592" y="0"/>
                </a:lnTo>
                <a:lnTo>
                  <a:pt x="2360771" y="0"/>
                </a:lnTo>
                <a:close/>
                <a:moveTo>
                  <a:pt x="1799101" y="1113711"/>
                </a:moveTo>
                <a:lnTo>
                  <a:pt x="1524610" y="1763373"/>
                </a:lnTo>
                <a:lnTo>
                  <a:pt x="1431798" y="1763373"/>
                </a:lnTo>
                <a:lnTo>
                  <a:pt x="2128761" y="110195"/>
                </a:lnTo>
                <a:lnTo>
                  <a:pt x="2512219" y="1020899"/>
                </a:lnTo>
                <a:lnTo>
                  <a:pt x="2605021" y="1020899"/>
                </a:lnTo>
                <a:lnTo>
                  <a:pt x="2175158" y="0"/>
                </a:lnTo>
                <a:lnTo>
                  <a:pt x="2267969" y="0"/>
                </a:lnTo>
                <a:lnTo>
                  <a:pt x="2736895" y="1113701"/>
                </a:lnTo>
                <a:lnTo>
                  <a:pt x="1799101" y="1113701"/>
                </a:lnTo>
                <a:close/>
                <a:moveTo>
                  <a:pt x="2221802" y="551602"/>
                </a:moveTo>
                <a:lnTo>
                  <a:pt x="2024015" y="1020899"/>
                </a:lnTo>
                <a:lnTo>
                  <a:pt x="2419398" y="1020899"/>
                </a:lnTo>
                <a:lnTo>
                  <a:pt x="2221802" y="551602"/>
                </a:lnTo>
                <a:close/>
                <a:moveTo>
                  <a:pt x="1838163" y="1020899"/>
                </a:moveTo>
                <a:lnTo>
                  <a:pt x="1931213" y="1020899"/>
                </a:lnTo>
                <a:lnTo>
                  <a:pt x="2175415" y="441436"/>
                </a:lnTo>
                <a:lnTo>
                  <a:pt x="2128942" y="331070"/>
                </a:lnTo>
                <a:lnTo>
                  <a:pt x="1838163" y="102089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4" name="Google Shape;794;p25"/>
          <p:cNvGrpSpPr/>
          <p:nvPr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795" name="Google Shape;795;p25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796" name="Google Shape;796;p25"/>
            <p:cNvSpPr txBox="1"/>
            <p:nvPr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08,70</a:t>
              </a:r>
              <a:endParaRPr/>
            </a:p>
          </p:txBody>
        </p:sp>
      </p:grpSp>
      <p:grpSp>
        <p:nvGrpSpPr>
          <p:cNvPr id="797" name="Google Shape;797;p25"/>
          <p:cNvGrpSpPr/>
          <p:nvPr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798" name="Google Shape;798;p25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799" name="Google Shape;799;p25"/>
            <p:cNvSpPr txBox="1"/>
            <p:nvPr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06,00</a:t>
              </a:r>
              <a:endParaRPr/>
            </a:p>
          </p:txBody>
        </p:sp>
      </p:grpSp>
      <p:grpSp>
        <p:nvGrpSpPr>
          <p:cNvPr id="800" name="Google Shape;800;p25"/>
          <p:cNvGrpSpPr/>
          <p:nvPr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801" name="Google Shape;801;p25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802" name="Google Shape;802;p25"/>
            <p:cNvSpPr txBox="1"/>
            <p:nvPr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05,00</a:t>
              </a:r>
              <a:endParaRPr/>
            </a:p>
          </p:txBody>
        </p:sp>
      </p:grpSp>
      <p:grpSp>
        <p:nvGrpSpPr>
          <p:cNvPr id="803" name="Google Shape;803;p25"/>
          <p:cNvGrpSpPr/>
          <p:nvPr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804" name="Google Shape;804;p25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805" name="Google Shape;805;p25"/>
            <p:cNvSpPr txBox="1"/>
            <p:nvPr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00,00</a:t>
              </a:r>
              <a:endParaRPr/>
            </a:p>
          </p:txBody>
        </p:sp>
      </p:grpSp>
      <p:grpSp>
        <p:nvGrpSpPr>
          <p:cNvPr id="806" name="Google Shape;806;p25"/>
          <p:cNvGrpSpPr/>
          <p:nvPr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807" name="Google Shape;807;p25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808" name="Google Shape;808;p25"/>
            <p:cNvSpPr txBox="1"/>
            <p:nvPr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07,70</a:t>
              </a:r>
              <a:endParaRPr/>
            </a:p>
          </p:txBody>
        </p:sp>
      </p:grpSp>
      <p:grpSp>
        <p:nvGrpSpPr>
          <p:cNvPr id="809" name="Google Shape;809;p25"/>
          <p:cNvGrpSpPr/>
          <p:nvPr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810" name="Google Shape;810;p25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811" name="Google Shape;811;p25"/>
            <p:cNvSpPr txBox="1"/>
            <p:nvPr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08,90</a:t>
              </a:r>
              <a:endParaRPr/>
            </a:p>
          </p:txBody>
        </p:sp>
      </p:grpSp>
      <p:grpSp>
        <p:nvGrpSpPr>
          <p:cNvPr id="812" name="Google Shape;812;p25"/>
          <p:cNvGrpSpPr/>
          <p:nvPr/>
        </p:nvGrpSpPr>
        <p:grpSpPr>
          <a:xfrm rot="-54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813" name="Google Shape;813;p25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814" name="Google Shape;814;p25"/>
            <p:cNvSpPr txBox="1"/>
            <p:nvPr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15,50</a:t>
              </a:r>
              <a:endParaRPr/>
            </a:p>
          </p:txBody>
        </p:sp>
      </p:grpSp>
      <p:grpSp>
        <p:nvGrpSpPr>
          <p:cNvPr id="815" name="Google Shape;815;p25"/>
          <p:cNvGrpSpPr/>
          <p:nvPr/>
        </p:nvGrpSpPr>
        <p:grpSpPr>
          <a:xfrm rot="-54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816" name="Google Shape;816;p25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817" name="Google Shape;817;p25"/>
            <p:cNvSpPr txBox="1"/>
            <p:nvPr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00,30</a:t>
              </a:r>
              <a:endParaRPr/>
            </a:p>
          </p:txBody>
        </p:sp>
      </p:grpSp>
      <p:grpSp>
        <p:nvGrpSpPr>
          <p:cNvPr id="818" name="Google Shape;818;p25"/>
          <p:cNvGrpSpPr/>
          <p:nvPr/>
        </p:nvGrpSpPr>
        <p:grpSpPr>
          <a:xfrm>
            <a:off x="6203949" y="-397423"/>
            <a:ext cx="124906" cy="333375"/>
            <a:chOff x="6416680" y="-397423"/>
            <a:chExt cx="124906" cy="333375"/>
          </a:xfrm>
        </p:grpSpPr>
        <p:cxnSp>
          <p:nvCxnSpPr>
            <p:cNvPr id="819" name="Google Shape;819;p25"/>
            <p:cNvCxnSpPr/>
            <p:nvPr/>
          </p:nvCxnSpPr>
          <p:spPr>
            <a:xfrm rot="-5400000">
              <a:off x="6249993" y="-230736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820" name="Google Shape;820;p25"/>
            <p:cNvSpPr txBox="1"/>
            <p:nvPr/>
          </p:nvSpPr>
          <p:spPr>
            <a:xfrm rot="-5400000">
              <a:off x="6349289" y="-293191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00,30</a:t>
              </a:r>
              <a:endParaRPr/>
            </a:p>
          </p:txBody>
        </p:sp>
      </p:grpSp>
      <p:cxnSp>
        <p:nvCxnSpPr>
          <p:cNvPr id="821" name="Google Shape;821;p25"/>
          <p:cNvCxnSpPr/>
          <p:nvPr/>
        </p:nvCxnSpPr>
        <p:spPr>
          <a:xfrm rot="-5400000">
            <a:off x="5929313" y="-230736"/>
            <a:ext cx="333375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822" name="Google Shape;822;p25"/>
          <p:cNvGrpSpPr/>
          <p:nvPr/>
        </p:nvGrpSpPr>
        <p:grpSpPr>
          <a:xfrm rot="-54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823" name="Google Shape;823;p25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824" name="Google Shape;824;p25"/>
            <p:cNvSpPr txBox="1"/>
            <p:nvPr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15,50</a:t>
              </a:r>
              <a:endParaRPr/>
            </a:p>
          </p:txBody>
        </p:sp>
      </p:grpSp>
      <p:pic>
        <p:nvPicPr>
          <p:cNvPr id="825" name="Google Shape;825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27200" y="295200"/>
            <a:ext cx="781200" cy="409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6" name="Google Shape;82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76400" y="295200"/>
            <a:ext cx="480841" cy="41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lussfolie" showMasterSp="0">
  <p:cSld name="Schlussfolie">
    <p:bg>
      <p:bgPr>
        <a:solidFill>
          <a:schemeClr val="dk2"/>
        </a:solidFill>
      </p:bgPr>
    </p:bg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26"/>
          <p:cNvSpPr txBox="1"/>
          <p:nvPr>
            <p:ph idx="1" type="body"/>
          </p:nvPr>
        </p:nvSpPr>
        <p:spPr>
          <a:xfrm>
            <a:off x="0" y="1628775"/>
            <a:ext cx="12192000" cy="5229225"/>
          </a:xfrm>
          <a:prstGeom prst="rect">
            <a:avLst/>
          </a:prstGeom>
          <a:gradFill>
            <a:gsLst>
              <a:gs pos="0">
                <a:schemeClr val="accent4"/>
              </a:gs>
              <a:gs pos="5000">
                <a:schemeClr val="accent4"/>
              </a:gs>
              <a:gs pos="50000">
                <a:srgbClr val="04316A">
                  <a:alpha val="49803"/>
                </a:srgbClr>
              </a:gs>
              <a:gs pos="100000">
                <a:srgbClr val="1E2E68">
                  <a:alpha val="2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0" lIns="540000" spcFirstLastPara="1" rIns="0" wrap="square" tIns="11880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829" name="Google Shape;829;p26"/>
          <p:cNvSpPr/>
          <p:nvPr>
            <p:ph idx="2" type="pic"/>
          </p:nvPr>
        </p:nvSpPr>
        <p:spPr>
          <a:xfrm>
            <a:off x="0" y="1628775"/>
            <a:ext cx="12192000" cy="522922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30" name="Google Shape;830;p26"/>
          <p:cNvSpPr/>
          <p:nvPr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6"/>
          <p:cNvSpPr txBox="1"/>
          <p:nvPr>
            <p:ph idx="3" type="body"/>
          </p:nvPr>
        </p:nvSpPr>
        <p:spPr>
          <a:xfrm>
            <a:off x="518317" y="2913731"/>
            <a:ext cx="11157745" cy="156203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360000" wrap="square" tIns="0">
            <a:sp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832" name="Google Shape;832;p26"/>
          <p:cNvSpPr/>
          <p:nvPr/>
        </p:nvSpPr>
        <p:spPr>
          <a:xfrm>
            <a:off x="10056938" y="300703"/>
            <a:ext cx="1619125" cy="618155"/>
          </a:xfrm>
          <a:custGeom>
            <a:rect b="b" l="l" r="r" t="t"/>
            <a:pathLst>
              <a:path extrusionOk="0" h="556225" w="1456912">
                <a:moveTo>
                  <a:pt x="0" y="51854"/>
                </a:moveTo>
                <a:lnTo>
                  <a:pt x="28188" y="23666"/>
                </a:lnTo>
                <a:lnTo>
                  <a:pt x="28188" y="535557"/>
                </a:lnTo>
                <a:lnTo>
                  <a:pt x="0" y="535557"/>
                </a:lnTo>
                <a:lnTo>
                  <a:pt x="0" y="51854"/>
                </a:lnTo>
                <a:close/>
                <a:moveTo>
                  <a:pt x="84564" y="28188"/>
                </a:moveTo>
                <a:lnTo>
                  <a:pt x="422811" y="28188"/>
                </a:lnTo>
                <a:lnTo>
                  <a:pt x="422811" y="0"/>
                </a:lnTo>
                <a:lnTo>
                  <a:pt x="56376" y="0"/>
                </a:lnTo>
                <a:lnTo>
                  <a:pt x="56376" y="338244"/>
                </a:lnTo>
                <a:lnTo>
                  <a:pt x="367711" y="338244"/>
                </a:lnTo>
                <a:lnTo>
                  <a:pt x="367711" y="310062"/>
                </a:lnTo>
                <a:lnTo>
                  <a:pt x="84564" y="310062"/>
                </a:lnTo>
                <a:lnTo>
                  <a:pt x="84564" y="28188"/>
                </a:lnTo>
                <a:close/>
                <a:moveTo>
                  <a:pt x="410152" y="253686"/>
                </a:moveTo>
                <a:lnTo>
                  <a:pt x="140937" y="253686"/>
                </a:lnTo>
                <a:lnTo>
                  <a:pt x="140937" y="140940"/>
                </a:lnTo>
                <a:lnTo>
                  <a:pt x="371171" y="140940"/>
                </a:lnTo>
                <a:lnTo>
                  <a:pt x="399359" y="112752"/>
                </a:lnTo>
                <a:lnTo>
                  <a:pt x="140937" y="112752"/>
                </a:lnTo>
                <a:lnTo>
                  <a:pt x="140937" y="84564"/>
                </a:lnTo>
                <a:lnTo>
                  <a:pt x="422811" y="84564"/>
                </a:lnTo>
                <a:lnTo>
                  <a:pt x="422811" y="56376"/>
                </a:lnTo>
                <a:lnTo>
                  <a:pt x="112749" y="56376"/>
                </a:lnTo>
                <a:lnTo>
                  <a:pt x="112749" y="281874"/>
                </a:lnTo>
                <a:lnTo>
                  <a:pt x="382334" y="281874"/>
                </a:lnTo>
                <a:lnTo>
                  <a:pt x="410152" y="253686"/>
                </a:lnTo>
                <a:close/>
                <a:moveTo>
                  <a:pt x="56376" y="535557"/>
                </a:moveTo>
                <a:lnTo>
                  <a:pt x="84564" y="535557"/>
                </a:lnTo>
                <a:lnTo>
                  <a:pt x="84564" y="394620"/>
                </a:lnTo>
                <a:lnTo>
                  <a:pt x="112752" y="394620"/>
                </a:lnTo>
                <a:lnTo>
                  <a:pt x="112752" y="511890"/>
                </a:lnTo>
                <a:lnTo>
                  <a:pt x="140940" y="483705"/>
                </a:lnTo>
                <a:lnTo>
                  <a:pt x="140940" y="394620"/>
                </a:lnTo>
                <a:lnTo>
                  <a:pt x="367714" y="394620"/>
                </a:lnTo>
                <a:lnTo>
                  <a:pt x="367714" y="366435"/>
                </a:lnTo>
                <a:lnTo>
                  <a:pt x="56376" y="366435"/>
                </a:lnTo>
                <a:lnTo>
                  <a:pt x="56376" y="535557"/>
                </a:lnTo>
                <a:close/>
                <a:moveTo>
                  <a:pt x="1428724" y="0"/>
                </a:moveTo>
                <a:lnTo>
                  <a:pt x="1428724" y="324156"/>
                </a:lnTo>
                <a:cubicBezTo>
                  <a:pt x="1428724" y="399584"/>
                  <a:pt x="1395069" y="464387"/>
                  <a:pt x="1316539" y="514089"/>
                </a:cubicBezTo>
                <a:lnTo>
                  <a:pt x="1315903" y="513258"/>
                </a:lnTo>
                <a:cubicBezTo>
                  <a:pt x="1367503" y="472336"/>
                  <a:pt x="1400536" y="419773"/>
                  <a:pt x="1400536" y="351869"/>
                </a:cubicBezTo>
                <a:lnTo>
                  <a:pt x="1400536" y="3"/>
                </a:lnTo>
                <a:lnTo>
                  <a:pt x="1372348" y="3"/>
                </a:lnTo>
                <a:lnTo>
                  <a:pt x="1372348" y="351400"/>
                </a:lnTo>
                <a:cubicBezTo>
                  <a:pt x="1372348" y="452590"/>
                  <a:pt x="1290318" y="528510"/>
                  <a:pt x="1189132" y="528510"/>
                </a:cubicBezTo>
                <a:cubicBezTo>
                  <a:pt x="1087946" y="528510"/>
                  <a:pt x="1005916" y="452587"/>
                  <a:pt x="1005916" y="351400"/>
                </a:cubicBezTo>
                <a:lnTo>
                  <a:pt x="1005916" y="23666"/>
                </a:lnTo>
                <a:lnTo>
                  <a:pt x="977728" y="51854"/>
                </a:lnTo>
                <a:lnTo>
                  <a:pt x="977728" y="351869"/>
                </a:lnTo>
                <a:cubicBezTo>
                  <a:pt x="977728" y="468625"/>
                  <a:pt x="1072376" y="556226"/>
                  <a:pt x="1189132" y="556226"/>
                </a:cubicBezTo>
                <a:cubicBezTo>
                  <a:pt x="1191834" y="556226"/>
                  <a:pt x="1217320" y="556226"/>
                  <a:pt x="1217320" y="556226"/>
                </a:cubicBezTo>
                <a:cubicBezTo>
                  <a:pt x="1332291" y="556226"/>
                  <a:pt x="1456912" y="471321"/>
                  <a:pt x="1456912" y="324566"/>
                </a:cubicBezTo>
                <a:cubicBezTo>
                  <a:pt x="1456912" y="324428"/>
                  <a:pt x="1456912" y="0"/>
                  <a:pt x="1456912" y="0"/>
                </a:cubicBezTo>
                <a:lnTo>
                  <a:pt x="1428724" y="0"/>
                </a:lnTo>
                <a:close/>
                <a:moveTo>
                  <a:pt x="1189132" y="500322"/>
                </a:moveTo>
                <a:cubicBezTo>
                  <a:pt x="1274706" y="500322"/>
                  <a:pt x="1344082" y="436948"/>
                  <a:pt x="1344160" y="351400"/>
                </a:cubicBezTo>
                <a:lnTo>
                  <a:pt x="1344160" y="351400"/>
                </a:lnTo>
                <a:lnTo>
                  <a:pt x="1344160" y="23666"/>
                </a:lnTo>
                <a:lnTo>
                  <a:pt x="1315972" y="51854"/>
                </a:lnTo>
                <a:lnTo>
                  <a:pt x="1315972" y="324153"/>
                </a:lnTo>
                <a:cubicBezTo>
                  <a:pt x="1315972" y="378637"/>
                  <a:pt x="1271801" y="415761"/>
                  <a:pt x="1217317" y="415761"/>
                </a:cubicBezTo>
                <a:cubicBezTo>
                  <a:pt x="1162833" y="415761"/>
                  <a:pt x="1118662" y="378637"/>
                  <a:pt x="1118662" y="324153"/>
                </a:cubicBezTo>
                <a:lnTo>
                  <a:pt x="1118662" y="3"/>
                </a:lnTo>
                <a:lnTo>
                  <a:pt x="1090474" y="3"/>
                </a:lnTo>
                <a:lnTo>
                  <a:pt x="1090474" y="324156"/>
                </a:lnTo>
                <a:cubicBezTo>
                  <a:pt x="1090474" y="394209"/>
                  <a:pt x="1147264" y="443951"/>
                  <a:pt x="1217317" y="443951"/>
                </a:cubicBezTo>
                <a:cubicBezTo>
                  <a:pt x="1245962" y="443951"/>
                  <a:pt x="1280732" y="429800"/>
                  <a:pt x="1304349" y="404889"/>
                </a:cubicBezTo>
                <a:lnTo>
                  <a:pt x="1304982" y="405720"/>
                </a:lnTo>
                <a:cubicBezTo>
                  <a:pt x="1282838" y="446784"/>
                  <a:pt x="1241907" y="472139"/>
                  <a:pt x="1189129" y="472139"/>
                </a:cubicBezTo>
                <a:cubicBezTo>
                  <a:pt x="1119507" y="472139"/>
                  <a:pt x="1062992" y="421734"/>
                  <a:pt x="1062303" y="352344"/>
                </a:cubicBezTo>
                <a:lnTo>
                  <a:pt x="1062286" y="352344"/>
                </a:lnTo>
                <a:lnTo>
                  <a:pt x="1062286" y="3"/>
                </a:lnTo>
                <a:lnTo>
                  <a:pt x="1034098" y="3"/>
                </a:lnTo>
                <a:lnTo>
                  <a:pt x="1034098" y="352341"/>
                </a:lnTo>
                <a:lnTo>
                  <a:pt x="1034113" y="352341"/>
                </a:lnTo>
                <a:cubicBezTo>
                  <a:pt x="1034703" y="437411"/>
                  <a:pt x="1103877" y="500322"/>
                  <a:pt x="1189132" y="500322"/>
                </a:cubicBezTo>
                <a:close/>
                <a:moveTo>
                  <a:pt x="562774" y="366435"/>
                </a:moveTo>
                <a:lnTo>
                  <a:pt x="491494" y="535557"/>
                </a:lnTo>
                <a:lnTo>
                  <a:pt x="519684" y="535554"/>
                </a:lnTo>
                <a:lnTo>
                  <a:pt x="519682" y="535557"/>
                </a:lnTo>
                <a:lnTo>
                  <a:pt x="519684" y="535557"/>
                </a:lnTo>
                <a:lnTo>
                  <a:pt x="555322" y="450996"/>
                </a:lnTo>
                <a:lnTo>
                  <a:pt x="794138" y="450996"/>
                </a:lnTo>
                <a:lnTo>
                  <a:pt x="829744" y="535557"/>
                </a:lnTo>
                <a:lnTo>
                  <a:pt x="857932" y="535557"/>
                </a:lnTo>
                <a:lnTo>
                  <a:pt x="810457" y="422808"/>
                </a:lnTo>
                <a:lnTo>
                  <a:pt x="567200" y="422808"/>
                </a:lnTo>
                <a:lnTo>
                  <a:pt x="579078" y="394620"/>
                </a:lnTo>
                <a:lnTo>
                  <a:pt x="826776" y="394620"/>
                </a:lnTo>
                <a:lnTo>
                  <a:pt x="886120" y="535557"/>
                </a:lnTo>
                <a:lnTo>
                  <a:pt x="914308" y="535557"/>
                </a:lnTo>
                <a:lnTo>
                  <a:pt x="843097" y="366435"/>
                </a:lnTo>
                <a:lnTo>
                  <a:pt x="562774" y="366435"/>
                </a:lnTo>
                <a:close/>
                <a:moveTo>
                  <a:pt x="604248" y="0"/>
                </a:moveTo>
                <a:lnTo>
                  <a:pt x="397091" y="491374"/>
                </a:lnTo>
                <a:lnTo>
                  <a:pt x="415032" y="515732"/>
                </a:lnTo>
                <a:lnTo>
                  <a:pt x="632437" y="0"/>
                </a:lnTo>
                <a:lnTo>
                  <a:pt x="604248" y="0"/>
                </a:lnTo>
                <a:close/>
                <a:moveTo>
                  <a:pt x="716998" y="3"/>
                </a:moveTo>
                <a:lnTo>
                  <a:pt x="934130" y="515735"/>
                </a:lnTo>
                <a:lnTo>
                  <a:pt x="952028" y="491377"/>
                </a:lnTo>
                <a:lnTo>
                  <a:pt x="745186" y="3"/>
                </a:lnTo>
                <a:lnTo>
                  <a:pt x="716998" y="3"/>
                </a:lnTo>
                <a:close/>
                <a:moveTo>
                  <a:pt x="546409" y="338247"/>
                </a:moveTo>
                <a:lnTo>
                  <a:pt x="463042" y="535557"/>
                </a:lnTo>
                <a:lnTo>
                  <a:pt x="434854" y="535557"/>
                </a:lnTo>
                <a:lnTo>
                  <a:pt x="646528" y="33467"/>
                </a:lnTo>
                <a:lnTo>
                  <a:pt x="762988" y="310059"/>
                </a:lnTo>
                <a:lnTo>
                  <a:pt x="791176" y="310059"/>
                </a:lnTo>
                <a:lnTo>
                  <a:pt x="660624" y="3"/>
                </a:lnTo>
                <a:lnTo>
                  <a:pt x="688812" y="3"/>
                </a:lnTo>
                <a:lnTo>
                  <a:pt x="831231" y="338247"/>
                </a:lnTo>
                <a:lnTo>
                  <a:pt x="546409" y="338247"/>
                </a:lnTo>
                <a:close/>
                <a:moveTo>
                  <a:pt x="674788" y="167531"/>
                </a:moveTo>
                <a:lnTo>
                  <a:pt x="614721" y="310062"/>
                </a:lnTo>
                <a:lnTo>
                  <a:pt x="734800" y="310062"/>
                </a:lnTo>
                <a:lnTo>
                  <a:pt x="674788" y="167531"/>
                </a:lnTo>
                <a:close/>
                <a:moveTo>
                  <a:pt x="558275" y="310062"/>
                </a:moveTo>
                <a:lnTo>
                  <a:pt x="586535" y="310062"/>
                </a:lnTo>
                <a:lnTo>
                  <a:pt x="660703" y="134072"/>
                </a:lnTo>
                <a:lnTo>
                  <a:pt x="646588" y="100553"/>
                </a:lnTo>
                <a:lnTo>
                  <a:pt x="558275" y="3100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3" name="Google Shape;833;p26"/>
          <p:cNvGrpSpPr/>
          <p:nvPr/>
        </p:nvGrpSpPr>
        <p:grpSpPr>
          <a:xfrm>
            <a:off x="520163" y="293688"/>
            <a:ext cx="2592823" cy="362286"/>
            <a:chOff x="2151786" y="327912"/>
            <a:chExt cx="2333060" cy="325990"/>
          </a:xfrm>
        </p:grpSpPr>
        <p:sp>
          <p:nvSpPr>
            <p:cNvPr id="834" name="Google Shape;834;p26"/>
            <p:cNvSpPr/>
            <p:nvPr/>
          </p:nvSpPr>
          <p:spPr>
            <a:xfrm>
              <a:off x="2151786" y="334274"/>
              <a:ext cx="70316" cy="111996"/>
            </a:xfrm>
            <a:custGeom>
              <a:rect b="b" l="l" r="r" t="t"/>
              <a:pathLst>
                <a:path extrusionOk="0" h="111996" w="70316">
                  <a:moveTo>
                    <a:pt x="70317" y="18294"/>
                  </a:moveTo>
                  <a:lnTo>
                    <a:pt x="19886" y="18294"/>
                  </a:lnTo>
                  <a:lnTo>
                    <a:pt x="19886" y="46135"/>
                  </a:lnTo>
                  <a:lnTo>
                    <a:pt x="57588" y="46135"/>
                  </a:lnTo>
                  <a:lnTo>
                    <a:pt x="57588" y="64273"/>
                  </a:lnTo>
                  <a:lnTo>
                    <a:pt x="19886" y="64273"/>
                  </a:lnTo>
                  <a:lnTo>
                    <a:pt x="19886" y="111997"/>
                  </a:lnTo>
                  <a:lnTo>
                    <a:pt x="0" y="111997"/>
                  </a:lnTo>
                  <a:lnTo>
                    <a:pt x="0" y="0"/>
                  </a:lnTo>
                  <a:lnTo>
                    <a:pt x="70317" y="0"/>
                  </a:lnTo>
                  <a:lnTo>
                    <a:pt x="70317" y="1829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6"/>
            <p:cNvSpPr/>
            <p:nvPr/>
          </p:nvSpPr>
          <p:spPr>
            <a:xfrm>
              <a:off x="2232916" y="363231"/>
              <a:ext cx="48996" cy="83039"/>
            </a:xfrm>
            <a:custGeom>
              <a:rect b="b" l="l" r="r" t="t"/>
              <a:pathLst>
                <a:path extrusionOk="0" h="83039" w="48996">
                  <a:moveTo>
                    <a:pt x="48996" y="1747"/>
                  </a:moveTo>
                  <a:lnTo>
                    <a:pt x="45973" y="21155"/>
                  </a:lnTo>
                  <a:cubicBezTo>
                    <a:pt x="43109" y="19564"/>
                    <a:pt x="39609" y="18610"/>
                    <a:pt x="35475" y="18610"/>
                  </a:cubicBezTo>
                  <a:cubicBezTo>
                    <a:pt x="22431" y="18610"/>
                    <a:pt x="18931" y="29111"/>
                    <a:pt x="18931" y="41518"/>
                  </a:cubicBezTo>
                  <a:lnTo>
                    <a:pt x="18931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13" y="2066"/>
                  </a:lnTo>
                  <a:lnTo>
                    <a:pt x="18613" y="12248"/>
                  </a:lnTo>
                  <a:lnTo>
                    <a:pt x="18931" y="12248"/>
                  </a:lnTo>
                  <a:cubicBezTo>
                    <a:pt x="23227" y="4614"/>
                    <a:pt x="30864" y="0"/>
                    <a:pt x="40089" y="0"/>
                  </a:cubicBezTo>
                  <a:cubicBezTo>
                    <a:pt x="42791" y="-3"/>
                    <a:pt x="46132" y="474"/>
                    <a:pt x="48996" y="17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6"/>
            <p:cNvSpPr/>
            <p:nvPr/>
          </p:nvSpPr>
          <p:spPr>
            <a:xfrm>
              <a:off x="2295365" y="329344"/>
              <a:ext cx="24022" cy="116926"/>
            </a:xfrm>
            <a:custGeom>
              <a:rect b="b" l="l" r="r" t="t"/>
              <a:pathLst>
                <a:path extrusionOk="0" h="116926" w="24022">
                  <a:moveTo>
                    <a:pt x="24022" y="11453"/>
                  </a:moveTo>
                  <a:cubicBezTo>
                    <a:pt x="24022" y="18135"/>
                    <a:pt x="18613" y="22906"/>
                    <a:pt x="11930" y="22906"/>
                  </a:cubicBezTo>
                  <a:cubicBezTo>
                    <a:pt x="5410" y="22906"/>
                    <a:pt x="0" y="18132"/>
                    <a:pt x="0" y="11453"/>
                  </a:cubicBezTo>
                  <a:cubicBezTo>
                    <a:pt x="0" y="4929"/>
                    <a:pt x="5410" y="0"/>
                    <a:pt x="11930" y="0"/>
                  </a:cubicBezTo>
                  <a:cubicBezTo>
                    <a:pt x="18613" y="0"/>
                    <a:pt x="24022" y="4929"/>
                    <a:pt x="24022" y="11453"/>
                  </a:cubicBezTo>
                  <a:close/>
                  <a:moveTo>
                    <a:pt x="21477" y="116926"/>
                  </a:moveTo>
                  <a:lnTo>
                    <a:pt x="2546" y="116926"/>
                  </a:lnTo>
                  <a:lnTo>
                    <a:pt x="2546" y="35952"/>
                  </a:lnTo>
                  <a:lnTo>
                    <a:pt x="21477" y="35952"/>
                  </a:lnTo>
                  <a:lnTo>
                    <a:pt x="21477" y="1169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6"/>
            <p:cNvSpPr/>
            <p:nvPr/>
          </p:nvSpPr>
          <p:spPr>
            <a:xfrm>
              <a:off x="2336779" y="363231"/>
              <a:ext cx="73976" cy="84948"/>
            </a:xfrm>
            <a:custGeom>
              <a:rect b="b" l="l" r="r" t="t"/>
              <a:pathLst>
                <a:path extrusionOk="0" h="84948" w="73976">
                  <a:moveTo>
                    <a:pt x="40089" y="84949"/>
                  </a:moveTo>
                  <a:cubicBezTo>
                    <a:pt x="16067" y="84949"/>
                    <a:pt x="0" y="67927"/>
                    <a:pt x="0" y="42317"/>
                  </a:cubicBezTo>
                  <a:cubicBezTo>
                    <a:pt x="0" y="17181"/>
                    <a:pt x="15430" y="0"/>
                    <a:pt x="38024" y="0"/>
                  </a:cubicBezTo>
                  <a:cubicBezTo>
                    <a:pt x="59818" y="0"/>
                    <a:pt x="73976" y="16226"/>
                    <a:pt x="73976" y="41203"/>
                  </a:cubicBezTo>
                  <a:cubicBezTo>
                    <a:pt x="73976" y="43908"/>
                    <a:pt x="73817" y="46769"/>
                    <a:pt x="73658" y="48999"/>
                  </a:cubicBezTo>
                  <a:lnTo>
                    <a:pt x="19249" y="48999"/>
                  </a:lnTo>
                  <a:cubicBezTo>
                    <a:pt x="21318" y="61566"/>
                    <a:pt x="28793" y="68725"/>
                    <a:pt x="40248" y="68725"/>
                  </a:cubicBezTo>
                  <a:cubicBezTo>
                    <a:pt x="47723" y="68725"/>
                    <a:pt x="53769" y="65862"/>
                    <a:pt x="60134" y="59179"/>
                  </a:cubicBezTo>
                  <a:lnTo>
                    <a:pt x="71905" y="71589"/>
                  </a:lnTo>
                  <a:cubicBezTo>
                    <a:pt x="62680" y="80653"/>
                    <a:pt x="52341" y="84949"/>
                    <a:pt x="40089" y="84949"/>
                  </a:cubicBezTo>
                  <a:close/>
                  <a:moveTo>
                    <a:pt x="18931" y="35154"/>
                  </a:moveTo>
                  <a:lnTo>
                    <a:pt x="55679" y="35154"/>
                  </a:lnTo>
                  <a:cubicBezTo>
                    <a:pt x="54883" y="22744"/>
                    <a:pt x="48360" y="15587"/>
                    <a:pt x="37703" y="15587"/>
                  </a:cubicBezTo>
                  <a:cubicBezTo>
                    <a:pt x="27204" y="15587"/>
                    <a:pt x="20522" y="22587"/>
                    <a:pt x="18931" y="351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6"/>
            <p:cNvSpPr/>
            <p:nvPr/>
          </p:nvSpPr>
          <p:spPr>
            <a:xfrm>
              <a:off x="2427215" y="327912"/>
              <a:ext cx="75723" cy="120267"/>
            </a:xfrm>
            <a:custGeom>
              <a:rect b="b" l="l" r="r" t="t"/>
              <a:pathLst>
                <a:path extrusionOk="0" h="120267" w="75723">
                  <a:moveTo>
                    <a:pt x="0" y="77635"/>
                  </a:moveTo>
                  <a:cubicBezTo>
                    <a:pt x="0" y="51542"/>
                    <a:pt x="13203" y="35319"/>
                    <a:pt x="32929" y="35319"/>
                  </a:cubicBezTo>
                  <a:cubicBezTo>
                    <a:pt x="43112" y="35319"/>
                    <a:pt x="51065" y="39615"/>
                    <a:pt x="56474" y="46294"/>
                  </a:cubicBezTo>
                  <a:lnTo>
                    <a:pt x="56792" y="46294"/>
                  </a:lnTo>
                  <a:lnTo>
                    <a:pt x="56792" y="4773"/>
                  </a:lnTo>
                  <a:lnTo>
                    <a:pt x="75723" y="0"/>
                  </a:lnTo>
                  <a:lnTo>
                    <a:pt x="75723" y="118358"/>
                  </a:lnTo>
                  <a:lnTo>
                    <a:pt x="57270" y="118358"/>
                  </a:lnTo>
                  <a:lnTo>
                    <a:pt x="57270" y="108815"/>
                  </a:lnTo>
                  <a:lnTo>
                    <a:pt x="56952" y="108815"/>
                  </a:lnTo>
                  <a:cubicBezTo>
                    <a:pt x="51065" y="115974"/>
                    <a:pt x="42632" y="120267"/>
                    <a:pt x="32611" y="120267"/>
                  </a:cubicBezTo>
                  <a:cubicBezTo>
                    <a:pt x="13362" y="120267"/>
                    <a:pt x="0" y="103882"/>
                    <a:pt x="0" y="77635"/>
                  </a:cubicBezTo>
                  <a:close/>
                  <a:moveTo>
                    <a:pt x="18772" y="77635"/>
                  </a:moveTo>
                  <a:cubicBezTo>
                    <a:pt x="18772" y="94180"/>
                    <a:pt x="25610" y="103564"/>
                    <a:pt x="37543" y="103564"/>
                  </a:cubicBezTo>
                  <a:cubicBezTo>
                    <a:pt x="44862" y="103564"/>
                    <a:pt x="50908" y="100064"/>
                    <a:pt x="56792" y="92904"/>
                  </a:cubicBezTo>
                  <a:lnTo>
                    <a:pt x="56792" y="63316"/>
                  </a:lnTo>
                  <a:cubicBezTo>
                    <a:pt x="51383" y="55997"/>
                    <a:pt x="45178" y="52497"/>
                    <a:pt x="37543" y="52497"/>
                  </a:cubicBezTo>
                  <a:cubicBezTo>
                    <a:pt x="25295" y="52497"/>
                    <a:pt x="18772" y="61407"/>
                    <a:pt x="18772" y="776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6"/>
            <p:cNvSpPr/>
            <p:nvPr/>
          </p:nvSpPr>
          <p:spPr>
            <a:xfrm>
              <a:off x="2527597" y="363231"/>
              <a:ext cx="48996" cy="83039"/>
            </a:xfrm>
            <a:custGeom>
              <a:rect b="b" l="l" r="r" t="t"/>
              <a:pathLst>
                <a:path extrusionOk="0" h="83039" w="48996">
                  <a:moveTo>
                    <a:pt x="48996" y="1747"/>
                  </a:moveTo>
                  <a:lnTo>
                    <a:pt x="45973" y="21155"/>
                  </a:lnTo>
                  <a:cubicBezTo>
                    <a:pt x="43109" y="19564"/>
                    <a:pt x="39609" y="18610"/>
                    <a:pt x="35475" y="18610"/>
                  </a:cubicBezTo>
                  <a:cubicBezTo>
                    <a:pt x="22431" y="18610"/>
                    <a:pt x="18931" y="29111"/>
                    <a:pt x="18931" y="41518"/>
                  </a:cubicBezTo>
                  <a:lnTo>
                    <a:pt x="18931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13" y="2066"/>
                  </a:lnTo>
                  <a:lnTo>
                    <a:pt x="18613" y="12248"/>
                  </a:lnTo>
                  <a:lnTo>
                    <a:pt x="18931" y="12248"/>
                  </a:lnTo>
                  <a:cubicBezTo>
                    <a:pt x="23227" y="4614"/>
                    <a:pt x="30864" y="0"/>
                    <a:pt x="40089" y="0"/>
                  </a:cubicBezTo>
                  <a:cubicBezTo>
                    <a:pt x="42791" y="-3"/>
                    <a:pt x="46132" y="474"/>
                    <a:pt x="48996" y="17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6"/>
            <p:cNvSpPr/>
            <p:nvPr/>
          </p:nvSpPr>
          <p:spPr>
            <a:xfrm>
              <a:off x="2590043" y="329344"/>
              <a:ext cx="24022" cy="116926"/>
            </a:xfrm>
            <a:custGeom>
              <a:rect b="b" l="l" r="r" t="t"/>
              <a:pathLst>
                <a:path extrusionOk="0" h="116926" w="24022">
                  <a:moveTo>
                    <a:pt x="24022" y="11453"/>
                  </a:moveTo>
                  <a:cubicBezTo>
                    <a:pt x="24022" y="18135"/>
                    <a:pt x="18613" y="22906"/>
                    <a:pt x="11930" y="22906"/>
                  </a:cubicBezTo>
                  <a:cubicBezTo>
                    <a:pt x="5410" y="22906"/>
                    <a:pt x="0" y="18132"/>
                    <a:pt x="0" y="11453"/>
                  </a:cubicBezTo>
                  <a:cubicBezTo>
                    <a:pt x="0" y="4929"/>
                    <a:pt x="5410" y="0"/>
                    <a:pt x="11930" y="0"/>
                  </a:cubicBezTo>
                  <a:cubicBezTo>
                    <a:pt x="18613" y="0"/>
                    <a:pt x="24022" y="4929"/>
                    <a:pt x="24022" y="11453"/>
                  </a:cubicBezTo>
                  <a:close/>
                  <a:moveTo>
                    <a:pt x="21476" y="116926"/>
                  </a:moveTo>
                  <a:lnTo>
                    <a:pt x="2546" y="116926"/>
                  </a:lnTo>
                  <a:lnTo>
                    <a:pt x="2546" y="35952"/>
                  </a:lnTo>
                  <a:lnTo>
                    <a:pt x="21476" y="35952"/>
                  </a:lnTo>
                  <a:lnTo>
                    <a:pt x="21476" y="1169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6"/>
            <p:cNvSpPr/>
            <p:nvPr/>
          </p:nvSpPr>
          <p:spPr>
            <a:xfrm>
              <a:off x="2631824" y="363228"/>
              <a:ext cx="68245" cy="84951"/>
            </a:xfrm>
            <a:custGeom>
              <a:rect b="b" l="l" r="r" t="t"/>
              <a:pathLst>
                <a:path extrusionOk="0" h="84951" w="68245">
                  <a:moveTo>
                    <a:pt x="67771" y="71908"/>
                  </a:moveTo>
                  <a:cubicBezTo>
                    <a:pt x="59656" y="80818"/>
                    <a:pt x="50428" y="84951"/>
                    <a:pt x="38816" y="84951"/>
                  </a:cubicBezTo>
                  <a:cubicBezTo>
                    <a:pt x="15590" y="84951"/>
                    <a:pt x="0" y="68248"/>
                    <a:pt x="0" y="42794"/>
                  </a:cubicBezTo>
                  <a:cubicBezTo>
                    <a:pt x="0" y="17340"/>
                    <a:pt x="15749" y="0"/>
                    <a:pt x="39134" y="0"/>
                  </a:cubicBezTo>
                  <a:cubicBezTo>
                    <a:pt x="51227" y="0"/>
                    <a:pt x="61248" y="4773"/>
                    <a:pt x="68245" y="13839"/>
                  </a:cubicBezTo>
                  <a:lnTo>
                    <a:pt x="55201" y="26250"/>
                  </a:lnTo>
                  <a:cubicBezTo>
                    <a:pt x="50428" y="20045"/>
                    <a:pt x="45337" y="17340"/>
                    <a:pt x="38975" y="17340"/>
                  </a:cubicBezTo>
                  <a:cubicBezTo>
                    <a:pt x="27042" y="17340"/>
                    <a:pt x="18931" y="27204"/>
                    <a:pt x="18931" y="42476"/>
                  </a:cubicBezTo>
                  <a:cubicBezTo>
                    <a:pt x="18931" y="57588"/>
                    <a:pt x="27045" y="67771"/>
                    <a:pt x="38816" y="67771"/>
                  </a:cubicBezTo>
                  <a:cubicBezTo>
                    <a:pt x="45181" y="67771"/>
                    <a:pt x="50269" y="64907"/>
                    <a:pt x="55520" y="58861"/>
                  </a:cubicBezTo>
                  <a:lnTo>
                    <a:pt x="67771" y="7190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6"/>
            <p:cNvSpPr/>
            <p:nvPr/>
          </p:nvSpPr>
          <p:spPr>
            <a:xfrm>
              <a:off x="2716310" y="327912"/>
              <a:ext cx="69680" cy="118358"/>
            </a:xfrm>
            <a:custGeom>
              <a:rect b="b" l="l" r="r" t="t"/>
              <a:pathLst>
                <a:path extrusionOk="0" h="118358" w="69680">
                  <a:moveTo>
                    <a:pt x="69677" y="118358"/>
                  </a:moveTo>
                  <a:lnTo>
                    <a:pt x="50746" y="118358"/>
                  </a:lnTo>
                  <a:lnTo>
                    <a:pt x="50746" y="72067"/>
                  </a:lnTo>
                  <a:cubicBezTo>
                    <a:pt x="50746" y="60134"/>
                    <a:pt x="47087" y="52340"/>
                    <a:pt x="35793" y="52340"/>
                  </a:cubicBezTo>
                  <a:cubicBezTo>
                    <a:pt x="22749" y="52340"/>
                    <a:pt x="18931" y="62679"/>
                    <a:pt x="18931" y="71908"/>
                  </a:cubicBezTo>
                  <a:lnTo>
                    <a:pt x="18931" y="118358"/>
                  </a:lnTo>
                  <a:lnTo>
                    <a:pt x="0" y="118358"/>
                  </a:lnTo>
                  <a:lnTo>
                    <a:pt x="0" y="4773"/>
                  </a:lnTo>
                  <a:lnTo>
                    <a:pt x="18931" y="0"/>
                  </a:lnTo>
                  <a:lnTo>
                    <a:pt x="18931" y="47090"/>
                  </a:lnTo>
                  <a:lnTo>
                    <a:pt x="19249" y="47090"/>
                  </a:lnTo>
                  <a:cubicBezTo>
                    <a:pt x="23863" y="39933"/>
                    <a:pt x="32293" y="35319"/>
                    <a:pt x="42953" y="35319"/>
                  </a:cubicBezTo>
                  <a:cubicBezTo>
                    <a:pt x="61725" y="35319"/>
                    <a:pt x="69680" y="49317"/>
                    <a:pt x="69680" y="68092"/>
                  </a:cubicBezTo>
                  <a:lnTo>
                    <a:pt x="69680" y="1183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6"/>
            <p:cNvSpPr/>
            <p:nvPr/>
          </p:nvSpPr>
          <p:spPr>
            <a:xfrm>
              <a:off x="2807713" y="387569"/>
              <a:ext cx="39770" cy="17979"/>
            </a:xfrm>
            <a:custGeom>
              <a:rect b="b" l="l" r="r" t="t"/>
              <a:pathLst>
                <a:path extrusionOk="0" h="17979" w="39770">
                  <a:moveTo>
                    <a:pt x="39771" y="17979"/>
                  </a:moveTo>
                  <a:lnTo>
                    <a:pt x="0" y="17979"/>
                  </a:lnTo>
                  <a:lnTo>
                    <a:pt x="0" y="0"/>
                  </a:lnTo>
                  <a:lnTo>
                    <a:pt x="39771" y="0"/>
                  </a:lnTo>
                  <a:lnTo>
                    <a:pt x="39771" y="1797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6"/>
            <p:cNvSpPr/>
            <p:nvPr/>
          </p:nvSpPr>
          <p:spPr>
            <a:xfrm>
              <a:off x="2857227" y="334274"/>
              <a:ext cx="104359" cy="111996"/>
            </a:xfrm>
            <a:custGeom>
              <a:rect b="b" l="l" r="r" t="t"/>
              <a:pathLst>
                <a:path extrusionOk="0" h="111996" w="104359">
                  <a:moveTo>
                    <a:pt x="41680" y="0"/>
                  </a:moveTo>
                  <a:lnTo>
                    <a:pt x="62680" y="0"/>
                  </a:lnTo>
                  <a:lnTo>
                    <a:pt x="104360" y="111997"/>
                  </a:lnTo>
                  <a:lnTo>
                    <a:pt x="82568" y="111997"/>
                  </a:lnTo>
                  <a:lnTo>
                    <a:pt x="74453" y="88134"/>
                  </a:lnTo>
                  <a:lnTo>
                    <a:pt x="29273" y="88134"/>
                  </a:lnTo>
                  <a:lnTo>
                    <a:pt x="21158" y="111997"/>
                  </a:lnTo>
                  <a:lnTo>
                    <a:pt x="0" y="111997"/>
                  </a:lnTo>
                  <a:lnTo>
                    <a:pt x="41680" y="0"/>
                  </a:lnTo>
                  <a:close/>
                  <a:moveTo>
                    <a:pt x="35475" y="70317"/>
                  </a:moveTo>
                  <a:lnTo>
                    <a:pt x="68245" y="70317"/>
                  </a:lnTo>
                  <a:lnTo>
                    <a:pt x="52022" y="22749"/>
                  </a:lnTo>
                  <a:lnTo>
                    <a:pt x="51704" y="22749"/>
                  </a:lnTo>
                  <a:lnTo>
                    <a:pt x="35475" y="7031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6"/>
            <p:cNvSpPr/>
            <p:nvPr/>
          </p:nvSpPr>
          <p:spPr>
            <a:xfrm>
              <a:off x="2978197" y="328074"/>
              <a:ext cx="18930" cy="118196"/>
            </a:xfrm>
            <a:custGeom>
              <a:rect b="b" l="l" r="r" t="t"/>
              <a:pathLst>
                <a:path extrusionOk="0" h="118196" w="18930">
                  <a:moveTo>
                    <a:pt x="18931" y="118196"/>
                  </a:moveTo>
                  <a:lnTo>
                    <a:pt x="0" y="118196"/>
                  </a:lnTo>
                  <a:lnTo>
                    <a:pt x="0" y="4293"/>
                  </a:lnTo>
                  <a:lnTo>
                    <a:pt x="18931" y="0"/>
                  </a:lnTo>
                  <a:lnTo>
                    <a:pt x="18931" y="11819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26"/>
            <p:cNvSpPr/>
            <p:nvPr/>
          </p:nvSpPr>
          <p:spPr>
            <a:xfrm>
              <a:off x="3017659" y="363231"/>
              <a:ext cx="73976" cy="84948"/>
            </a:xfrm>
            <a:custGeom>
              <a:rect b="b" l="l" r="r" t="t"/>
              <a:pathLst>
                <a:path extrusionOk="0" h="84948" w="73976">
                  <a:moveTo>
                    <a:pt x="40086" y="84949"/>
                  </a:moveTo>
                  <a:cubicBezTo>
                    <a:pt x="16064" y="84949"/>
                    <a:pt x="0" y="67927"/>
                    <a:pt x="0" y="42317"/>
                  </a:cubicBezTo>
                  <a:cubicBezTo>
                    <a:pt x="0" y="17181"/>
                    <a:pt x="15430" y="0"/>
                    <a:pt x="38021" y="0"/>
                  </a:cubicBezTo>
                  <a:cubicBezTo>
                    <a:pt x="59816" y="0"/>
                    <a:pt x="73976" y="16226"/>
                    <a:pt x="73976" y="41203"/>
                  </a:cubicBezTo>
                  <a:cubicBezTo>
                    <a:pt x="73976" y="43908"/>
                    <a:pt x="73817" y="46769"/>
                    <a:pt x="73658" y="48999"/>
                  </a:cubicBezTo>
                  <a:lnTo>
                    <a:pt x="19252" y="48999"/>
                  </a:lnTo>
                  <a:cubicBezTo>
                    <a:pt x="21320" y="61566"/>
                    <a:pt x="28795" y="68725"/>
                    <a:pt x="40251" y="68725"/>
                  </a:cubicBezTo>
                  <a:cubicBezTo>
                    <a:pt x="47726" y="68725"/>
                    <a:pt x="53772" y="65862"/>
                    <a:pt x="60137" y="59179"/>
                  </a:cubicBezTo>
                  <a:lnTo>
                    <a:pt x="71908" y="71589"/>
                  </a:lnTo>
                  <a:cubicBezTo>
                    <a:pt x="62680" y="80653"/>
                    <a:pt x="52335" y="84949"/>
                    <a:pt x="40086" y="84949"/>
                  </a:cubicBezTo>
                  <a:close/>
                  <a:moveTo>
                    <a:pt x="18928" y="35154"/>
                  </a:moveTo>
                  <a:lnTo>
                    <a:pt x="55676" y="35154"/>
                  </a:lnTo>
                  <a:cubicBezTo>
                    <a:pt x="54883" y="22744"/>
                    <a:pt x="48360" y="15587"/>
                    <a:pt x="37700" y="15587"/>
                  </a:cubicBezTo>
                  <a:cubicBezTo>
                    <a:pt x="27201" y="15587"/>
                    <a:pt x="20519" y="22587"/>
                    <a:pt x="18928" y="351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6"/>
            <p:cNvSpPr/>
            <p:nvPr/>
          </p:nvSpPr>
          <p:spPr>
            <a:xfrm>
              <a:off x="3101685" y="365297"/>
              <a:ext cx="77470" cy="80973"/>
            </a:xfrm>
            <a:custGeom>
              <a:rect b="b" l="l" r="r" t="t"/>
              <a:pathLst>
                <a:path extrusionOk="0" h="80973" w="77470">
                  <a:moveTo>
                    <a:pt x="77471" y="80974"/>
                  </a:moveTo>
                  <a:lnTo>
                    <a:pt x="55835" y="80974"/>
                  </a:lnTo>
                  <a:lnTo>
                    <a:pt x="38495" y="52974"/>
                  </a:lnTo>
                  <a:lnTo>
                    <a:pt x="38180" y="52974"/>
                  </a:lnTo>
                  <a:lnTo>
                    <a:pt x="21315" y="80974"/>
                  </a:lnTo>
                  <a:lnTo>
                    <a:pt x="0" y="80974"/>
                  </a:lnTo>
                  <a:lnTo>
                    <a:pt x="27679" y="38975"/>
                  </a:lnTo>
                  <a:lnTo>
                    <a:pt x="2065" y="0"/>
                  </a:lnTo>
                  <a:lnTo>
                    <a:pt x="23383" y="0"/>
                  </a:lnTo>
                  <a:lnTo>
                    <a:pt x="38654" y="24818"/>
                  </a:lnTo>
                  <a:lnTo>
                    <a:pt x="38970" y="24818"/>
                  </a:lnTo>
                  <a:lnTo>
                    <a:pt x="54085" y="0"/>
                  </a:lnTo>
                  <a:lnTo>
                    <a:pt x="75084" y="0"/>
                  </a:lnTo>
                  <a:lnTo>
                    <a:pt x="49630" y="38657"/>
                  </a:lnTo>
                  <a:lnTo>
                    <a:pt x="77471" y="809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6"/>
            <p:cNvSpPr/>
            <p:nvPr/>
          </p:nvSpPr>
          <p:spPr>
            <a:xfrm>
              <a:off x="3189064" y="363228"/>
              <a:ext cx="68722" cy="84951"/>
            </a:xfrm>
            <a:custGeom>
              <a:rect b="b" l="l" r="r" t="t"/>
              <a:pathLst>
                <a:path extrusionOk="0" h="84951" w="68722">
                  <a:moveTo>
                    <a:pt x="34836" y="32773"/>
                  </a:moveTo>
                  <a:cubicBezTo>
                    <a:pt x="40083" y="32773"/>
                    <a:pt x="44860" y="33091"/>
                    <a:pt x="50107" y="34520"/>
                  </a:cubicBezTo>
                  <a:lnTo>
                    <a:pt x="50107" y="31656"/>
                  </a:lnTo>
                  <a:cubicBezTo>
                    <a:pt x="50107" y="21315"/>
                    <a:pt x="44061" y="15908"/>
                    <a:pt x="32290" y="15908"/>
                  </a:cubicBezTo>
                  <a:cubicBezTo>
                    <a:pt x="25767" y="15908"/>
                    <a:pt x="18451" y="17499"/>
                    <a:pt x="11768" y="20522"/>
                  </a:cubicBezTo>
                  <a:lnTo>
                    <a:pt x="7631" y="4614"/>
                  </a:lnTo>
                  <a:cubicBezTo>
                    <a:pt x="15106" y="1750"/>
                    <a:pt x="24971" y="0"/>
                    <a:pt x="34199" y="0"/>
                  </a:cubicBezTo>
                  <a:cubicBezTo>
                    <a:pt x="56949" y="0"/>
                    <a:pt x="68723" y="10660"/>
                    <a:pt x="68723" y="31338"/>
                  </a:cubicBezTo>
                  <a:lnTo>
                    <a:pt x="68723" y="83042"/>
                  </a:lnTo>
                  <a:lnTo>
                    <a:pt x="50744" y="83042"/>
                  </a:lnTo>
                  <a:lnTo>
                    <a:pt x="50744" y="74453"/>
                  </a:lnTo>
                  <a:lnTo>
                    <a:pt x="50428" y="74453"/>
                  </a:lnTo>
                  <a:cubicBezTo>
                    <a:pt x="43428" y="81610"/>
                    <a:pt x="36111" y="84951"/>
                    <a:pt x="26724" y="84951"/>
                  </a:cubicBezTo>
                  <a:cubicBezTo>
                    <a:pt x="10498" y="84951"/>
                    <a:pt x="0" y="74931"/>
                    <a:pt x="0" y="59179"/>
                  </a:cubicBezTo>
                  <a:cubicBezTo>
                    <a:pt x="-3" y="41998"/>
                    <a:pt x="12245" y="32773"/>
                    <a:pt x="34836" y="32773"/>
                  </a:cubicBezTo>
                  <a:close/>
                  <a:moveTo>
                    <a:pt x="31654" y="70794"/>
                  </a:moveTo>
                  <a:cubicBezTo>
                    <a:pt x="38492" y="70794"/>
                    <a:pt x="44857" y="67453"/>
                    <a:pt x="50107" y="61091"/>
                  </a:cubicBezTo>
                  <a:lnTo>
                    <a:pt x="50107" y="46934"/>
                  </a:lnTo>
                  <a:cubicBezTo>
                    <a:pt x="45652" y="45820"/>
                    <a:pt x="41038" y="45343"/>
                    <a:pt x="36904" y="45343"/>
                  </a:cubicBezTo>
                  <a:cubicBezTo>
                    <a:pt x="24974" y="45343"/>
                    <a:pt x="18132" y="50116"/>
                    <a:pt x="18132" y="58705"/>
                  </a:cubicBezTo>
                  <a:cubicBezTo>
                    <a:pt x="18130" y="66180"/>
                    <a:pt x="23383" y="70794"/>
                    <a:pt x="31654" y="707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6"/>
            <p:cNvSpPr/>
            <p:nvPr/>
          </p:nvSpPr>
          <p:spPr>
            <a:xfrm>
              <a:off x="3281785" y="363228"/>
              <a:ext cx="69668" cy="83042"/>
            </a:xfrm>
            <a:custGeom>
              <a:rect b="b" l="l" r="r" t="t"/>
              <a:pathLst>
                <a:path extrusionOk="0" h="83042" w="69668">
                  <a:moveTo>
                    <a:pt x="69669" y="83042"/>
                  </a:moveTo>
                  <a:lnTo>
                    <a:pt x="50749" y="83042"/>
                  </a:lnTo>
                  <a:lnTo>
                    <a:pt x="50749" y="36751"/>
                  </a:lnTo>
                  <a:cubicBezTo>
                    <a:pt x="50749" y="24977"/>
                    <a:pt x="47249" y="17024"/>
                    <a:pt x="35793" y="17024"/>
                  </a:cubicBezTo>
                  <a:cubicBezTo>
                    <a:pt x="22590" y="17024"/>
                    <a:pt x="18931" y="27841"/>
                    <a:pt x="18931" y="36592"/>
                  </a:cubicBezTo>
                  <a:lnTo>
                    <a:pt x="18931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2" y="2068"/>
                  </a:lnTo>
                  <a:lnTo>
                    <a:pt x="18772" y="11771"/>
                  </a:lnTo>
                  <a:lnTo>
                    <a:pt x="19087" y="11771"/>
                  </a:lnTo>
                  <a:cubicBezTo>
                    <a:pt x="23860" y="4614"/>
                    <a:pt x="32467" y="0"/>
                    <a:pt x="42939" y="0"/>
                  </a:cubicBezTo>
                  <a:cubicBezTo>
                    <a:pt x="61395" y="0"/>
                    <a:pt x="69669" y="13521"/>
                    <a:pt x="69669" y="32773"/>
                  </a:cubicBezTo>
                  <a:lnTo>
                    <a:pt x="69669" y="8304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6"/>
            <p:cNvSpPr/>
            <p:nvPr/>
          </p:nvSpPr>
          <p:spPr>
            <a:xfrm>
              <a:off x="3371502" y="327912"/>
              <a:ext cx="75706" cy="120267"/>
            </a:xfrm>
            <a:custGeom>
              <a:rect b="b" l="l" r="r" t="t"/>
              <a:pathLst>
                <a:path extrusionOk="0" h="120267" w="75706">
                  <a:moveTo>
                    <a:pt x="0" y="77635"/>
                  </a:moveTo>
                  <a:cubicBezTo>
                    <a:pt x="0" y="51542"/>
                    <a:pt x="13191" y="35319"/>
                    <a:pt x="32921" y="35319"/>
                  </a:cubicBezTo>
                  <a:cubicBezTo>
                    <a:pt x="43103" y="35319"/>
                    <a:pt x="51059" y="39615"/>
                    <a:pt x="56468" y="46294"/>
                  </a:cubicBezTo>
                  <a:lnTo>
                    <a:pt x="56787" y="46294"/>
                  </a:lnTo>
                  <a:lnTo>
                    <a:pt x="56787" y="4773"/>
                  </a:lnTo>
                  <a:lnTo>
                    <a:pt x="75706" y="0"/>
                  </a:lnTo>
                  <a:lnTo>
                    <a:pt x="75706" y="118358"/>
                  </a:lnTo>
                  <a:lnTo>
                    <a:pt x="57250" y="118358"/>
                  </a:lnTo>
                  <a:lnTo>
                    <a:pt x="57250" y="108815"/>
                  </a:lnTo>
                  <a:lnTo>
                    <a:pt x="56931" y="108815"/>
                  </a:lnTo>
                  <a:cubicBezTo>
                    <a:pt x="51059" y="115974"/>
                    <a:pt x="42641" y="120267"/>
                    <a:pt x="32602" y="120267"/>
                  </a:cubicBezTo>
                  <a:cubicBezTo>
                    <a:pt x="13365" y="120267"/>
                    <a:pt x="0" y="103882"/>
                    <a:pt x="0" y="77635"/>
                  </a:cubicBezTo>
                  <a:close/>
                  <a:moveTo>
                    <a:pt x="18775" y="77635"/>
                  </a:moveTo>
                  <a:cubicBezTo>
                    <a:pt x="18775" y="94180"/>
                    <a:pt x="25602" y="103564"/>
                    <a:pt x="37520" y="103564"/>
                  </a:cubicBezTo>
                  <a:cubicBezTo>
                    <a:pt x="44839" y="103564"/>
                    <a:pt x="50885" y="100064"/>
                    <a:pt x="56787" y="92904"/>
                  </a:cubicBezTo>
                  <a:lnTo>
                    <a:pt x="56787" y="63316"/>
                  </a:lnTo>
                  <a:cubicBezTo>
                    <a:pt x="51377" y="55997"/>
                    <a:pt x="45158" y="52497"/>
                    <a:pt x="37520" y="52497"/>
                  </a:cubicBezTo>
                  <a:cubicBezTo>
                    <a:pt x="25284" y="52497"/>
                    <a:pt x="18775" y="61407"/>
                    <a:pt x="18775" y="776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6"/>
            <p:cNvSpPr/>
            <p:nvPr/>
          </p:nvSpPr>
          <p:spPr>
            <a:xfrm>
              <a:off x="3467776" y="363231"/>
              <a:ext cx="73970" cy="84948"/>
            </a:xfrm>
            <a:custGeom>
              <a:rect b="b" l="l" r="r" t="t"/>
              <a:pathLst>
                <a:path extrusionOk="0" h="84948" w="73970">
                  <a:moveTo>
                    <a:pt x="40066" y="84949"/>
                  </a:moveTo>
                  <a:cubicBezTo>
                    <a:pt x="16055" y="84949"/>
                    <a:pt x="0" y="67927"/>
                    <a:pt x="0" y="42317"/>
                  </a:cubicBezTo>
                  <a:cubicBezTo>
                    <a:pt x="0" y="17181"/>
                    <a:pt x="15419" y="0"/>
                    <a:pt x="38012" y="0"/>
                  </a:cubicBezTo>
                  <a:cubicBezTo>
                    <a:pt x="59795" y="0"/>
                    <a:pt x="73971" y="16226"/>
                    <a:pt x="73971" y="41203"/>
                  </a:cubicBezTo>
                  <a:cubicBezTo>
                    <a:pt x="73971" y="43908"/>
                    <a:pt x="73797" y="46769"/>
                    <a:pt x="73652" y="48999"/>
                  </a:cubicBezTo>
                  <a:lnTo>
                    <a:pt x="19238" y="48999"/>
                  </a:lnTo>
                  <a:cubicBezTo>
                    <a:pt x="21320" y="61566"/>
                    <a:pt x="28784" y="68725"/>
                    <a:pt x="40240" y="68725"/>
                  </a:cubicBezTo>
                  <a:cubicBezTo>
                    <a:pt x="47703" y="68725"/>
                    <a:pt x="53778" y="65862"/>
                    <a:pt x="60143" y="59179"/>
                  </a:cubicBezTo>
                  <a:lnTo>
                    <a:pt x="71887" y="71589"/>
                  </a:lnTo>
                  <a:cubicBezTo>
                    <a:pt x="62659" y="80653"/>
                    <a:pt x="52332" y="84949"/>
                    <a:pt x="40066" y="84949"/>
                  </a:cubicBezTo>
                  <a:close/>
                  <a:moveTo>
                    <a:pt x="18919" y="35154"/>
                  </a:moveTo>
                  <a:lnTo>
                    <a:pt x="55659" y="35154"/>
                  </a:lnTo>
                  <a:cubicBezTo>
                    <a:pt x="54877" y="22744"/>
                    <a:pt x="48340" y="15587"/>
                    <a:pt x="37694" y="15587"/>
                  </a:cubicBezTo>
                  <a:cubicBezTo>
                    <a:pt x="27193" y="15587"/>
                    <a:pt x="20511" y="22587"/>
                    <a:pt x="18919" y="351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6"/>
            <p:cNvSpPr/>
            <p:nvPr/>
          </p:nvSpPr>
          <p:spPr>
            <a:xfrm>
              <a:off x="3562430" y="363231"/>
              <a:ext cx="48976" cy="83039"/>
            </a:xfrm>
            <a:custGeom>
              <a:rect b="b" l="l" r="r" t="t"/>
              <a:pathLst>
                <a:path extrusionOk="0" h="83039" w="48976">
                  <a:moveTo>
                    <a:pt x="48976" y="1747"/>
                  </a:moveTo>
                  <a:lnTo>
                    <a:pt x="45968" y="21155"/>
                  </a:lnTo>
                  <a:cubicBezTo>
                    <a:pt x="43104" y="19564"/>
                    <a:pt x="39603" y="18610"/>
                    <a:pt x="35466" y="18610"/>
                  </a:cubicBezTo>
                  <a:cubicBezTo>
                    <a:pt x="22420" y="18610"/>
                    <a:pt x="18919" y="29111"/>
                    <a:pt x="18919" y="41518"/>
                  </a:cubicBezTo>
                  <a:lnTo>
                    <a:pt x="18919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01" y="2066"/>
                  </a:lnTo>
                  <a:lnTo>
                    <a:pt x="18601" y="12248"/>
                  </a:lnTo>
                  <a:lnTo>
                    <a:pt x="18919" y="12248"/>
                  </a:lnTo>
                  <a:cubicBezTo>
                    <a:pt x="23201" y="4614"/>
                    <a:pt x="30838" y="0"/>
                    <a:pt x="40066" y="0"/>
                  </a:cubicBezTo>
                  <a:cubicBezTo>
                    <a:pt x="42785" y="-3"/>
                    <a:pt x="46112" y="474"/>
                    <a:pt x="48976" y="17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6"/>
            <p:cNvSpPr/>
            <p:nvPr/>
          </p:nvSpPr>
          <p:spPr>
            <a:xfrm>
              <a:off x="3623180" y="387569"/>
              <a:ext cx="39776" cy="17979"/>
            </a:xfrm>
            <a:custGeom>
              <a:rect b="b" l="l" r="r" t="t"/>
              <a:pathLst>
                <a:path extrusionOk="0" h="17979" w="39776">
                  <a:moveTo>
                    <a:pt x="39777" y="17979"/>
                  </a:moveTo>
                  <a:lnTo>
                    <a:pt x="0" y="17979"/>
                  </a:lnTo>
                  <a:lnTo>
                    <a:pt x="0" y="0"/>
                  </a:lnTo>
                  <a:lnTo>
                    <a:pt x="39777" y="0"/>
                  </a:lnTo>
                  <a:lnTo>
                    <a:pt x="39777" y="1797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6"/>
            <p:cNvSpPr/>
            <p:nvPr/>
          </p:nvSpPr>
          <p:spPr>
            <a:xfrm>
              <a:off x="3687112" y="334274"/>
              <a:ext cx="87508" cy="113903"/>
            </a:xfrm>
            <a:custGeom>
              <a:rect b="b" l="l" r="r" t="t"/>
              <a:pathLst>
                <a:path extrusionOk="0" h="113903" w="87508">
                  <a:moveTo>
                    <a:pt x="87509" y="67612"/>
                  </a:moveTo>
                  <a:cubicBezTo>
                    <a:pt x="87509" y="94657"/>
                    <a:pt x="73652" y="113903"/>
                    <a:pt x="43595" y="113903"/>
                  </a:cubicBezTo>
                  <a:cubicBezTo>
                    <a:pt x="13683" y="113903"/>
                    <a:pt x="0" y="94813"/>
                    <a:pt x="0" y="67612"/>
                  </a:cubicBezTo>
                  <a:lnTo>
                    <a:pt x="0" y="0"/>
                  </a:lnTo>
                  <a:lnTo>
                    <a:pt x="20365" y="0"/>
                  </a:lnTo>
                  <a:lnTo>
                    <a:pt x="20365" y="66498"/>
                  </a:lnTo>
                  <a:cubicBezTo>
                    <a:pt x="20365" y="83360"/>
                    <a:pt x="27684" y="94816"/>
                    <a:pt x="44232" y="94816"/>
                  </a:cubicBezTo>
                  <a:cubicBezTo>
                    <a:pt x="60779" y="94816"/>
                    <a:pt x="67317" y="83522"/>
                    <a:pt x="67317" y="66498"/>
                  </a:cubicBezTo>
                  <a:lnTo>
                    <a:pt x="67317" y="0"/>
                  </a:lnTo>
                  <a:lnTo>
                    <a:pt x="87509" y="0"/>
                  </a:lnTo>
                  <a:lnTo>
                    <a:pt x="87509" y="676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6"/>
            <p:cNvSpPr/>
            <p:nvPr/>
          </p:nvSpPr>
          <p:spPr>
            <a:xfrm>
              <a:off x="3799760" y="363228"/>
              <a:ext cx="69660" cy="83042"/>
            </a:xfrm>
            <a:custGeom>
              <a:rect b="b" l="l" r="r" t="t"/>
              <a:pathLst>
                <a:path extrusionOk="0" h="83042" w="69660">
                  <a:moveTo>
                    <a:pt x="69660" y="83042"/>
                  </a:moveTo>
                  <a:lnTo>
                    <a:pt x="50741" y="83042"/>
                  </a:lnTo>
                  <a:lnTo>
                    <a:pt x="50741" y="36751"/>
                  </a:lnTo>
                  <a:cubicBezTo>
                    <a:pt x="50741" y="24977"/>
                    <a:pt x="47241" y="17024"/>
                    <a:pt x="35785" y="17024"/>
                  </a:cubicBezTo>
                  <a:cubicBezTo>
                    <a:pt x="22593" y="17024"/>
                    <a:pt x="18919" y="27841"/>
                    <a:pt x="18919" y="36592"/>
                  </a:cubicBezTo>
                  <a:lnTo>
                    <a:pt x="18919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5" y="2068"/>
                  </a:lnTo>
                  <a:lnTo>
                    <a:pt x="18775" y="11771"/>
                  </a:lnTo>
                  <a:lnTo>
                    <a:pt x="19064" y="11771"/>
                  </a:lnTo>
                  <a:cubicBezTo>
                    <a:pt x="23837" y="4614"/>
                    <a:pt x="32429" y="0"/>
                    <a:pt x="42930" y="0"/>
                  </a:cubicBezTo>
                  <a:cubicBezTo>
                    <a:pt x="61386" y="0"/>
                    <a:pt x="69660" y="13521"/>
                    <a:pt x="69660" y="32773"/>
                  </a:cubicBezTo>
                  <a:lnTo>
                    <a:pt x="69660" y="8304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6"/>
            <p:cNvSpPr/>
            <p:nvPr/>
          </p:nvSpPr>
          <p:spPr>
            <a:xfrm>
              <a:off x="3890769" y="329344"/>
              <a:ext cx="24010" cy="116926"/>
            </a:xfrm>
            <a:custGeom>
              <a:rect b="b" l="l" r="r" t="t"/>
              <a:pathLst>
                <a:path extrusionOk="0" h="116926" w="24010">
                  <a:moveTo>
                    <a:pt x="24011" y="11453"/>
                  </a:moveTo>
                  <a:cubicBezTo>
                    <a:pt x="24011" y="18135"/>
                    <a:pt x="18601" y="22906"/>
                    <a:pt x="11919" y="22906"/>
                  </a:cubicBezTo>
                  <a:cubicBezTo>
                    <a:pt x="5410" y="22906"/>
                    <a:pt x="0" y="18132"/>
                    <a:pt x="0" y="11453"/>
                  </a:cubicBezTo>
                  <a:cubicBezTo>
                    <a:pt x="0" y="4929"/>
                    <a:pt x="5410" y="0"/>
                    <a:pt x="11919" y="0"/>
                  </a:cubicBezTo>
                  <a:cubicBezTo>
                    <a:pt x="18601" y="0"/>
                    <a:pt x="24011" y="4929"/>
                    <a:pt x="24011" y="11453"/>
                  </a:cubicBezTo>
                  <a:close/>
                  <a:moveTo>
                    <a:pt x="21465" y="116926"/>
                  </a:moveTo>
                  <a:lnTo>
                    <a:pt x="2546" y="116926"/>
                  </a:lnTo>
                  <a:lnTo>
                    <a:pt x="2546" y="35952"/>
                  </a:lnTo>
                  <a:lnTo>
                    <a:pt x="21465" y="35952"/>
                  </a:lnTo>
                  <a:lnTo>
                    <a:pt x="21465" y="1169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6"/>
            <p:cNvSpPr/>
            <p:nvPr/>
          </p:nvSpPr>
          <p:spPr>
            <a:xfrm>
              <a:off x="3928290" y="365297"/>
              <a:ext cx="78598" cy="80973"/>
            </a:xfrm>
            <a:custGeom>
              <a:rect b="b" l="l" r="r" t="t"/>
              <a:pathLst>
                <a:path extrusionOk="0" h="80973" w="78598">
                  <a:moveTo>
                    <a:pt x="78599" y="0"/>
                  </a:moveTo>
                  <a:lnTo>
                    <a:pt x="49150" y="80974"/>
                  </a:lnTo>
                  <a:lnTo>
                    <a:pt x="29420" y="80974"/>
                  </a:lnTo>
                  <a:lnTo>
                    <a:pt x="0" y="0"/>
                  </a:lnTo>
                  <a:lnTo>
                    <a:pt x="20857" y="0"/>
                  </a:lnTo>
                  <a:lnTo>
                    <a:pt x="39459" y="58861"/>
                  </a:lnTo>
                  <a:lnTo>
                    <a:pt x="39777" y="58861"/>
                  </a:lnTo>
                  <a:lnTo>
                    <a:pt x="58378" y="0"/>
                  </a:lnTo>
                  <a:lnTo>
                    <a:pt x="785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6"/>
            <p:cNvSpPr/>
            <p:nvPr/>
          </p:nvSpPr>
          <p:spPr>
            <a:xfrm>
              <a:off x="4015683" y="363231"/>
              <a:ext cx="73999" cy="84948"/>
            </a:xfrm>
            <a:custGeom>
              <a:rect b="b" l="l" r="r" t="t"/>
              <a:pathLst>
                <a:path extrusionOk="0" h="84948" w="73999">
                  <a:moveTo>
                    <a:pt x="40095" y="84949"/>
                  </a:moveTo>
                  <a:cubicBezTo>
                    <a:pt x="16084" y="84949"/>
                    <a:pt x="0" y="67927"/>
                    <a:pt x="0" y="42317"/>
                  </a:cubicBezTo>
                  <a:cubicBezTo>
                    <a:pt x="0" y="17181"/>
                    <a:pt x="15448" y="0"/>
                    <a:pt x="38041" y="0"/>
                  </a:cubicBezTo>
                  <a:cubicBezTo>
                    <a:pt x="59824" y="0"/>
                    <a:pt x="73999" y="16226"/>
                    <a:pt x="73999" y="41203"/>
                  </a:cubicBezTo>
                  <a:cubicBezTo>
                    <a:pt x="73999" y="43908"/>
                    <a:pt x="73826" y="46769"/>
                    <a:pt x="73681" y="48999"/>
                  </a:cubicBezTo>
                  <a:lnTo>
                    <a:pt x="19267" y="48999"/>
                  </a:lnTo>
                  <a:cubicBezTo>
                    <a:pt x="21320" y="61566"/>
                    <a:pt x="28813" y="68725"/>
                    <a:pt x="40269" y="68725"/>
                  </a:cubicBezTo>
                  <a:cubicBezTo>
                    <a:pt x="47732" y="68725"/>
                    <a:pt x="53778" y="65862"/>
                    <a:pt x="60143" y="59179"/>
                  </a:cubicBezTo>
                  <a:lnTo>
                    <a:pt x="71916" y="71589"/>
                  </a:lnTo>
                  <a:cubicBezTo>
                    <a:pt x="62688" y="80653"/>
                    <a:pt x="52332" y="84949"/>
                    <a:pt x="40095" y="84949"/>
                  </a:cubicBezTo>
                  <a:close/>
                  <a:moveTo>
                    <a:pt x="18948" y="35154"/>
                  </a:moveTo>
                  <a:lnTo>
                    <a:pt x="55688" y="35154"/>
                  </a:lnTo>
                  <a:cubicBezTo>
                    <a:pt x="54906" y="22744"/>
                    <a:pt x="48368" y="15587"/>
                    <a:pt x="37723" y="15587"/>
                  </a:cubicBezTo>
                  <a:cubicBezTo>
                    <a:pt x="27222" y="15587"/>
                    <a:pt x="20539" y="22587"/>
                    <a:pt x="18948" y="351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6"/>
            <p:cNvSpPr/>
            <p:nvPr/>
          </p:nvSpPr>
          <p:spPr>
            <a:xfrm>
              <a:off x="4110337" y="363231"/>
              <a:ext cx="49005" cy="83039"/>
            </a:xfrm>
            <a:custGeom>
              <a:rect b="b" l="l" r="r" t="t"/>
              <a:pathLst>
                <a:path extrusionOk="0" h="83039" w="49005">
                  <a:moveTo>
                    <a:pt x="49005" y="1747"/>
                  </a:moveTo>
                  <a:lnTo>
                    <a:pt x="45968" y="21155"/>
                  </a:lnTo>
                  <a:cubicBezTo>
                    <a:pt x="43104" y="19564"/>
                    <a:pt x="39632" y="18610"/>
                    <a:pt x="35495" y="18610"/>
                  </a:cubicBezTo>
                  <a:cubicBezTo>
                    <a:pt x="22449" y="18610"/>
                    <a:pt x="18948" y="29111"/>
                    <a:pt x="18948" y="41518"/>
                  </a:cubicBezTo>
                  <a:lnTo>
                    <a:pt x="18948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30" y="2066"/>
                  </a:lnTo>
                  <a:lnTo>
                    <a:pt x="18630" y="12248"/>
                  </a:lnTo>
                  <a:lnTo>
                    <a:pt x="18948" y="12248"/>
                  </a:lnTo>
                  <a:cubicBezTo>
                    <a:pt x="23230" y="4614"/>
                    <a:pt x="30867" y="0"/>
                    <a:pt x="40095" y="0"/>
                  </a:cubicBezTo>
                  <a:cubicBezTo>
                    <a:pt x="42814" y="-3"/>
                    <a:pt x="46141" y="474"/>
                    <a:pt x="49005" y="17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6"/>
            <p:cNvSpPr/>
            <p:nvPr/>
          </p:nvSpPr>
          <p:spPr>
            <a:xfrm>
              <a:off x="4168165" y="363231"/>
              <a:ext cx="62370" cy="84951"/>
            </a:xfrm>
            <a:custGeom>
              <a:rect b="b" l="l" r="r" t="t"/>
              <a:pathLst>
                <a:path extrusionOk="0" h="84951" w="62370">
                  <a:moveTo>
                    <a:pt x="9084" y="60134"/>
                  </a:moveTo>
                  <a:cubicBezTo>
                    <a:pt x="17039" y="66177"/>
                    <a:pt x="24821" y="69203"/>
                    <a:pt x="31995" y="69203"/>
                  </a:cubicBezTo>
                  <a:cubicBezTo>
                    <a:pt x="38996" y="69203"/>
                    <a:pt x="43914" y="66018"/>
                    <a:pt x="43914" y="61088"/>
                  </a:cubicBezTo>
                  <a:cubicBezTo>
                    <a:pt x="43914" y="47246"/>
                    <a:pt x="3356" y="52178"/>
                    <a:pt x="3356" y="25136"/>
                  </a:cubicBezTo>
                  <a:cubicBezTo>
                    <a:pt x="3356" y="10183"/>
                    <a:pt x="15766" y="0"/>
                    <a:pt x="33905" y="0"/>
                  </a:cubicBezTo>
                  <a:cubicBezTo>
                    <a:pt x="43596" y="0"/>
                    <a:pt x="53316" y="2864"/>
                    <a:pt x="61907" y="8433"/>
                  </a:cubicBezTo>
                  <a:lnTo>
                    <a:pt x="52997" y="23227"/>
                  </a:lnTo>
                  <a:cubicBezTo>
                    <a:pt x="45997" y="18454"/>
                    <a:pt x="39777" y="16067"/>
                    <a:pt x="33586" y="16067"/>
                  </a:cubicBezTo>
                  <a:cubicBezTo>
                    <a:pt x="26586" y="16067"/>
                    <a:pt x="21957" y="19090"/>
                    <a:pt x="21957" y="23545"/>
                  </a:cubicBezTo>
                  <a:cubicBezTo>
                    <a:pt x="21957" y="36748"/>
                    <a:pt x="62370" y="32134"/>
                    <a:pt x="62370" y="59338"/>
                  </a:cubicBezTo>
                  <a:cubicBezTo>
                    <a:pt x="62370" y="74610"/>
                    <a:pt x="49815" y="84951"/>
                    <a:pt x="31185" y="84951"/>
                  </a:cubicBezTo>
                  <a:cubicBezTo>
                    <a:pt x="20366" y="84951"/>
                    <a:pt x="9402" y="81610"/>
                    <a:pt x="0" y="75090"/>
                  </a:cubicBezTo>
                  <a:lnTo>
                    <a:pt x="9084" y="601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6"/>
            <p:cNvSpPr/>
            <p:nvPr/>
          </p:nvSpPr>
          <p:spPr>
            <a:xfrm>
              <a:off x="4248240" y="329344"/>
              <a:ext cx="24010" cy="116926"/>
            </a:xfrm>
            <a:custGeom>
              <a:rect b="b" l="l" r="r" t="t"/>
              <a:pathLst>
                <a:path extrusionOk="0" h="116926" w="24010">
                  <a:moveTo>
                    <a:pt x="24011" y="11453"/>
                  </a:moveTo>
                  <a:cubicBezTo>
                    <a:pt x="24011" y="18135"/>
                    <a:pt x="18601" y="22906"/>
                    <a:pt x="11919" y="22906"/>
                  </a:cubicBezTo>
                  <a:cubicBezTo>
                    <a:pt x="5410" y="22906"/>
                    <a:pt x="0" y="18132"/>
                    <a:pt x="0" y="11453"/>
                  </a:cubicBezTo>
                  <a:cubicBezTo>
                    <a:pt x="0" y="4929"/>
                    <a:pt x="5410" y="0"/>
                    <a:pt x="11919" y="0"/>
                  </a:cubicBezTo>
                  <a:cubicBezTo>
                    <a:pt x="18601" y="0"/>
                    <a:pt x="24011" y="4929"/>
                    <a:pt x="24011" y="11453"/>
                  </a:cubicBezTo>
                  <a:close/>
                  <a:moveTo>
                    <a:pt x="21465" y="116926"/>
                  </a:moveTo>
                  <a:lnTo>
                    <a:pt x="2546" y="116926"/>
                  </a:lnTo>
                  <a:lnTo>
                    <a:pt x="2546" y="35952"/>
                  </a:lnTo>
                  <a:lnTo>
                    <a:pt x="21465" y="35952"/>
                  </a:lnTo>
                  <a:lnTo>
                    <a:pt x="21465" y="1169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6"/>
            <p:cNvSpPr/>
            <p:nvPr/>
          </p:nvSpPr>
          <p:spPr>
            <a:xfrm>
              <a:off x="4285760" y="339047"/>
              <a:ext cx="50451" cy="109132"/>
            </a:xfrm>
            <a:custGeom>
              <a:rect b="b" l="l" r="r" t="t"/>
              <a:pathLst>
                <a:path extrusionOk="0" h="109132" w="50451">
                  <a:moveTo>
                    <a:pt x="50452" y="89887"/>
                  </a:moveTo>
                  <a:lnTo>
                    <a:pt x="50452" y="106113"/>
                  </a:lnTo>
                  <a:cubicBezTo>
                    <a:pt x="46315" y="108022"/>
                    <a:pt x="40095" y="109133"/>
                    <a:pt x="34541" y="109133"/>
                  </a:cubicBezTo>
                  <a:cubicBezTo>
                    <a:pt x="20221" y="109133"/>
                    <a:pt x="12410" y="101177"/>
                    <a:pt x="12410" y="86383"/>
                  </a:cubicBezTo>
                  <a:lnTo>
                    <a:pt x="12410" y="41998"/>
                  </a:lnTo>
                  <a:lnTo>
                    <a:pt x="0" y="41998"/>
                  </a:lnTo>
                  <a:lnTo>
                    <a:pt x="0" y="26250"/>
                  </a:lnTo>
                  <a:lnTo>
                    <a:pt x="12266" y="26250"/>
                  </a:lnTo>
                  <a:lnTo>
                    <a:pt x="12266" y="4137"/>
                  </a:lnTo>
                  <a:lnTo>
                    <a:pt x="31185" y="0"/>
                  </a:lnTo>
                  <a:lnTo>
                    <a:pt x="31185" y="26250"/>
                  </a:lnTo>
                  <a:lnTo>
                    <a:pt x="50452" y="26250"/>
                  </a:lnTo>
                  <a:lnTo>
                    <a:pt x="50452" y="41998"/>
                  </a:lnTo>
                  <a:lnTo>
                    <a:pt x="31185" y="41998"/>
                  </a:lnTo>
                  <a:lnTo>
                    <a:pt x="31185" y="81928"/>
                  </a:lnTo>
                  <a:cubicBezTo>
                    <a:pt x="31185" y="89404"/>
                    <a:pt x="33731" y="92589"/>
                    <a:pt x="39951" y="92589"/>
                  </a:cubicBezTo>
                  <a:cubicBezTo>
                    <a:pt x="43451" y="92589"/>
                    <a:pt x="47269" y="91475"/>
                    <a:pt x="50452" y="898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6"/>
            <p:cNvSpPr/>
            <p:nvPr/>
          </p:nvSpPr>
          <p:spPr>
            <a:xfrm>
              <a:off x="4350994" y="330617"/>
              <a:ext cx="68734" cy="117562"/>
            </a:xfrm>
            <a:custGeom>
              <a:rect b="b" l="l" r="r" t="t"/>
              <a:pathLst>
                <a:path extrusionOk="0" h="117562" w="68734">
                  <a:moveTo>
                    <a:pt x="34830" y="65384"/>
                  </a:moveTo>
                  <a:cubicBezTo>
                    <a:pt x="40095" y="65384"/>
                    <a:pt x="44868" y="65702"/>
                    <a:pt x="50104" y="67132"/>
                  </a:cubicBezTo>
                  <a:lnTo>
                    <a:pt x="50104" y="64268"/>
                  </a:lnTo>
                  <a:cubicBezTo>
                    <a:pt x="50104" y="53926"/>
                    <a:pt x="44058" y="48519"/>
                    <a:pt x="32284" y="48519"/>
                  </a:cubicBezTo>
                  <a:cubicBezTo>
                    <a:pt x="25775" y="48519"/>
                    <a:pt x="18456" y="50110"/>
                    <a:pt x="11774" y="53133"/>
                  </a:cubicBezTo>
                  <a:lnTo>
                    <a:pt x="7637" y="37225"/>
                  </a:lnTo>
                  <a:cubicBezTo>
                    <a:pt x="15101" y="34361"/>
                    <a:pt x="24965" y="32611"/>
                    <a:pt x="34193" y="32611"/>
                  </a:cubicBezTo>
                  <a:cubicBezTo>
                    <a:pt x="56931" y="32611"/>
                    <a:pt x="68734" y="43271"/>
                    <a:pt x="68734" y="63949"/>
                  </a:cubicBezTo>
                  <a:lnTo>
                    <a:pt x="68734" y="115653"/>
                  </a:lnTo>
                  <a:lnTo>
                    <a:pt x="50740" y="115653"/>
                  </a:lnTo>
                  <a:lnTo>
                    <a:pt x="50740" y="107064"/>
                  </a:lnTo>
                  <a:lnTo>
                    <a:pt x="50422" y="107064"/>
                  </a:lnTo>
                  <a:cubicBezTo>
                    <a:pt x="43422" y="114221"/>
                    <a:pt x="36103" y="117563"/>
                    <a:pt x="26730" y="117563"/>
                  </a:cubicBezTo>
                  <a:cubicBezTo>
                    <a:pt x="10501" y="117563"/>
                    <a:pt x="0" y="107542"/>
                    <a:pt x="0" y="91790"/>
                  </a:cubicBezTo>
                  <a:cubicBezTo>
                    <a:pt x="0" y="74610"/>
                    <a:pt x="12237" y="65384"/>
                    <a:pt x="34830" y="65384"/>
                  </a:cubicBezTo>
                  <a:close/>
                  <a:moveTo>
                    <a:pt x="19411" y="22113"/>
                  </a:moveTo>
                  <a:cubicBezTo>
                    <a:pt x="13365" y="22113"/>
                    <a:pt x="8100" y="17022"/>
                    <a:pt x="8100" y="11135"/>
                  </a:cubicBezTo>
                  <a:cubicBezTo>
                    <a:pt x="8100" y="5248"/>
                    <a:pt x="13365" y="0"/>
                    <a:pt x="19411" y="0"/>
                  </a:cubicBezTo>
                  <a:cubicBezTo>
                    <a:pt x="25457" y="0"/>
                    <a:pt x="30693" y="5248"/>
                    <a:pt x="30693" y="11135"/>
                  </a:cubicBezTo>
                  <a:cubicBezTo>
                    <a:pt x="30693" y="17022"/>
                    <a:pt x="25457" y="22113"/>
                    <a:pt x="19411" y="22113"/>
                  </a:cubicBezTo>
                  <a:close/>
                  <a:moveTo>
                    <a:pt x="31648" y="103405"/>
                  </a:moveTo>
                  <a:cubicBezTo>
                    <a:pt x="38475" y="103405"/>
                    <a:pt x="44868" y="100064"/>
                    <a:pt x="50104" y="93702"/>
                  </a:cubicBezTo>
                  <a:lnTo>
                    <a:pt x="50104" y="79545"/>
                  </a:lnTo>
                  <a:cubicBezTo>
                    <a:pt x="45649" y="78431"/>
                    <a:pt x="41021" y="77954"/>
                    <a:pt x="36913" y="77954"/>
                  </a:cubicBezTo>
                  <a:cubicBezTo>
                    <a:pt x="24965" y="77954"/>
                    <a:pt x="18138" y="82727"/>
                    <a:pt x="18138" y="91316"/>
                  </a:cubicBezTo>
                  <a:cubicBezTo>
                    <a:pt x="18138" y="98791"/>
                    <a:pt x="23374" y="103405"/>
                    <a:pt x="31648" y="103405"/>
                  </a:cubicBezTo>
                  <a:close/>
                  <a:moveTo>
                    <a:pt x="52505" y="22113"/>
                  </a:moveTo>
                  <a:cubicBezTo>
                    <a:pt x="46430" y="22113"/>
                    <a:pt x="41194" y="17022"/>
                    <a:pt x="41194" y="11135"/>
                  </a:cubicBezTo>
                  <a:cubicBezTo>
                    <a:pt x="41194" y="5248"/>
                    <a:pt x="46430" y="0"/>
                    <a:pt x="52505" y="0"/>
                  </a:cubicBezTo>
                  <a:cubicBezTo>
                    <a:pt x="58551" y="0"/>
                    <a:pt x="63787" y="5248"/>
                    <a:pt x="63787" y="11135"/>
                  </a:cubicBezTo>
                  <a:cubicBezTo>
                    <a:pt x="63787" y="17022"/>
                    <a:pt x="58551" y="22113"/>
                    <a:pt x="52505" y="221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6"/>
            <p:cNvSpPr/>
            <p:nvPr/>
          </p:nvSpPr>
          <p:spPr>
            <a:xfrm>
              <a:off x="4434424" y="339047"/>
              <a:ext cx="50422" cy="109132"/>
            </a:xfrm>
            <a:custGeom>
              <a:rect b="b" l="l" r="r" t="t"/>
              <a:pathLst>
                <a:path extrusionOk="0" h="109132" w="50422">
                  <a:moveTo>
                    <a:pt x="50423" y="89887"/>
                  </a:moveTo>
                  <a:lnTo>
                    <a:pt x="50423" y="106113"/>
                  </a:lnTo>
                  <a:cubicBezTo>
                    <a:pt x="46286" y="108022"/>
                    <a:pt x="40095" y="109133"/>
                    <a:pt x="34512" y="109133"/>
                  </a:cubicBezTo>
                  <a:cubicBezTo>
                    <a:pt x="20192" y="109133"/>
                    <a:pt x="12410" y="101177"/>
                    <a:pt x="12410" y="86383"/>
                  </a:cubicBezTo>
                  <a:lnTo>
                    <a:pt x="12410" y="41998"/>
                  </a:lnTo>
                  <a:lnTo>
                    <a:pt x="0" y="41998"/>
                  </a:lnTo>
                  <a:lnTo>
                    <a:pt x="0" y="26250"/>
                  </a:lnTo>
                  <a:lnTo>
                    <a:pt x="12237" y="26250"/>
                  </a:lnTo>
                  <a:lnTo>
                    <a:pt x="12237" y="4137"/>
                  </a:lnTo>
                  <a:lnTo>
                    <a:pt x="31185" y="0"/>
                  </a:lnTo>
                  <a:lnTo>
                    <a:pt x="31185" y="26250"/>
                  </a:lnTo>
                  <a:lnTo>
                    <a:pt x="50423" y="26250"/>
                  </a:lnTo>
                  <a:lnTo>
                    <a:pt x="50423" y="41998"/>
                  </a:lnTo>
                  <a:lnTo>
                    <a:pt x="31185" y="41998"/>
                  </a:lnTo>
                  <a:lnTo>
                    <a:pt x="31185" y="81928"/>
                  </a:lnTo>
                  <a:cubicBezTo>
                    <a:pt x="31185" y="89404"/>
                    <a:pt x="33731" y="92589"/>
                    <a:pt x="39922" y="92589"/>
                  </a:cubicBezTo>
                  <a:cubicBezTo>
                    <a:pt x="43422" y="92589"/>
                    <a:pt x="47240" y="91475"/>
                    <a:pt x="50423" y="898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6"/>
            <p:cNvSpPr/>
            <p:nvPr/>
          </p:nvSpPr>
          <p:spPr>
            <a:xfrm>
              <a:off x="2151789" y="509291"/>
              <a:ext cx="73180" cy="111996"/>
            </a:xfrm>
            <a:custGeom>
              <a:rect b="b" l="l" r="r" t="t"/>
              <a:pathLst>
                <a:path extrusionOk="0" h="111996" w="73180">
                  <a:moveTo>
                    <a:pt x="73178" y="111997"/>
                  </a:moveTo>
                  <a:lnTo>
                    <a:pt x="0" y="111997"/>
                  </a:lnTo>
                  <a:lnTo>
                    <a:pt x="0" y="0"/>
                  </a:lnTo>
                  <a:lnTo>
                    <a:pt x="71112" y="0"/>
                  </a:lnTo>
                  <a:lnTo>
                    <a:pt x="71112" y="18135"/>
                  </a:lnTo>
                  <a:lnTo>
                    <a:pt x="19726" y="18135"/>
                  </a:lnTo>
                  <a:lnTo>
                    <a:pt x="19726" y="44862"/>
                  </a:lnTo>
                  <a:lnTo>
                    <a:pt x="58861" y="44862"/>
                  </a:lnTo>
                  <a:lnTo>
                    <a:pt x="58861" y="62839"/>
                  </a:lnTo>
                  <a:lnTo>
                    <a:pt x="19726" y="62839"/>
                  </a:lnTo>
                  <a:lnTo>
                    <a:pt x="19726" y="93861"/>
                  </a:lnTo>
                  <a:lnTo>
                    <a:pt x="73181" y="93861"/>
                  </a:lnTo>
                  <a:lnTo>
                    <a:pt x="73181" y="1119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6"/>
            <p:cNvSpPr/>
            <p:nvPr/>
          </p:nvSpPr>
          <p:spPr>
            <a:xfrm>
              <a:off x="2244499" y="538249"/>
              <a:ext cx="48996" cy="83039"/>
            </a:xfrm>
            <a:custGeom>
              <a:rect b="b" l="l" r="r" t="t"/>
              <a:pathLst>
                <a:path extrusionOk="0" h="83039" w="48996">
                  <a:moveTo>
                    <a:pt x="48996" y="1747"/>
                  </a:moveTo>
                  <a:lnTo>
                    <a:pt x="45973" y="21155"/>
                  </a:lnTo>
                  <a:cubicBezTo>
                    <a:pt x="43109" y="19564"/>
                    <a:pt x="39609" y="18610"/>
                    <a:pt x="35475" y="18610"/>
                  </a:cubicBezTo>
                  <a:cubicBezTo>
                    <a:pt x="22431" y="18610"/>
                    <a:pt x="18931" y="29111"/>
                    <a:pt x="18931" y="41518"/>
                  </a:cubicBezTo>
                  <a:lnTo>
                    <a:pt x="18931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13" y="2066"/>
                  </a:lnTo>
                  <a:lnTo>
                    <a:pt x="18613" y="12248"/>
                  </a:lnTo>
                  <a:lnTo>
                    <a:pt x="18931" y="12248"/>
                  </a:lnTo>
                  <a:cubicBezTo>
                    <a:pt x="23227" y="4614"/>
                    <a:pt x="30864" y="0"/>
                    <a:pt x="40089" y="0"/>
                  </a:cubicBezTo>
                  <a:cubicBezTo>
                    <a:pt x="42794" y="-3"/>
                    <a:pt x="46135" y="474"/>
                    <a:pt x="48996" y="17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6"/>
            <p:cNvSpPr/>
            <p:nvPr/>
          </p:nvSpPr>
          <p:spPr>
            <a:xfrm>
              <a:off x="2309493" y="503089"/>
              <a:ext cx="18930" cy="118199"/>
            </a:xfrm>
            <a:custGeom>
              <a:rect b="b" l="l" r="r" t="t"/>
              <a:pathLst>
                <a:path extrusionOk="0" h="118199" w="18930">
                  <a:moveTo>
                    <a:pt x="18931" y="118199"/>
                  </a:moveTo>
                  <a:lnTo>
                    <a:pt x="0" y="118199"/>
                  </a:lnTo>
                  <a:lnTo>
                    <a:pt x="0" y="4293"/>
                  </a:lnTo>
                  <a:lnTo>
                    <a:pt x="18931" y="0"/>
                  </a:lnTo>
                  <a:lnTo>
                    <a:pt x="18931" y="1181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6"/>
            <p:cNvSpPr/>
            <p:nvPr/>
          </p:nvSpPr>
          <p:spPr>
            <a:xfrm>
              <a:off x="2348159" y="538246"/>
              <a:ext cx="68722" cy="84951"/>
            </a:xfrm>
            <a:custGeom>
              <a:rect b="b" l="l" r="r" t="t"/>
              <a:pathLst>
                <a:path extrusionOk="0" h="84951" w="68722">
                  <a:moveTo>
                    <a:pt x="34836" y="32773"/>
                  </a:moveTo>
                  <a:cubicBezTo>
                    <a:pt x="40086" y="32773"/>
                    <a:pt x="44859" y="33091"/>
                    <a:pt x="50107" y="34520"/>
                  </a:cubicBezTo>
                  <a:lnTo>
                    <a:pt x="50107" y="31656"/>
                  </a:lnTo>
                  <a:cubicBezTo>
                    <a:pt x="50107" y="21315"/>
                    <a:pt x="44064" y="15908"/>
                    <a:pt x="32290" y="15908"/>
                  </a:cubicBezTo>
                  <a:cubicBezTo>
                    <a:pt x="25769" y="15908"/>
                    <a:pt x="18451" y="17499"/>
                    <a:pt x="11768" y="20522"/>
                  </a:cubicBezTo>
                  <a:lnTo>
                    <a:pt x="7631" y="4614"/>
                  </a:lnTo>
                  <a:cubicBezTo>
                    <a:pt x="15106" y="1750"/>
                    <a:pt x="24971" y="0"/>
                    <a:pt x="34199" y="0"/>
                  </a:cubicBezTo>
                  <a:cubicBezTo>
                    <a:pt x="56949" y="0"/>
                    <a:pt x="68723" y="10660"/>
                    <a:pt x="68723" y="31338"/>
                  </a:cubicBezTo>
                  <a:lnTo>
                    <a:pt x="68723" y="83042"/>
                  </a:lnTo>
                  <a:lnTo>
                    <a:pt x="50746" y="83042"/>
                  </a:lnTo>
                  <a:lnTo>
                    <a:pt x="50746" y="74453"/>
                  </a:lnTo>
                  <a:lnTo>
                    <a:pt x="50428" y="74453"/>
                  </a:lnTo>
                  <a:cubicBezTo>
                    <a:pt x="43427" y="81610"/>
                    <a:pt x="36109" y="84951"/>
                    <a:pt x="26724" y="84951"/>
                  </a:cubicBezTo>
                  <a:cubicBezTo>
                    <a:pt x="10498" y="84951"/>
                    <a:pt x="0" y="74931"/>
                    <a:pt x="0" y="59179"/>
                  </a:cubicBezTo>
                  <a:cubicBezTo>
                    <a:pt x="-3" y="41998"/>
                    <a:pt x="12245" y="32773"/>
                    <a:pt x="34836" y="32773"/>
                  </a:cubicBezTo>
                  <a:close/>
                  <a:moveTo>
                    <a:pt x="31654" y="70794"/>
                  </a:moveTo>
                  <a:cubicBezTo>
                    <a:pt x="38495" y="70794"/>
                    <a:pt x="44857" y="67453"/>
                    <a:pt x="50107" y="61091"/>
                  </a:cubicBezTo>
                  <a:lnTo>
                    <a:pt x="50107" y="46934"/>
                  </a:lnTo>
                  <a:cubicBezTo>
                    <a:pt x="45652" y="45820"/>
                    <a:pt x="41041" y="45343"/>
                    <a:pt x="36904" y="45343"/>
                  </a:cubicBezTo>
                  <a:cubicBezTo>
                    <a:pt x="24974" y="45343"/>
                    <a:pt x="18132" y="50116"/>
                    <a:pt x="18132" y="58705"/>
                  </a:cubicBezTo>
                  <a:cubicBezTo>
                    <a:pt x="18132" y="66180"/>
                    <a:pt x="23380" y="70794"/>
                    <a:pt x="31654" y="707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6"/>
            <p:cNvSpPr/>
            <p:nvPr/>
          </p:nvSpPr>
          <p:spPr>
            <a:xfrm>
              <a:off x="2440884" y="538249"/>
              <a:ext cx="69680" cy="83042"/>
            </a:xfrm>
            <a:custGeom>
              <a:rect b="b" l="l" r="r" t="t"/>
              <a:pathLst>
                <a:path extrusionOk="0" h="83042" w="69680">
                  <a:moveTo>
                    <a:pt x="69677" y="83039"/>
                  </a:moveTo>
                  <a:lnTo>
                    <a:pt x="50746" y="83039"/>
                  </a:lnTo>
                  <a:lnTo>
                    <a:pt x="50746" y="36748"/>
                  </a:lnTo>
                  <a:cubicBezTo>
                    <a:pt x="50746" y="24974"/>
                    <a:pt x="47246" y="17022"/>
                    <a:pt x="35793" y="17022"/>
                  </a:cubicBezTo>
                  <a:cubicBezTo>
                    <a:pt x="22590" y="17022"/>
                    <a:pt x="18931" y="27838"/>
                    <a:pt x="18931" y="36589"/>
                  </a:cubicBezTo>
                  <a:lnTo>
                    <a:pt x="18931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2" y="2068"/>
                  </a:lnTo>
                  <a:lnTo>
                    <a:pt x="18772" y="11771"/>
                  </a:lnTo>
                  <a:lnTo>
                    <a:pt x="19090" y="11771"/>
                  </a:lnTo>
                  <a:cubicBezTo>
                    <a:pt x="23860" y="4614"/>
                    <a:pt x="32452" y="0"/>
                    <a:pt x="42953" y="0"/>
                  </a:cubicBezTo>
                  <a:cubicBezTo>
                    <a:pt x="61407" y="0"/>
                    <a:pt x="69680" y="13521"/>
                    <a:pt x="69680" y="32773"/>
                  </a:cubicBezTo>
                  <a:lnTo>
                    <a:pt x="69680" y="830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6"/>
            <p:cNvSpPr/>
            <p:nvPr/>
          </p:nvSpPr>
          <p:spPr>
            <a:xfrm>
              <a:off x="2530661" y="538246"/>
              <a:ext cx="75726" cy="115656"/>
            </a:xfrm>
            <a:custGeom>
              <a:rect b="b" l="l" r="r" t="t"/>
              <a:pathLst>
                <a:path extrusionOk="0" h="115656" w="75726">
                  <a:moveTo>
                    <a:pt x="21320" y="100700"/>
                  </a:moveTo>
                  <a:lnTo>
                    <a:pt x="25457" y="100541"/>
                  </a:lnTo>
                  <a:cubicBezTo>
                    <a:pt x="49639" y="99586"/>
                    <a:pt x="56795" y="92745"/>
                    <a:pt x="56795" y="77473"/>
                  </a:cubicBezTo>
                  <a:lnTo>
                    <a:pt x="56795" y="72223"/>
                  </a:lnTo>
                  <a:lnTo>
                    <a:pt x="56636" y="72223"/>
                  </a:lnTo>
                  <a:cubicBezTo>
                    <a:pt x="50909" y="79542"/>
                    <a:pt x="41842" y="83520"/>
                    <a:pt x="32137" y="83520"/>
                  </a:cubicBezTo>
                  <a:cubicBezTo>
                    <a:pt x="12570" y="83520"/>
                    <a:pt x="0" y="67450"/>
                    <a:pt x="0" y="42476"/>
                  </a:cubicBezTo>
                  <a:cubicBezTo>
                    <a:pt x="0" y="16862"/>
                    <a:pt x="13203" y="0"/>
                    <a:pt x="32932" y="0"/>
                  </a:cubicBezTo>
                  <a:cubicBezTo>
                    <a:pt x="42635" y="0"/>
                    <a:pt x="51386" y="4137"/>
                    <a:pt x="56795" y="11297"/>
                  </a:cubicBezTo>
                  <a:lnTo>
                    <a:pt x="57114" y="11297"/>
                  </a:lnTo>
                  <a:lnTo>
                    <a:pt x="57114" y="2068"/>
                  </a:lnTo>
                  <a:lnTo>
                    <a:pt x="75726" y="2068"/>
                  </a:lnTo>
                  <a:lnTo>
                    <a:pt x="75726" y="74769"/>
                  </a:lnTo>
                  <a:cubicBezTo>
                    <a:pt x="75726" y="101018"/>
                    <a:pt x="62361" y="114062"/>
                    <a:pt x="27204" y="115494"/>
                  </a:cubicBezTo>
                  <a:lnTo>
                    <a:pt x="23227" y="115656"/>
                  </a:lnTo>
                  <a:lnTo>
                    <a:pt x="21320" y="100700"/>
                  </a:lnTo>
                  <a:close/>
                  <a:moveTo>
                    <a:pt x="18778" y="41998"/>
                  </a:moveTo>
                  <a:cubicBezTo>
                    <a:pt x="18778" y="57906"/>
                    <a:pt x="25778" y="67293"/>
                    <a:pt x="37708" y="67293"/>
                  </a:cubicBezTo>
                  <a:cubicBezTo>
                    <a:pt x="44868" y="67293"/>
                    <a:pt x="50911" y="63793"/>
                    <a:pt x="56798" y="56633"/>
                  </a:cubicBezTo>
                  <a:lnTo>
                    <a:pt x="56798" y="27682"/>
                  </a:lnTo>
                  <a:cubicBezTo>
                    <a:pt x="51233" y="20681"/>
                    <a:pt x="44868" y="17022"/>
                    <a:pt x="37549" y="17022"/>
                  </a:cubicBezTo>
                  <a:cubicBezTo>
                    <a:pt x="25775" y="17022"/>
                    <a:pt x="18778" y="26091"/>
                    <a:pt x="18778" y="419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6"/>
            <p:cNvSpPr/>
            <p:nvPr/>
          </p:nvSpPr>
          <p:spPr>
            <a:xfrm>
              <a:off x="2626796" y="538246"/>
              <a:ext cx="73976" cy="84951"/>
            </a:xfrm>
            <a:custGeom>
              <a:rect b="b" l="l" r="r" t="t"/>
              <a:pathLst>
                <a:path extrusionOk="0" h="84951" w="73976">
                  <a:moveTo>
                    <a:pt x="40089" y="84951"/>
                  </a:moveTo>
                  <a:cubicBezTo>
                    <a:pt x="16067" y="84951"/>
                    <a:pt x="0" y="67930"/>
                    <a:pt x="0" y="42317"/>
                  </a:cubicBezTo>
                  <a:cubicBezTo>
                    <a:pt x="0" y="17181"/>
                    <a:pt x="15430" y="0"/>
                    <a:pt x="38024" y="0"/>
                  </a:cubicBezTo>
                  <a:cubicBezTo>
                    <a:pt x="59819" y="0"/>
                    <a:pt x="73976" y="16226"/>
                    <a:pt x="73976" y="41203"/>
                  </a:cubicBezTo>
                  <a:cubicBezTo>
                    <a:pt x="73976" y="43908"/>
                    <a:pt x="73817" y="46769"/>
                    <a:pt x="73658" y="48999"/>
                  </a:cubicBezTo>
                  <a:lnTo>
                    <a:pt x="19249" y="48999"/>
                  </a:lnTo>
                  <a:cubicBezTo>
                    <a:pt x="21318" y="61566"/>
                    <a:pt x="28793" y="68725"/>
                    <a:pt x="40248" y="68725"/>
                  </a:cubicBezTo>
                  <a:cubicBezTo>
                    <a:pt x="47723" y="68725"/>
                    <a:pt x="53770" y="65862"/>
                    <a:pt x="60134" y="59179"/>
                  </a:cubicBezTo>
                  <a:lnTo>
                    <a:pt x="71905" y="71589"/>
                  </a:lnTo>
                  <a:cubicBezTo>
                    <a:pt x="62680" y="80656"/>
                    <a:pt x="52341" y="84951"/>
                    <a:pt x="40089" y="84951"/>
                  </a:cubicBezTo>
                  <a:close/>
                  <a:moveTo>
                    <a:pt x="18931" y="35157"/>
                  </a:moveTo>
                  <a:lnTo>
                    <a:pt x="55679" y="35157"/>
                  </a:lnTo>
                  <a:cubicBezTo>
                    <a:pt x="54883" y="22746"/>
                    <a:pt x="48360" y="15590"/>
                    <a:pt x="37703" y="15590"/>
                  </a:cubicBezTo>
                  <a:cubicBezTo>
                    <a:pt x="27204" y="15590"/>
                    <a:pt x="20522" y="22590"/>
                    <a:pt x="18931" y="351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6"/>
            <p:cNvSpPr/>
            <p:nvPr/>
          </p:nvSpPr>
          <p:spPr>
            <a:xfrm>
              <a:off x="2721451" y="538249"/>
              <a:ext cx="69680" cy="83042"/>
            </a:xfrm>
            <a:custGeom>
              <a:rect b="b" l="l" r="r" t="t"/>
              <a:pathLst>
                <a:path extrusionOk="0" h="83042" w="69680">
                  <a:moveTo>
                    <a:pt x="69677" y="83039"/>
                  </a:moveTo>
                  <a:lnTo>
                    <a:pt x="50746" y="83039"/>
                  </a:lnTo>
                  <a:lnTo>
                    <a:pt x="50746" y="36748"/>
                  </a:lnTo>
                  <a:cubicBezTo>
                    <a:pt x="50746" y="24974"/>
                    <a:pt x="47246" y="17022"/>
                    <a:pt x="35793" y="17022"/>
                  </a:cubicBezTo>
                  <a:cubicBezTo>
                    <a:pt x="22590" y="17022"/>
                    <a:pt x="18931" y="27838"/>
                    <a:pt x="18931" y="36589"/>
                  </a:cubicBezTo>
                  <a:lnTo>
                    <a:pt x="18931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2" y="2068"/>
                  </a:lnTo>
                  <a:lnTo>
                    <a:pt x="18772" y="11771"/>
                  </a:lnTo>
                  <a:lnTo>
                    <a:pt x="19090" y="11771"/>
                  </a:lnTo>
                  <a:cubicBezTo>
                    <a:pt x="23860" y="4614"/>
                    <a:pt x="32452" y="0"/>
                    <a:pt x="42953" y="0"/>
                  </a:cubicBezTo>
                  <a:cubicBezTo>
                    <a:pt x="61407" y="0"/>
                    <a:pt x="69680" y="13521"/>
                    <a:pt x="69680" y="32773"/>
                  </a:cubicBezTo>
                  <a:lnTo>
                    <a:pt x="69680" y="830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6"/>
            <p:cNvSpPr/>
            <p:nvPr/>
          </p:nvSpPr>
          <p:spPr>
            <a:xfrm>
              <a:off x="2812856" y="562586"/>
              <a:ext cx="39770" cy="17976"/>
            </a:xfrm>
            <a:custGeom>
              <a:rect b="b" l="l" r="r" t="t"/>
              <a:pathLst>
                <a:path extrusionOk="0" h="17976" w="39770">
                  <a:moveTo>
                    <a:pt x="39771" y="17976"/>
                  </a:moveTo>
                  <a:lnTo>
                    <a:pt x="0" y="17976"/>
                  </a:lnTo>
                  <a:lnTo>
                    <a:pt x="0" y="0"/>
                  </a:lnTo>
                  <a:lnTo>
                    <a:pt x="39771" y="0"/>
                  </a:lnTo>
                  <a:lnTo>
                    <a:pt x="39771" y="1797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6"/>
            <p:cNvSpPr/>
            <p:nvPr/>
          </p:nvSpPr>
          <p:spPr>
            <a:xfrm>
              <a:off x="2877211" y="509291"/>
              <a:ext cx="89088" cy="111996"/>
            </a:xfrm>
            <a:custGeom>
              <a:rect b="b" l="l" r="r" t="t"/>
              <a:pathLst>
                <a:path extrusionOk="0" h="111996" w="89088">
                  <a:moveTo>
                    <a:pt x="3" y="0"/>
                  </a:moveTo>
                  <a:lnTo>
                    <a:pt x="20207" y="0"/>
                  </a:lnTo>
                  <a:lnTo>
                    <a:pt x="69999" y="78110"/>
                  </a:lnTo>
                  <a:lnTo>
                    <a:pt x="70317" y="78110"/>
                  </a:lnTo>
                  <a:lnTo>
                    <a:pt x="69839" y="0"/>
                  </a:lnTo>
                  <a:lnTo>
                    <a:pt x="89088" y="0"/>
                  </a:lnTo>
                  <a:lnTo>
                    <a:pt x="89088" y="111997"/>
                  </a:lnTo>
                  <a:lnTo>
                    <a:pt x="69362" y="111997"/>
                  </a:lnTo>
                  <a:lnTo>
                    <a:pt x="19408" y="33407"/>
                  </a:lnTo>
                  <a:lnTo>
                    <a:pt x="19090" y="33407"/>
                  </a:lnTo>
                  <a:lnTo>
                    <a:pt x="19408" y="111997"/>
                  </a:lnTo>
                  <a:lnTo>
                    <a:pt x="0" y="111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6"/>
            <p:cNvSpPr/>
            <p:nvPr/>
          </p:nvSpPr>
          <p:spPr>
            <a:xfrm>
              <a:off x="2992135" y="505635"/>
              <a:ext cx="69677" cy="117562"/>
            </a:xfrm>
            <a:custGeom>
              <a:rect b="b" l="l" r="r" t="t"/>
              <a:pathLst>
                <a:path extrusionOk="0" h="117562" w="69677">
                  <a:moveTo>
                    <a:pt x="18931" y="83360"/>
                  </a:moveTo>
                  <a:cubicBezTo>
                    <a:pt x="18931" y="94498"/>
                    <a:pt x="24500" y="100382"/>
                    <a:pt x="34998" y="100382"/>
                  </a:cubicBezTo>
                  <a:cubicBezTo>
                    <a:pt x="45340" y="100382"/>
                    <a:pt x="50746" y="94654"/>
                    <a:pt x="50746" y="83201"/>
                  </a:cubicBezTo>
                  <a:lnTo>
                    <a:pt x="50746" y="34680"/>
                  </a:lnTo>
                  <a:lnTo>
                    <a:pt x="69677" y="34680"/>
                  </a:lnTo>
                  <a:lnTo>
                    <a:pt x="69677" y="83838"/>
                  </a:lnTo>
                  <a:cubicBezTo>
                    <a:pt x="69677" y="105155"/>
                    <a:pt x="57747" y="117563"/>
                    <a:pt x="35475" y="117563"/>
                  </a:cubicBezTo>
                  <a:cubicBezTo>
                    <a:pt x="13362" y="117563"/>
                    <a:pt x="0" y="105155"/>
                    <a:pt x="0" y="83997"/>
                  </a:cubicBezTo>
                  <a:lnTo>
                    <a:pt x="0" y="34680"/>
                  </a:lnTo>
                  <a:lnTo>
                    <a:pt x="18931" y="34680"/>
                  </a:lnTo>
                  <a:lnTo>
                    <a:pt x="18931" y="83360"/>
                  </a:lnTo>
                  <a:close/>
                  <a:moveTo>
                    <a:pt x="18294" y="22113"/>
                  </a:moveTo>
                  <a:cubicBezTo>
                    <a:pt x="12248" y="22113"/>
                    <a:pt x="6998" y="17022"/>
                    <a:pt x="6998" y="11135"/>
                  </a:cubicBezTo>
                  <a:cubicBezTo>
                    <a:pt x="6998" y="5248"/>
                    <a:pt x="12248" y="0"/>
                    <a:pt x="18294" y="0"/>
                  </a:cubicBezTo>
                  <a:cubicBezTo>
                    <a:pt x="24338" y="0"/>
                    <a:pt x="29588" y="5248"/>
                    <a:pt x="29588" y="11135"/>
                  </a:cubicBezTo>
                  <a:cubicBezTo>
                    <a:pt x="29591" y="17022"/>
                    <a:pt x="24338" y="22113"/>
                    <a:pt x="18294" y="22113"/>
                  </a:cubicBezTo>
                  <a:close/>
                  <a:moveTo>
                    <a:pt x="51383" y="22113"/>
                  </a:moveTo>
                  <a:cubicBezTo>
                    <a:pt x="45340" y="22113"/>
                    <a:pt x="40089" y="17022"/>
                    <a:pt x="40089" y="11135"/>
                  </a:cubicBezTo>
                  <a:cubicBezTo>
                    <a:pt x="40089" y="5248"/>
                    <a:pt x="45340" y="0"/>
                    <a:pt x="51383" y="0"/>
                  </a:cubicBezTo>
                  <a:cubicBezTo>
                    <a:pt x="57429" y="0"/>
                    <a:pt x="62680" y="5248"/>
                    <a:pt x="62680" y="11135"/>
                  </a:cubicBezTo>
                  <a:cubicBezTo>
                    <a:pt x="62680" y="17022"/>
                    <a:pt x="57429" y="22113"/>
                    <a:pt x="51383" y="221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6"/>
            <p:cNvSpPr/>
            <p:nvPr/>
          </p:nvSpPr>
          <p:spPr>
            <a:xfrm>
              <a:off x="3085817" y="538249"/>
              <a:ext cx="48999" cy="83039"/>
            </a:xfrm>
            <a:custGeom>
              <a:rect b="b" l="l" r="r" t="t"/>
              <a:pathLst>
                <a:path extrusionOk="0" h="83039" w="48999">
                  <a:moveTo>
                    <a:pt x="48999" y="1747"/>
                  </a:moveTo>
                  <a:lnTo>
                    <a:pt x="45976" y="21155"/>
                  </a:lnTo>
                  <a:cubicBezTo>
                    <a:pt x="43115" y="19564"/>
                    <a:pt x="39615" y="18610"/>
                    <a:pt x="35475" y="18610"/>
                  </a:cubicBezTo>
                  <a:cubicBezTo>
                    <a:pt x="22431" y="18610"/>
                    <a:pt x="18931" y="29111"/>
                    <a:pt x="18931" y="41518"/>
                  </a:cubicBezTo>
                  <a:lnTo>
                    <a:pt x="18931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13" y="2066"/>
                  </a:lnTo>
                  <a:lnTo>
                    <a:pt x="18613" y="12248"/>
                  </a:lnTo>
                  <a:lnTo>
                    <a:pt x="18931" y="12248"/>
                  </a:lnTo>
                  <a:cubicBezTo>
                    <a:pt x="23224" y="4614"/>
                    <a:pt x="30861" y="0"/>
                    <a:pt x="40089" y="0"/>
                  </a:cubicBezTo>
                  <a:cubicBezTo>
                    <a:pt x="42794" y="-3"/>
                    <a:pt x="46132" y="474"/>
                    <a:pt x="48999" y="17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6"/>
            <p:cNvSpPr/>
            <p:nvPr/>
          </p:nvSpPr>
          <p:spPr>
            <a:xfrm>
              <a:off x="3150589" y="538249"/>
              <a:ext cx="69680" cy="83042"/>
            </a:xfrm>
            <a:custGeom>
              <a:rect b="b" l="l" r="r" t="t"/>
              <a:pathLst>
                <a:path extrusionOk="0" h="83042" w="69680">
                  <a:moveTo>
                    <a:pt x="69680" y="83039"/>
                  </a:moveTo>
                  <a:lnTo>
                    <a:pt x="50749" y="83039"/>
                  </a:lnTo>
                  <a:lnTo>
                    <a:pt x="50749" y="36748"/>
                  </a:lnTo>
                  <a:cubicBezTo>
                    <a:pt x="50749" y="24974"/>
                    <a:pt x="47249" y="17022"/>
                    <a:pt x="35793" y="17022"/>
                  </a:cubicBezTo>
                  <a:cubicBezTo>
                    <a:pt x="22590" y="17022"/>
                    <a:pt x="18931" y="27838"/>
                    <a:pt x="18931" y="36589"/>
                  </a:cubicBezTo>
                  <a:lnTo>
                    <a:pt x="18931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2" y="2068"/>
                  </a:lnTo>
                  <a:lnTo>
                    <a:pt x="18772" y="11771"/>
                  </a:lnTo>
                  <a:lnTo>
                    <a:pt x="19087" y="11771"/>
                  </a:lnTo>
                  <a:cubicBezTo>
                    <a:pt x="23860" y="4614"/>
                    <a:pt x="32452" y="0"/>
                    <a:pt x="42950" y="0"/>
                  </a:cubicBezTo>
                  <a:cubicBezTo>
                    <a:pt x="61404" y="0"/>
                    <a:pt x="69677" y="13521"/>
                    <a:pt x="69677" y="32773"/>
                  </a:cubicBezTo>
                  <a:lnTo>
                    <a:pt x="69677" y="830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6"/>
            <p:cNvSpPr/>
            <p:nvPr/>
          </p:nvSpPr>
          <p:spPr>
            <a:xfrm>
              <a:off x="3244410" y="502930"/>
              <a:ext cx="75570" cy="120267"/>
            </a:xfrm>
            <a:custGeom>
              <a:rect b="b" l="l" r="r" t="t"/>
              <a:pathLst>
                <a:path extrusionOk="0" h="120267" w="75570">
                  <a:moveTo>
                    <a:pt x="75570" y="77314"/>
                  </a:moveTo>
                  <a:cubicBezTo>
                    <a:pt x="75570" y="103405"/>
                    <a:pt x="62379" y="120267"/>
                    <a:pt x="42479" y="120267"/>
                  </a:cubicBezTo>
                  <a:cubicBezTo>
                    <a:pt x="32296" y="120267"/>
                    <a:pt x="23863" y="115974"/>
                    <a:pt x="18453" y="108974"/>
                  </a:cubicBezTo>
                  <a:lnTo>
                    <a:pt x="18138" y="108974"/>
                  </a:lnTo>
                  <a:lnTo>
                    <a:pt x="18138" y="118361"/>
                  </a:lnTo>
                  <a:lnTo>
                    <a:pt x="0" y="118361"/>
                  </a:lnTo>
                  <a:lnTo>
                    <a:pt x="0" y="4773"/>
                  </a:lnTo>
                  <a:lnTo>
                    <a:pt x="18931" y="0"/>
                  </a:lnTo>
                  <a:lnTo>
                    <a:pt x="18931" y="46772"/>
                  </a:lnTo>
                  <a:lnTo>
                    <a:pt x="19249" y="46772"/>
                  </a:lnTo>
                  <a:cubicBezTo>
                    <a:pt x="24659" y="39612"/>
                    <a:pt x="32929" y="35319"/>
                    <a:pt x="42953" y="35319"/>
                  </a:cubicBezTo>
                  <a:cubicBezTo>
                    <a:pt x="62379" y="35316"/>
                    <a:pt x="75570" y="51065"/>
                    <a:pt x="75570" y="77314"/>
                  </a:cubicBezTo>
                  <a:close/>
                  <a:moveTo>
                    <a:pt x="56955" y="77792"/>
                  </a:moveTo>
                  <a:cubicBezTo>
                    <a:pt x="56955" y="61088"/>
                    <a:pt x="50116" y="52337"/>
                    <a:pt x="38024" y="52337"/>
                  </a:cubicBezTo>
                  <a:cubicBezTo>
                    <a:pt x="30705" y="52337"/>
                    <a:pt x="24821" y="55520"/>
                    <a:pt x="18931" y="62836"/>
                  </a:cubicBezTo>
                  <a:lnTo>
                    <a:pt x="18931" y="92427"/>
                  </a:lnTo>
                  <a:cubicBezTo>
                    <a:pt x="24341" y="99586"/>
                    <a:pt x="30386" y="103402"/>
                    <a:pt x="38180" y="103402"/>
                  </a:cubicBezTo>
                  <a:cubicBezTo>
                    <a:pt x="50431" y="103405"/>
                    <a:pt x="56955" y="94018"/>
                    <a:pt x="56955" y="777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6"/>
            <p:cNvSpPr/>
            <p:nvPr/>
          </p:nvSpPr>
          <p:spPr>
            <a:xfrm>
              <a:off x="3336585" y="538246"/>
              <a:ext cx="73999" cy="84951"/>
            </a:xfrm>
            <a:custGeom>
              <a:rect b="b" l="l" r="r" t="t"/>
              <a:pathLst>
                <a:path extrusionOk="0" h="84951" w="73999">
                  <a:moveTo>
                    <a:pt x="40095" y="84951"/>
                  </a:moveTo>
                  <a:cubicBezTo>
                    <a:pt x="16084" y="84951"/>
                    <a:pt x="0" y="67930"/>
                    <a:pt x="0" y="42317"/>
                  </a:cubicBezTo>
                  <a:cubicBezTo>
                    <a:pt x="0" y="17181"/>
                    <a:pt x="15448" y="0"/>
                    <a:pt x="38041" y="0"/>
                  </a:cubicBezTo>
                  <a:cubicBezTo>
                    <a:pt x="59824" y="0"/>
                    <a:pt x="73999" y="16226"/>
                    <a:pt x="73999" y="41203"/>
                  </a:cubicBezTo>
                  <a:cubicBezTo>
                    <a:pt x="73999" y="43908"/>
                    <a:pt x="73826" y="46769"/>
                    <a:pt x="73681" y="48999"/>
                  </a:cubicBezTo>
                  <a:lnTo>
                    <a:pt x="19267" y="48999"/>
                  </a:lnTo>
                  <a:cubicBezTo>
                    <a:pt x="21320" y="61566"/>
                    <a:pt x="28813" y="68725"/>
                    <a:pt x="40269" y="68725"/>
                  </a:cubicBezTo>
                  <a:cubicBezTo>
                    <a:pt x="47732" y="68725"/>
                    <a:pt x="53778" y="65862"/>
                    <a:pt x="60143" y="59179"/>
                  </a:cubicBezTo>
                  <a:lnTo>
                    <a:pt x="71916" y="71589"/>
                  </a:lnTo>
                  <a:cubicBezTo>
                    <a:pt x="62688" y="80656"/>
                    <a:pt x="52361" y="84951"/>
                    <a:pt x="40095" y="84951"/>
                  </a:cubicBezTo>
                  <a:close/>
                  <a:moveTo>
                    <a:pt x="18948" y="35157"/>
                  </a:moveTo>
                  <a:lnTo>
                    <a:pt x="55688" y="35157"/>
                  </a:lnTo>
                  <a:cubicBezTo>
                    <a:pt x="54906" y="22746"/>
                    <a:pt x="48368" y="15590"/>
                    <a:pt x="37723" y="15590"/>
                  </a:cubicBezTo>
                  <a:cubicBezTo>
                    <a:pt x="27222" y="15590"/>
                    <a:pt x="20539" y="22590"/>
                    <a:pt x="18948" y="351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6"/>
            <p:cNvSpPr/>
            <p:nvPr/>
          </p:nvSpPr>
          <p:spPr>
            <a:xfrm>
              <a:off x="3431239" y="538249"/>
              <a:ext cx="49005" cy="83039"/>
            </a:xfrm>
            <a:custGeom>
              <a:rect b="b" l="l" r="r" t="t"/>
              <a:pathLst>
                <a:path extrusionOk="0" h="83039" w="49005">
                  <a:moveTo>
                    <a:pt x="49005" y="1747"/>
                  </a:moveTo>
                  <a:lnTo>
                    <a:pt x="45997" y="21155"/>
                  </a:lnTo>
                  <a:cubicBezTo>
                    <a:pt x="43133" y="19564"/>
                    <a:pt x="39632" y="18610"/>
                    <a:pt x="35495" y="18610"/>
                  </a:cubicBezTo>
                  <a:cubicBezTo>
                    <a:pt x="22449" y="18610"/>
                    <a:pt x="18948" y="29111"/>
                    <a:pt x="18948" y="41518"/>
                  </a:cubicBezTo>
                  <a:lnTo>
                    <a:pt x="18948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30" y="2066"/>
                  </a:lnTo>
                  <a:lnTo>
                    <a:pt x="18630" y="12248"/>
                  </a:lnTo>
                  <a:lnTo>
                    <a:pt x="18948" y="12248"/>
                  </a:lnTo>
                  <a:cubicBezTo>
                    <a:pt x="23230" y="4614"/>
                    <a:pt x="30867" y="0"/>
                    <a:pt x="40095" y="0"/>
                  </a:cubicBezTo>
                  <a:cubicBezTo>
                    <a:pt x="42814" y="-3"/>
                    <a:pt x="46141" y="474"/>
                    <a:pt x="49005" y="17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6"/>
            <p:cNvSpPr/>
            <p:nvPr/>
          </p:nvSpPr>
          <p:spPr>
            <a:xfrm>
              <a:off x="3490948" y="538246"/>
              <a:ext cx="75706" cy="115656"/>
            </a:xfrm>
            <a:custGeom>
              <a:rect b="b" l="l" r="r" t="t"/>
              <a:pathLst>
                <a:path extrusionOk="0" h="115656" w="75706">
                  <a:moveTo>
                    <a:pt x="21320" y="100700"/>
                  </a:moveTo>
                  <a:lnTo>
                    <a:pt x="25457" y="100541"/>
                  </a:lnTo>
                  <a:cubicBezTo>
                    <a:pt x="49642" y="99586"/>
                    <a:pt x="56787" y="92745"/>
                    <a:pt x="56787" y="77473"/>
                  </a:cubicBezTo>
                  <a:lnTo>
                    <a:pt x="56787" y="72223"/>
                  </a:lnTo>
                  <a:lnTo>
                    <a:pt x="56642" y="72223"/>
                  </a:lnTo>
                  <a:cubicBezTo>
                    <a:pt x="50914" y="79542"/>
                    <a:pt x="41831" y="83520"/>
                    <a:pt x="32140" y="83520"/>
                  </a:cubicBezTo>
                  <a:cubicBezTo>
                    <a:pt x="12555" y="83520"/>
                    <a:pt x="0" y="67450"/>
                    <a:pt x="0" y="42476"/>
                  </a:cubicBezTo>
                  <a:cubicBezTo>
                    <a:pt x="0" y="16862"/>
                    <a:pt x="13192" y="0"/>
                    <a:pt x="32921" y="0"/>
                  </a:cubicBezTo>
                  <a:cubicBezTo>
                    <a:pt x="42612" y="0"/>
                    <a:pt x="51377" y="4137"/>
                    <a:pt x="56787" y="11297"/>
                  </a:cubicBezTo>
                  <a:lnTo>
                    <a:pt x="57105" y="11297"/>
                  </a:lnTo>
                  <a:lnTo>
                    <a:pt x="57105" y="2068"/>
                  </a:lnTo>
                  <a:lnTo>
                    <a:pt x="75706" y="2068"/>
                  </a:lnTo>
                  <a:lnTo>
                    <a:pt x="75706" y="74769"/>
                  </a:lnTo>
                  <a:cubicBezTo>
                    <a:pt x="75706" y="101018"/>
                    <a:pt x="62370" y="114062"/>
                    <a:pt x="27193" y="115494"/>
                  </a:cubicBezTo>
                  <a:lnTo>
                    <a:pt x="23230" y="115656"/>
                  </a:lnTo>
                  <a:lnTo>
                    <a:pt x="21320" y="100700"/>
                  </a:lnTo>
                  <a:close/>
                  <a:moveTo>
                    <a:pt x="18775" y="41998"/>
                  </a:moveTo>
                  <a:cubicBezTo>
                    <a:pt x="18775" y="57906"/>
                    <a:pt x="25775" y="67293"/>
                    <a:pt x="37694" y="67293"/>
                  </a:cubicBezTo>
                  <a:cubicBezTo>
                    <a:pt x="44868" y="67293"/>
                    <a:pt x="50885" y="63793"/>
                    <a:pt x="56787" y="56633"/>
                  </a:cubicBezTo>
                  <a:lnTo>
                    <a:pt x="56787" y="27682"/>
                  </a:lnTo>
                  <a:cubicBezTo>
                    <a:pt x="51232" y="20681"/>
                    <a:pt x="44868" y="17022"/>
                    <a:pt x="37549" y="17022"/>
                  </a:cubicBezTo>
                  <a:cubicBezTo>
                    <a:pt x="25775" y="17022"/>
                    <a:pt x="18775" y="26091"/>
                    <a:pt x="18775" y="419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2" name="Google Shape;882;p26"/>
          <p:cNvGrpSpPr/>
          <p:nvPr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883" name="Google Shape;883;p26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884" name="Google Shape;884;p26"/>
            <p:cNvSpPr txBox="1"/>
            <p:nvPr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08,70</a:t>
              </a:r>
              <a:endParaRPr/>
            </a:p>
          </p:txBody>
        </p:sp>
      </p:grpSp>
      <p:grpSp>
        <p:nvGrpSpPr>
          <p:cNvPr id="885" name="Google Shape;885;p26"/>
          <p:cNvGrpSpPr/>
          <p:nvPr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886" name="Google Shape;886;p26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887" name="Google Shape;887;p26"/>
            <p:cNvSpPr txBox="1"/>
            <p:nvPr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06,00</a:t>
              </a:r>
              <a:endParaRPr/>
            </a:p>
          </p:txBody>
        </p:sp>
      </p:grpSp>
      <p:grpSp>
        <p:nvGrpSpPr>
          <p:cNvPr id="888" name="Google Shape;888;p26"/>
          <p:cNvGrpSpPr/>
          <p:nvPr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889" name="Google Shape;889;p26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890" name="Google Shape;890;p26"/>
            <p:cNvSpPr txBox="1"/>
            <p:nvPr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05,00</a:t>
              </a:r>
              <a:endParaRPr/>
            </a:p>
          </p:txBody>
        </p:sp>
      </p:grpSp>
      <p:grpSp>
        <p:nvGrpSpPr>
          <p:cNvPr id="891" name="Google Shape;891;p26"/>
          <p:cNvGrpSpPr/>
          <p:nvPr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892" name="Google Shape;892;p26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893" name="Google Shape;893;p26"/>
            <p:cNvSpPr txBox="1"/>
            <p:nvPr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00,00</a:t>
              </a:r>
              <a:endParaRPr/>
            </a:p>
          </p:txBody>
        </p:sp>
      </p:grpSp>
      <p:grpSp>
        <p:nvGrpSpPr>
          <p:cNvPr id="894" name="Google Shape;894;p26"/>
          <p:cNvGrpSpPr/>
          <p:nvPr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895" name="Google Shape;895;p26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896" name="Google Shape;896;p26"/>
            <p:cNvSpPr txBox="1"/>
            <p:nvPr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07,70</a:t>
              </a:r>
              <a:endParaRPr/>
            </a:p>
          </p:txBody>
        </p:sp>
      </p:grpSp>
      <p:grpSp>
        <p:nvGrpSpPr>
          <p:cNvPr id="897" name="Google Shape;897;p26"/>
          <p:cNvGrpSpPr/>
          <p:nvPr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898" name="Google Shape;898;p26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899" name="Google Shape;899;p26"/>
            <p:cNvSpPr txBox="1"/>
            <p:nvPr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08,90</a:t>
              </a:r>
              <a:endParaRPr/>
            </a:p>
          </p:txBody>
        </p:sp>
      </p:grpSp>
      <p:grpSp>
        <p:nvGrpSpPr>
          <p:cNvPr id="900" name="Google Shape;900;p26"/>
          <p:cNvGrpSpPr/>
          <p:nvPr/>
        </p:nvGrpSpPr>
        <p:grpSpPr>
          <a:xfrm rot="-54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901" name="Google Shape;901;p26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902" name="Google Shape;902;p26"/>
            <p:cNvSpPr txBox="1"/>
            <p:nvPr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15,50</a:t>
              </a:r>
              <a:endParaRPr/>
            </a:p>
          </p:txBody>
        </p:sp>
      </p:grpSp>
      <p:grpSp>
        <p:nvGrpSpPr>
          <p:cNvPr id="903" name="Google Shape;903;p26"/>
          <p:cNvGrpSpPr/>
          <p:nvPr/>
        </p:nvGrpSpPr>
        <p:grpSpPr>
          <a:xfrm rot="-54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904" name="Google Shape;904;p26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905" name="Google Shape;905;p26"/>
            <p:cNvSpPr txBox="1"/>
            <p:nvPr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00,30</a:t>
              </a:r>
              <a:endParaRPr/>
            </a:p>
          </p:txBody>
        </p:sp>
      </p:grpSp>
      <p:grpSp>
        <p:nvGrpSpPr>
          <p:cNvPr id="906" name="Google Shape;906;p26"/>
          <p:cNvGrpSpPr/>
          <p:nvPr/>
        </p:nvGrpSpPr>
        <p:grpSpPr>
          <a:xfrm>
            <a:off x="6203949" y="-397423"/>
            <a:ext cx="124906" cy="333375"/>
            <a:chOff x="6416680" y="-397423"/>
            <a:chExt cx="124906" cy="333375"/>
          </a:xfrm>
        </p:grpSpPr>
        <p:cxnSp>
          <p:nvCxnSpPr>
            <p:cNvPr id="907" name="Google Shape;907;p26"/>
            <p:cNvCxnSpPr/>
            <p:nvPr/>
          </p:nvCxnSpPr>
          <p:spPr>
            <a:xfrm rot="-5400000">
              <a:off x="6249993" y="-230736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908" name="Google Shape;908;p26"/>
            <p:cNvSpPr txBox="1"/>
            <p:nvPr/>
          </p:nvSpPr>
          <p:spPr>
            <a:xfrm rot="-5400000">
              <a:off x="6349289" y="-293191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00,30</a:t>
              </a:r>
              <a:endParaRPr/>
            </a:p>
          </p:txBody>
        </p:sp>
      </p:grpSp>
      <p:cxnSp>
        <p:nvCxnSpPr>
          <p:cNvPr id="909" name="Google Shape;909;p26"/>
          <p:cNvCxnSpPr/>
          <p:nvPr/>
        </p:nvCxnSpPr>
        <p:spPr>
          <a:xfrm rot="-5400000">
            <a:off x="5929313" y="-230736"/>
            <a:ext cx="333375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910" name="Google Shape;910;p26"/>
          <p:cNvGrpSpPr/>
          <p:nvPr/>
        </p:nvGrpSpPr>
        <p:grpSpPr>
          <a:xfrm rot="-54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911" name="Google Shape;911;p26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912" name="Google Shape;912;p26"/>
            <p:cNvSpPr txBox="1"/>
            <p:nvPr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15,50</a:t>
              </a:r>
              <a:endParaRPr/>
            </a:p>
          </p:txBody>
        </p:sp>
      </p:grpSp>
      <p:pic>
        <p:nvPicPr>
          <p:cNvPr id="913" name="Google Shape;913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15478" y="296058"/>
            <a:ext cx="1188198" cy="62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4" name="Google Shape;91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8183" y="300703"/>
            <a:ext cx="729699" cy="62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 | Blau" showMasterSp="0">
  <p:cSld name="Nur Titel | Blau">
    <p:bg>
      <p:bgPr>
        <a:solidFill>
          <a:schemeClr val="dk2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"/>
          <p:cNvSpPr txBox="1"/>
          <p:nvPr>
            <p:ph type="title"/>
          </p:nvPr>
        </p:nvSpPr>
        <p:spPr>
          <a:xfrm>
            <a:off x="518318" y="301185"/>
            <a:ext cx="6844385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4"/>
          <p:cNvSpPr txBox="1"/>
          <p:nvPr>
            <p:ph idx="10" type="dt"/>
          </p:nvPr>
        </p:nvSpPr>
        <p:spPr>
          <a:xfrm>
            <a:off x="10417351" y="6634666"/>
            <a:ext cx="849593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4"/>
          <p:cNvSpPr txBox="1"/>
          <p:nvPr>
            <p:ph idx="11" type="ftr"/>
          </p:nvPr>
        </p:nvSpPr>
        <p:spPr>
          <a:xfrm>
            <a:off x="518319" y="6634666"/>
            <a:ext cx="5469732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4"/>
          <p:cNvSpPr txBox="1"/>
          <p:nvPr>
            <p:ph idx="12" type="sldNum"/>
          </p:nvPr>
        </p:nvSpPr>
        <p:spPr>
          <a:xfrm>
            <a:off x="11482099" y="6634666"/>
            <a:ext cx="193964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34" name="Google Shape;234;p4"/>
          <p:cNvSpPr/>
          <p:nvPr/>
        </p:nvSpPr>
        <p:spPr>
          <a:xfrm>
            <a:off x="517200" y="6538526"/>
            <a:ext cx="11674800" cy="1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4"/>
          <p:cNvSpPr/>
          <p:nvPr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4"/>
          <p:cNvSpPr txBox="1"/>
          <p:nvPr>
            <p:ph idx="1" type="body"/>
          </p:nvPr>
        </p:nvSpPr>
        <p:spPr>
          <a:xfrm>
            <a:off x="518317" y="687598"/>
            <a:ext cx="6844385" cy="249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sp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237" name="Google Shape;237;p4"/>
          <p:cNvSpPr/>
          <p:nvPr/>
        </p:nvSpPr>
        <p:spPr>
          <a:xfrm>
            <a:off x="10596063" y="299346"/>
            <a:ext cx="1080000" cy="412328"/>
          </a:xfrm>
          <a:custGeom>
            <a:rect b="b" l="l" r="r" t="t"/>
            <a:pathLst>
              <a:path extrusionOk="0" h="1831428" w="4797018">
                <a:moveTo>
                  <a:pt x="0" y="170736"/>
                </a:moveTo>
                <a:lnTo>
                  <a:pt x="92812" y="77924"/>
                </a:lnTo>
                <a:lnTo>
                  <a:pt x="92812" y="1763373"/>
                </a:lnTo>
                <a:lnTo>
                  <a:pt x="0" y="1763373"/>
                </a:lnTo>
                <a:lnTo>
                  <a:pt x="0" y="170736"/>
                </a:lnTo>
                <a:close/>
                <a:moveTo>
                  <a:pt x="278425" y="92812"/>
                </a:moveTo>
                <a:lnTo>
                  <a:pt x="1392136" y="92812"/>
                </a:lnTo>
                <a:lnTo>
                  <a:pt x="1392136" y="0"/>
                </a:lnTo>
                <a:lnTo>
                  <a:pt x="185614" y="0"/>
                </a:lnTo>
                <a:lnTo>
                  <a:pt x="185614" y="1113701"/>
                </a:lnTo>
                <a:lnTo>
                  <a:pt x="1210723" y="1113701"/>
                </a:lnTo>
                <a:lnTo>
                  <a:pt x="1210723" y="1020899"/>
                </a:lnTo>
                <a:lnTo>
                  <a:pt x="278425" y="1020899"/>
                </a:lnTo>
                <a:lnTo>
                  <a:pt x="278425" y="92812"/>
                </a:lnTo>
                <a:close/>
                <a:moveTo>
                  <a:pt x="1350464" y="835285"/>
                </a:moveTo>
                <a:lnTo>
                  <a:pt x="464048" y="835285"/>
                </a:lnTo>
                <a:lnTo>
                  <a:pt x="464048" y="464048"/>
                </a:lnTo>
                <a:lnTo>
                  <a:pt x="1222124" y="464048"/>
                </a:lnTo>
                <a:lnTo>
                  <a:pt x="1314926" y="371237"/>
                </a:lnTo>
                <a:lnTo>
                  <a:pt x="464048" y="371237"/>
                </a:lnTo>
                <a:lnTo>
                  <a:pt x="464048" y="278425"/>
                </a:lnTo>
                <a:lnTo>
                  <a:pt x="1392146" y="278425"/>
                </a:lnTo>
                <a:lnTo>
                  <a:pt x="1392146" y="185614"/>
                </a:lnTo>
                <a:lnTo>
                  <a:pt x="371237" y="185614"/>
                </a:lnTo>
                <a:lnTo>
                  <a:pt x="371237" y="928087"/>
                </a:lnTo>
                <a:lnTo>
                  <a:pt x="1258872" y="928087"/>
                </a:lnTo>
                <a:lnTo>
                  <a:pt x="1350464" y="835285"/>
                </a:lnTo>
                <a:close/>
                <a:moveTo>
                  <a:pt x="185614" y="1763373"/>
                </a:moveTo>
                <a:lnTo>
                  <a:pt x="278425" y="1763373"/>
                </a:lnTo>
                <a:lnTo>
                  <a:pt x="278425" y="1299324"/>
                </a:lnTo>
                <a:lnTo>
                  <a:pt x="371237" y="1299324"/>
                </a:lnTo>
                <a:lnTo>
                  <a:pt x="371237" y="1685449"/>
                </a:lnTo>
                <a:lnTo>
                  <a:pt x="464039" y="1592647"/>
                </a:lnTo>
                <a:lnTo>
                  <a:pt x="464039" y="1299324"/>
                </a:lnTo>
                <a:lnTo>
                  <a:pt x="1210723" y="1299324"/>
                </a:lnTo>
                <a:lnTo>
                  <a:pt x="1210723" y="1206522"/>
                </a:lnTo>
                <a:lnTo>
                  <a:pt x="185614" y="1206522"/>
                </a:lnTo>
                <a:lnTo>
                  <a:pt x="185614" y="1763373"/>
                </a:lnTo>
                <a:close/>
                <a:moveTo>
                  <a:pt x="4704207" y="0"/>
                </a:moveTo>
                <a:lnTo>
                  <a:pt x="4704207" y="1067314"/>
                </a:lnTo>
                <a:cubicBezTo>
                  <a:pt x="4704207" y="1315669"/>
                  <a:pt x="4593393" y="1529039"/>
                  <a:pt x="4334837" y="1692688"/>
                </a:cubicBezTo>
                <a:lnTo>
                  <a:pt x="4332742" y="1689954"/>
                </a:lnTo>
                <a:cubicBezTo>
                  <a:pt x="4502639" y="1555213"/>
                  <a:pt x="4611405" y="1382144"/>
                  <a:pt x="4611405" y="1158564"/>
                </a:cubicBezTo>
                <a:lnTo>
                  <a:pt x="4611405" y="0"/>
                </a:lnTo>
                <a:lnTo>
                  <a:pt x="4518594" y="0"/>
                </a:lnTo>
                <a:lnTo>
                  <a:pt x="4518594" y="1157021"/>
                </a:lnTo>
                <a:cubicBezTo>
                  <a:pt x="4518594" y="1490196"/>
                  <a:pt x="4248512" y="1740170"/>
                  <a:pt x="3915337" y="1740170"/>
                </a:cubicBezTo>
                <a:cubicBezTo>
                  <a:pt x="3582162" y="1740170"/>
                  <a:pt x="3312081" y="1490186"/>
                  <a:pt x="3312081" y="1157021"/>
                </a:cubicBezTo>
                <a:lnTo>
                  <a:pt x="3312081" y="77924"/>
                </a:lnTo>
                <a:lnTo>
                  <a:pt x="3219269" y="170736"/>
                </a:lnTo>
                <a:lnTo>
                  <a:pt x="3219269" y="1158564"/>
                </a:lnTo>
                <a:cubicBezTo>
                  <a:pt x="3219269" y="1542993"/>
                  <a:pt x="3530908" y="1831429"/>
                  <a:pt x="3915337" y="1831429"/>
                </a:cubicBezTo>
                <a:cubicBezTo>
                  <a:pt x="3924233" y="1831429"/>
                  <a:pt x="4008139" y="1831429"/>
                  <a:pt x="4008139" y="1831429"/>
                </a:cubicBezTo>
                <a:cubicBezTo>
                  <a:pt x="4386691" y="1831429"/>
                  <a:pt x="4797019" y="1551870"/>
                  <a:pt x="4797019" y="1068667"/>
                </a:cubicBezTo>
                <a:cubicBezTo>
                  <a:pt x="4797019" y="1068210"/>
                  <a:pt x="4797019" y="0"/>
                  <a:pt x="4797019" y="0"/>
                </a:cubicBezTo>
                <a:lnTo>
                  <a:pt x="4704207" y="0"/>
                </a:lnTo>
                <a:close/>
                <a:moveTo>
                  <a:pt x="3915328" y="1647358"/>
                </a:moveTo>
                <a:cubicBezTo>
                  <a:pt x="4197077" y="1647358"/>
                  <a:pt x="4425515" y="1438694"/>
                  <a:pt x="4425773" y="1157021"/>
                </a:cubicBezTo>
                <a:lnTo>
                  <a:pt x="4425782" y="1157021"/>
                </a:lnTo>
                <a:lnTo>
                  <a:pt x="4425782" y="77924"/>
                </a:lnTo>
                <a:lnTo>
                  <a:pt x="4332970" y="170736"/>
                </a:lnTo>
                <a:lnTo>
                  <a:pt x="4332970" y="1067305"/>
                </a:lnTo>
                <a:cubicBezTo>
                  <a:pt x="4332970" y="1246699"/>
                  <a:pt x="4187533" y="1368933"/>
                  <a:pt x="4008130" y="1368933"/>
                </a:cubicBezTo>
                <a:cubicBezTo>
                  <a:pt x="3828736" y="1368933"/>
                  <a:pt x="3683298" y="1246699"/>
                  <a:pt x="3683298" y="1067305"/>
                </a:cubicBezTo>
                <a:lnTo>
                  <a:pt x="3683289" y="0"/>
                </a:lnTo>
                <a:lnTo>
                  <a:pt x="3590487" y="0"/>
                </a:lnTo>
                <a:lnTo>
                  <a:pt x="3590487" y="1067305"/>
                </a:lnTo>
                <a:cubicBezTo>
                  <a:pt x="3590487" y="1297962"/>
                  <a:pt x="3777472" y="1461745"/>
                  <a:pt x="4008130" y="1461745"/>
                </a:cubicBezTo>
                <a:cubicBezTo>
                  <a:pt x="4102446" y="1461745"/>
                  <a:pt x="4216937" y="1415148"/>
                  <a:pt x="4294699" y="1333129"/>
                </a:cubicBezTo>
                <a:lnTo>
                  <a:pt x="4296785" y="1335862"/>
                </a:lnTo>
                <a:cubicBezTo>
                  <a:pt x="4223881" y="1471070"/>
                  <a:pt x="4089102" y="1554556"/>
                  <a:pt x="3915328" y="1554556"/>
                </a:cubicBezTo>
                <a:cubicBezTo>
                  <a:pt x="3686090" y="1554556"/>
                  <a:pt x="3500009" y="1388593"/>
                  <a:pt x="3497742" y="1160116"/>
                </a:cubicBezTo>
                <a:lnTo>
                  <a:pt x="3497685" y="1160116"/>
                </a:lnTo>
                <a:lnTo>
                  <a:pt x="3497685" y="0"/>
                </a:lnTo>
                <a:lnTo>
                  <a:pt x="3404873" y="0"/>
                </a:lnTo>
                <a:lnTo>
                  <a:pt x="3404873" y="1160107"/>
                </a:lnTo>
                <a:lnTo>
                  <a:pt x="3404921" y="1160107"/>
                </a:lnTo>
                <a:cubicBezTo>
                  <a:pt x="3406855" y="1440218"/>
                  <a:pt x="3634616" y="1647358"/>
                  <a:pt x="3915328" y="1647358"/>
                </a:cubicBezTo>
                <a:close/>
                <a:moveTo>
                  <a:pt x="1852984" y="1206522"/>
                </a:moveTo>
                <a:lnTo>
                  <a:pt x="1618288" y="1763373"/>
                </a:lnTo>
                <a:lnTo>
                  <a:pt x="1711119" y="1763363"/>
                </a:lnTo>
                <a:lnTo>
                  <a:pt x="1711100" y="1763373"/>
                </a:lnTo>
                <a:lnTo>
                  <a:pt x="1711119" y="1763373"/>
                </a:lnTo>
                <a:lnTo>
                  <a:pt x="1828448" y="1484948"/>
                </a:lnTo>
                <a:lnTo>
                  <a:pt x="2614774" y="1484948"/>
                </a:lnTo>
                <a:lnTo>
                  <a:pt x="2732018" y="1763373"/>
                </a:lnTo>
                <a:lnTo>
                  <a:pt x="2824820" y="1763373"/>
                </a:lnTo>
                <a:lnTo>
                  <a:pt x="2668515" y="1392136"/>
                </a:lnTo>
                <a:lnTo>
                  <a:pt x="1867567" y="1392136"/>
                </a:lnTo>
                <a:lnTo>
                  <a:pt x="1906676" y="1299324"/>
                </a:lnTo>
                <a:lnTo>
                  <a:pt x="2722236" y="1299324"/>
                </a:lnTo>
                <a:lnTo>
                  <a:pt x="2917632" y="1763373"/>
                </a:lnTo>
                <a:lnTo>
                  <a:pt x="3010443" y="1763373"/>
                </a:lnTo>
                <a:lnTo>
                  <a:pt x="2775976" y="1206522"/>
                </a:lnTo>
                <a:lnTo>
                  <a:pt x="1852984" y="1206522"/>
                </a:lnTo>
                <a:close/>
                <a:moveTo>
                  <a:pt x="1989544" y="0"/>
                </a:moveTo>
                <a:lnTo>
                  <a:pt x="1307459" y="1617898"/>
                </a:lnTo>
                <a:lnTo>
                  <a:pt x="1366533" y="1698098"/>
                </a:lnTo>
                <a:lnTo>
                  <a:pt x="2082356" y="0"/>
                </a:lnTo>
                <a:lnTo>
                  <a:pt x="1989544" y="0"/>
                </a:lnTo>
                <a:close/>
                <a:moveTo>
                  <a:pt x="2360771" y="0"/>
                </a:moveTo>
                <a:lnTo>
                  <a:pt x="3075708" y="1698098"/>
                </a:lnTo>
                <a:lnTo>
                  <a:pt x="3134639" y="1617898"/>
                </a:lnTo>
                <a:lnTo>
                  <a:pt x="2453592" y="0"/>
                </a:lnTo>
                <a:lnTo>
                  <a:pt x="2360771" y="0"/>
                </a:lnTo>
                <a:close/>
                <a:moveTo>
                  <a:pt x="1799101" y="1113711"/>
                </a:moveTo>
                <a:lnTo>
                  <a:pt x="1524610" y="1763373"/>
                </a:lnTo>
                <a:lnTo>
                  <a:pt x="1431798" y="1763373"/>
                </a:lnTo>
                <a:lnTo>
                  <a:pt x="2128761" y="110195"/>
                </a:lnTo>
                <a:lnTo>
                  <a:pt x="2512219" y="1020899"/>
                </a:lnTo>
                <a:lnTo>
                  <a:pt x="2605021" y="1020899"/>
                </a:lnTo>
                <a:lnTo>
                  <a:pt x="2175158" y="0"/>
                </a:lnTo>
                <a:lnTo>
                  <a:pt x="2267969" y="0"/>
                </a:lnTo>
                <a:lnTo>
                  <a:pt x="2736895" y="1113701"/>
                </a:lnTo>
                <a:lnTo>
                  <a:pt x="1799101" y="1113701"/>
                </a:lnTo>
                <a:close/>
                <a:moveTo>
                  <a:pt x="2221802" y="551602"/>
                </a:moveTo>
                <a:lnTo>
                  <a:pt x="2024015" y="1020899"/>
                </a:lnTo>
                <a:lnTo>
                  <a:pt x="2419398" y="1020899"/>
                </a:lnTo>
                <a:lnTo>
                  <a:pt x="2221802" y="551602"/>
                </a:lnTo>
                <a:close/>
                <a:moveTo>
                  <a:pt x="1838163" y="1020899"/>
                </a:moveTo>
                <a:lnTo>
                  <a:pt x="1931213" y="1020899"/>
                </a:lnTo>
                <a:lnTo>
                  <a:pt x="2175415" y="441436"/>
                </a:lnTo>
                <a:lnTo>
                  <a:pt x="2128942" y="331070"/>
                </a:lnTo>
                <a:lnTo>
                  <a:pt x="1838163" y="102089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" name="Google Shape;238;p4"/>
          <p:cNvGrpSpPr/>
          <p:nvPr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239" name="Google Shape;239;p4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40" name="Google Shape;240;p4"/>
            <p:cNvSpPr txBox="1"/>
            <p:nvPr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08,70</a:t>
              </a:r>
              <a:endParaRPr/>
            </a:p>
          </p:txBody>
        </p:sp>
      </p:grpSp>
      <p:grpSp>
        <p:nvGrpSpPr>
          <p:cNvPr id="241" name="Google Shape;241;p4"/>
          <p:cNvGrpSpPr/>
          <p:nvPr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242" name="Google Shape;242;p4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43" name="Google Shape;243;p4"/>
            <p:cNvSpPr txBox="1"/>
            <p:nvPr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06,00</a:t>
              </a:r>
              <a:endParaRPr/>
            </a:p>
          </p:txBody>
        </p:sp>
      </p:grpSp>
      <p:grpSp>
        <p:nvGrpSpPr>
          <p:cNvPr id="244" name="Google Shape;244;p4"/>
          <p:cNvGrpSpPr/>
          <p:nvPr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245" name="Google Shape;245;p4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46" name="Google Shape;246;p4"/>
            <p:cNvSpPr txBox="1"/>
            <p:nvPr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05,00</a:t>
              </a:r>
              <a:endParaRPr/>
            </a:p>
          </p:txBody>
        </p:sp>
      </p:grpSp>
      <p:grpSp>
        <p:nvGrpSpPr>
          <p:cNvPr id="247" name="Google Shape;247;p4"/>
          <p:cNvGrpSpPr/>
          <p:nvPr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248" name="Google Shape;248;p4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49" name="Google Shape;249;p4"/>
            <p:cNvSpPr txBox="1"/>
            <p:nvPr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00,00</a:t>
              </a:r>
              <a:endParaRPr/>
            </a:p>
          </p:txBody>
        </p:sp>
      </p:grpSp>
      <p:grpSp>
        <p:nvGrpSpPr>
          <p:cNvPr id="250" name="Google Shape;250;p4"/>
          <p:cNvGrpSpPr/>
          <p:nvPr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251" name="Google Shape;251;p4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52" name="Google Shape;252;p4"/>
            <p:cNvSpPr txBox="1"/>
            <p:nvPr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07,70</a:t>
              </a:r>
              <a:endParaRPr/>
            </a:p>
          </p:txBody>
        </p:sp>
      </p:grpSp>
      <p:grpSp>
        <p:nvGrpSpPr>
          <p:cNvPr id="253" name="Google Shape;253;p4"/>
          <p:cNvGrpSpPr/>
          <p:nvPr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254" name="Google Shape;254;p4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55" name="Google Shape;255;p4"/>
            <p:cNvSpPr txBox="1"/>
            <p:nvPr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08,90</a:t>
              </a:r>
              <a:endParaRPr/>
            </a:p>
          </p:txBody>
        </p:sp>
      </p:grpSp>
      <p:grpSp>
        <p:nvGrpSpPr>
          <p:cNvPr id="256" name="Google Shape;256;p4"/>
          <p:cNvGrpSpPr/>
          <p:nvPr/>
        </p:nvGrpSpPr>
        <p:grpSpPr>
          <a:xfrm rot="-54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257" name="Google Shape;257;p4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58" name="Google Shape;258;p4"/>
            <p:cNvSpPr txBox="1"/>
            <p:nvPr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15,50</a:t>
              </a:r>
              <a:endParaRPr/>
            </a:p>
          </p:txBody>
        </p:sp>
      </p:grpSp>
      <p:grpSp>
        <p:nvGrpSpPr>
          <p:cNvPr id="259" name="Google Shape;259;p4"/>
          <p:cNvGrpSpPr/>
          <p:nvPr/>
        </p:nvGrpSpPr>
        <p:grpSpPr>
          <a:xfrm rot="-54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260" name="Google Shape;260;p4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61" name="Google Shape;261;p4"/>
            <p:cNvSpPr txBox="1"/>
            <p:nvPr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00,30</a:t>
              </a:r>
              <a:endParaRPr/>
            </a:p>
          </p:txBody>
        </p:sp>
      </p:grpSp>
      <p:grpSp>
        <p:nvGrpSpPr>
          <p:cNvPr id="262" name="Google Shape;262;p4"/>
          <p:cNvGrpSpPr/>
          <p:nvPr/>
        </p:nvGrpSpPr>
        <p:grpSpPr>
          <a:xfrm>
            <a:off x="6203949" y="-397423"/>
            <a:ext cx="124906" cy="333375"/>
            <a:chOff x="6416680" y="-397423"/>
            <a:chExt cx="124906" cy="333375"/>
          </a:xfrm>
        </p:grpSpPr>
        <p:cxnSp>
          <p:nvCxnSpPr>
            <p:cNvPr id="263" name="Google Shape;263;p4"/>
            <p:cNvCxnSpPr/>
            <p:nvPr/>
          </p:nvCxnSpPr>
          <p:spPr>
            <a:xfrm rot="-5400000">
              <a:off x="6249993" y="-230736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64" name="Google Shape;264;p4"/>
            <p:cNvSpPr txBox="1"/>
            <p:nvPr/>
          </p:nvSpPr>
          <p:spPr>
            <a:xfrm rot="-5400000">
              <a:off x="6349289" y="-293191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00,30</a:t>
              </a:r>
              <a:endParaRPr/>
            </a:p>
          </p:txBody>
        </p:sp>
      </p:grpSp>
      <p:cxnSp>
        <p:nvCxnSpPr>
          <p:cNvPr id="265" name="Google Shape;265;p4"/>
          <p:cNvCxnSpPr/>
          <p:nvPr/>
        </p:nvCxnSpPr>
        <p:spPr>
          <a:xfrm rot="-5400000">
            <a:off x="5929313" y="-230736"/>
            <a:ext cx="333375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66" name="Google Shape;266;p4"/>
          <p:cNvGrpSpPr/>
          <p:nvPr/>
        </p:nvGrpSpPr>
        <p:grpSpPr>
          <a:xfrm rot="-54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267" name="Google Shape;267;p4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68" name="Google Shape;268;p4"/>
            <p:cNvSpPr txBox="1"/>
            <p:nvPr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15,50</a:t>
              </a:r>
              <a:endParaRPr/>
            </a:p>
          </p:txBody>
        </p:sp>
      </p:grpSp>
      <p:pic>
        <p:nvPicPr>
          <p:cNvPr id="269" name="Google Shape;269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27200" y="295200"/>
            <a:ext cx="781200" cy="409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76400" y="295200"/>
            <a:ext cx="480841" cy="41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lussfolie" showMasterSp="0">
  <p:cSld name="Schlussfolie">
    <p:bg>
      <p:bgPr>
        <a:solidFill>
          <a:schemeClr val="dk2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"/>
          <p:cNvSpPr txBox="1"/>
          <p:nvPr>
            <p:ph idx="1" type="body"/>
          </p:nvPr>
        </p:nvSpPr>
        <p:spPr>
          <a:xfrm>
            <a:off x="0" y="1628775"/>
            <a:ext cx="12192000" cy="5229225"/>
          </a:xfrm>
          <a:prstGeom prst="rect">
            <a:avLst/>
          </a:prstGeom>
          <a:gradFill>
            <a:gsLst>
              <a:gs pos="0">
                <a:schemeClr val="accent4"/>
              </a:gs>
              <a:gs pos="5000">
                <a:schemeClr val="accent4"/>
              </a:gs>
              <a:gs pos="50000">
                <a:srgbClr val="04316A">
                  <a:alpha val="49803"/>
                </a:srgbClr>
              </a:gs>
              <a:gs pos="100000">
                <a:srgbClr val="1E2E68">
                  <a:alpha val="2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0" lIns="540000" spcFirstLastPara="1" rIns="0" wrap="square" tIns="11880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273" name="Google Shape;273;p5"/>
          <p:cNvSpPr/>
          <p:nvPr>
            <p:ph idx="2" type="pic"/>
          </p:nvPr>
        </p:nvSpPr>
        <p:spPr>
          <a:xfrm>
            <a:off x="0" y="1628775"/>
            <a:ext cx="12192000" cy="522922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74" name="Google Shape;274;p5"/>
          <p:cNvSpPr/>
          <p:nvPr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5"/>
          <p:cNvSpPr txBox="1"/>
          <p:nvPr>
            <p:ph idx="3" type="body"/>
          </p:nvPr>
        </p:nvSpPr>
        <p:spPr>
          <a:xfrm>
            <a:off x="518317" y="2913731"/>
            <a:ext cx="11157745" cy="156203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360000" wrap="square" tIns="0">
            <a:sp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276" name="Google Shape;276;p5"/>
          <p:cNvSpPr/>
          <p:nvPr/>
        </p:nvSpPr>
        <p:spPr>
          <a:xfrm>
            <a:off x="10056938" y="300703"/>
            <a:ext cx="1619125" cy="618155"/>
          </a:xfrm>
          <a:custGeom>
            <a:rect b="b" l="l" r="r" t="t"/>
            <a:pathLst>
              <a:path extrusionOk="0" h="556225" w="1456912">
                <a:moveTo>
                  <a:pt x="0" y="51854"/>
                </a:moveTo>
                <a:lnTo>
                  <a:pt x="28188" y="23666"/>
                </a:lnTo>
                <a:lnTo>
                  <a:pt x="28188" y="535557"/>
                </a:lnTo>
                <a:lnTo>
                  <a:pt x="0" y="535557"/>
                </a:lnTo>
                <a:lnTo>
                  <a:pt x="0" y="51854"/>
                </a:lnTo>
                <a:close/>
                <a:moveTo>
                  <a:pt x="84564" y="28188"/>
                </a:moveTo>
                <a:lnTo>
                  <a:pt x="422811" y="28188"/>
                </a:lnTo>
                <a:lnTo>
                  <a:pt x="422811" y="0"/>
                </a:lnTo>
                <a:lnTo>
                  <a:pt x="56376" y="0"/>
                </a:lnTo>
                <a:lnTo>
                  <a:pt x="56376" y="338244"/>
                </a:lnTo>
                <a:lnTo>
                  <a:pt x="367711" y="338244"/>
                </a:lnTo>
                <a:lnTo>
                  <a:pt x="367711" y="310062"/>
                </a:lnTo>
                <a:lnTo>
                  <a:pt x="84564" y="310062"/>
                </a:lnTo>
                <a:lnTo>
                  <a:pt x="84564" y="28188"/>
                </a:lnTo>
                <a:close/>
                <a:moveTo>
                  <a:pt x="410152" y="253686"/>
                </a:moveTo>
                <a:lnTo>
                  <a:pt x="140937" y="253686"/>
                </a:lnTo>
                <a:lnTo>
                  <a:pt x="140937" y="140940"/>
                </a:lnTo>
                <a:lnTo>
                  <a:pt x="371171" y="140940"/>
                </a:lnTo>
                <a:lnTo>
                  <a:pt x="399359" y="112752"/>
                </a:lnTo>
                <a:lnTo>
                  <a:pt x="140937" y="112752"/>
                </a:lnTo>
                <a:lnTo>
                  <a:pt x="140937" y="84564"/>
                </a:lnTo>
                <a:lnTo>
                  <a:pt x="422811" y="84564"/>
                </a:lnTo>
                <a:lnTo>
                  <a:pt x="422811" y="56376"/>
                </a:lnTo>
                <a:lnTo>
                  <a:pt x="112749" y="56376"/>
                </a:lnTo>
                <a:lnTo>
                  <a:pt x="112749" y="281874"/>
                </a:lnTo>
                <a:lnTo>
                  <a:pt x="382334" y="281874"/>
                </a:lnTo>
                <a:lnTo>
                  <a:pt x="410152" y="253686"/>
                </a:lnTo>
                <a:close/>
                <a:moveTo>
                  <a:pt x="56376" y="535557"/>
                </a:moveTo>
                <a:lnTo>
                  <a:pt x="84564" y="535557"/>
                </a:lnTo>
                <a:lnTo>
                  <a:pt x="84564" y="394620"/>
                </a:lnTo>
                <a:lnTo>
                  <a:pt x="112752" y="394620"/>
                </a:lnTo>
                <a:lnTo>
                  <a:pt x="112752" y="511890"/>
                </a:lnTo>
                <a:lnTo>
                  <a:pt x="140940" y="483705"/>
                </a:lnTo>
                <a:lnTo>
                  <a:pt x="140940" y="394620"/>
                </a:lnTo>
                <a:lnTo>
                  <a:pt x="367714" y="394620"/>
                </a:lnTo>
                <a:lnTo>
                  <a:pt x="367714" y="366435"/>
                </a:lnTo>
                <a:lnTo>
                  <a:pt x="56376" y="366435"/>
                </a:lnTo>
                <a:lnTo>
                  <a:pt x="56376" y="535557"/>
                </a:lnTo>
                <a:close/>
                <a:moveTo>
                  <a:pt x="1428724" y="0"/>
                </a:moveTo>
                <a:lnTo>
                  <a:pt x="1428724" y="324156"/>
                </a:lnTo>
                <a:cubicBezTo>
                  <a:pt x="1428724" y="399584"/>
                  <a:pt x="1395069" y="464387"/>
                  <a:pt x="1316539" y="514089"/>
                </a:cubicBezTo>
                <a:lnTo>
                  <a:pt x="1315903" y="513258"/>
                </a:lnTo>
                <a:cubicBezTo>
                  <a:pt x="1367503" y="472336"/>
                  <a:pt x="1400536" y="419773"/>
                  <a:pt x="1400536" y="351869"/>
                </a:cubicBezTo>
                <a:lnTo>
                  <a:pt x="1400536" y="3"/>
                </a:lnTo>
                <a:lnTo>
                  <a:pt x="1372348" y="3"/>
                </a:lnTo>
                <a:lnTo>
                  <a:pt x="1372348" y="351400"/>
                </a:lnTo>
                <a:cubicBezTo>
                  <a:pt x="1372348" y="452590"/>
                  <a:pt x="1290318" y="528510"/>
                  <a:pt x="1189132" y="528510"/>
                </a:cubicBezTo>
                <a:cubicBezTo>
                  <a:pt x="1087946" y="528510"/>
                  <a:pt x="1005916" y="452587"/>
                  <a:pt x="1005916" y="351400"/>
                </a:cubicBezTo>
                <a:lnTo>
                  <a:pt x="1005916" y="23666"/>
                </a:lnTo>
                <a:lnTo>
                  <a:pt x="977728" y="51854"/>
                </a:lnTo>
                <a:lnTo>
                  <a:pt x="977728" y="351869"/>
                </a:lnTo>
                <a:cubicBezTo>
                  <a:pt x="977728" y="468625"/>
                  <a:pt x="1072376" y="556226"/>
                  <a:pt x="1189132" y="556226"/>
                </a:cubicBezTo>
                <a:cubicBezTo>
                  <a:pt x="1191834" y="556226"/>
                  <a:pt x="1217320" y="556226"/>
                  <a:pt x="1217320" y="556226"/>
                </a:cubicBezTo>
                <a:cubicBezTo>
                  <a:pt x="1332291" y="556226"/>
                  <a:pt x="1456912" y="471321"/>
                  <a:pt x="1456912" y="324566"/>
                </a:cubicBezTo>
                <a:cubicBezTo>
                  <a:pt x="1456912" y="324428"/>
                  <a:pt x="1456912" y="0"/>
                  <a:pt x="1456912" y="0"/>
                </a:cubicBezTo>
                <a:lnTo>
                  <a:pt x="1428724" y="0"/>
                </a:lnTo>
                <a:close/>
                <a:moveTo>
                  <a:pt x="1189132" y="500322"/>
                </a:moveTo>
                <a:cubicBezTo>
                  <a:pt x="1274706" y="500322"/>
                  <a:pt x="1344082" y="436948"/>
                  <a:pt x="1344160" y="351400"/>
                </a:cubicBezTo>
                <a:lnTo>
                  <a:pt x="1344160" y="351400"/>
                </a:lnTo>
                <a:lnTo>
                  <a:pt x="1344160" y="23666"/>
                </a:lnTo>
                <a:lnTo>
                  <a:pt x="1315972" y="51854"/>
                </a:lnTo>
                <a:lnTo>
                  <a:pt x="1315972" y="324153"/>
                </a:lnTo>
                <a:cubicBezTo>
                  <a:pt x="1315972" y="378637"/>
                  <a:pt x="1271801" y="415761"/>
                  <a:pt x="1217317" y="415761"/>
                </a:cubicBezTo>
                <a:cubicBezTo>
                  <a:pt x="1162833" y="415761"/>
                  <a:pt x="1118662" y="378637"/>
                  <a:pt x="1118662" y="324153"/>
                </a:cubicBezTo>
                <a:lnTo>
                  <a:pt x="1118662" y="3"/>
                </a:lnTo>
                <a:lnTo>
                  <a:pt x="1090474" y="3"/>
                </a:lnTo>
                <a:lnTo>
                  <a:pt x="1090474" y="324156"/>
                </a:lnTo>
                <a:cubicBezTo>
                  <a:pt x="1090474" y="394209"/>
                  <a:pt x="1147264" y="443951"/>
                  <a:pt x="1217317" y="443951"/>
                </a:cubicBezTo>
                <a:cubicBezTo>
                  <a:pt x="1245962" y="443951"/>
                  <a:pt x="1280732" y="429800"/>
                  <a:pt x="1304349" y="404889"/>
                </a:cubicBezTo>
                <a:lnTo>
                  <a:pt x="1304982" y="405720"/>
                </a:lnTo>
                <a:cubicBezTo>
                  <a:pt x="1282838" y="446784"/>
                  <a:pt x="1241907" y="472139"/>
                  <a:pt x="1189129" y="472139"/>
                </a:cubicBezTo>
                <a:cubicBezTo>
                  <a:pt x="1119507" y="472139"/>
                  <a:pt x="1062992" y="421734"/>
                  <a:pt x="1062303" y="352344"/>
                </a:cubicBezTo>
                <a:lnTo>
                  <a:pt x="1062286" y="352344"/>
                </a:lnTo>
                <a:lnTo>
                  <a:pt x="1062286" y="3"/>
                </a:lnTo>
                <a:lnTo>
                  <a:pt x="1034098" y="3"/>
                </a:lnTo>
                <a:lnTo>
                  <a:pt x="1034098" y="352341"/>
                </a:lnTo>
                <a:lnTo>
                  <a:pt x="1034113" y="352341"/>
                </a:lnTo>
                <a:cubicBezTo>
                  <a:pt x="1034703" y="437411"/>
                  <a:pt x="1103877" y="500322"/>
                  <a:pt x="1189132" y="500322"/>
                </a:cubicBezTo>
                <a:close/>
                <a:moveTo>
                  <a:pt x="562774" y="366435"/>
                </a:moveTo>
                <a:lnTo>
                  <a:pt x="491494" y="535557"/>
                </a:lnTo>
                <a:lnTo>
                  <a:pt x="519684" y="535554"/>
                </a:lnTo>
                <a:lnTo>
                  <a:pt x="519682" y="535557"/>
                </a:lnTo>
                <a:lnTo>
                  <a:pt x="519684" y="535557"/>
                </a:lnTo>
                <a:lnTo>
                  <a:pt x="555322" y="450996"/>
                </a:lnTo>
                <a:lnTo>
                  <a:pt x="794138" y="450996"/>
                </a:lnTo>
                <a:lnTo>
                  <a:pt x="829744" y="535557"/>
                </a:lnTo>
                <a:lnTo>
                  <a:pt x="857932" y="535557"/>
                </a:lnTo>
                <a:lnTo>
                  <a:pt x="810457" y="422808"/>
                </a:lnTo>
                <a:lnTo>
                  <a:pt x="567200" y="422808"/>
                </a:lnTo>
                <a:lnTo>
                  <a:pt x="579078" y="394620"/>
                </a:lnTo>
                <a:lnTo>
                  <a:pt x="826776" y="394620"/>
                </a:lnTo>
                <a:lnTo>
                  <a:pt x="886120" y="535557"/>
                </a:lnTo>
                <a:lnTo>
                  <a:pt x="914308" y="535557"/>
                </a:lnTo>
                <a:lnTo>
                  <a:pt x="843097" y="366435"/>
                </a:lnTo>
                <a:lnTo>
                  <a:pt x="562774" y="366435"/>
                </a:lnTo>
                <a:close/>
                <a:moveTo>
                  <a:pt x="604248" y="0"/>
                </a:moveTo>
                <a:lnTo>
                  <a:pt x="397091" y="491374"/>
                </a:lnTo>
                <a:lnTo>
                  <a:pt x="415032" y="515732"/>
                </a:lnTo>
                <a:lnTo>
                  <a:pt x="632437" y="0"/>
                </a:lnTo>
                <a:lnTo>
                  <a:pt x="604248" y="0"/>
                </a:lnTo>
                <a:close/>
                <a:moveTo>
                  <a:pt x="716998" y="3"/>
                </a:moveTo>
                <a:lnTo>
                  <a:pt x="934130" y="515735"/>
                </a:lnTo>
                <a:lnTo>
                  <a:pt x="952028" y="491377"/>
                </a:lnTo>
                <a:lnTo>
                  <a:pt x="745186" y="3"/>
                </a:lnTo>
                <a:lnTo>
                  <a:pt x="716998" y="3"/>
                </a:lnTo>
                <a:close/>
                <a:moveTo>
                  <a:pt x="546409" y="338247"/>
                </a:moveTo>
                <a:lnTo>
                  <a:pt x="463042" y="535557"/>
                </a:lnTo>
                <a:lnTo>
                  <a:pt x="434854" y="535557"/>
                </a:lnTo>
                <a:lnTo>
                  <a:pt x="646528" y="33467"/>
                </a:lnTo>
                <a:lnTo>
                  <a:pt x="762988" y="310059"/>
                </a:lnTo>
                <a:lnTo>
                  <a:pt x="791176" y="310059"/>
                </a:lnTo>
                <a:lnTo>
                  <a:pt x="660624" y="3"/>
                </a:lnTo>
                <a:lnTo>
                  <a:pt x="688812" y="3"/>
                </a:lnTo>
                <a:lnTo>
                  <a:pt x="831231" y="338247"/>
                </a:lnTo>
                <a:lnTo>
                  <a:pt x="546409" y="338247"/>
                </a:lnTo>
                <a:close/>
                <a:moveTo>
                  <a:pt x="674788" y="167531"/>
                </a:moveTo>
                <a:lnTo>
                  <a:pt x="614721" y="310062"/>
                </a:lnTo>
                <a:lnTo>
                  <a:pt x="734800" y="310062"/>
                </a:lnTo>
                <a:lnTo>
                  <a:pt x="674788" y="167531"/>
                </a:lnTo>
                <a:close/>
                <a:moveTo>
                  <a:pt x="558275" y="310062"/>
                </a:moveTo>
                <a:lnTo>
                  <a:pt x="586535" y="310062"/>
                </a:lnTo>
                <a:lnTo>
                  <a:pt x="660703" y="134072"/>
                </a:lnTo>
                <a:lnTo>
                  <a:pt x="646588" y="100553"/>
                </a:lnTo>
                <a:lnTo>
                  <a:pt x="558275" y="3100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7" name="Google Shape;277;p5"/>
          <p:cNvGrpSpPr/>
          <p:nvPr/>
        </p:nvGrpSpPr>
        <p:grpSpPr>
          <a:xfrm>
            <a:off x="520163" y="293688"/>
            <a:ext cx="2592823" cy="362286"/>
            <a:chOff x="2151786" y="327912"/>
            <a:chExt cx="2333060" cy="325990"/>
          </a:xfrm>
        </p:grpSpPr>
        <p:sp>
          <p:nvSpPr>
            <p:cNvPr id="278" name="Google Shape;278;p5"/>
            <p:cNvSpPr/>
            <p:nvPr/>
          </p:nvSpPr>
          <p:spPr>
            <a:xfrm>
              <a:off x="2151786" y="334274"/>
              <a:ext cx="70316" cy="111996"/>
            </a:xfrm>
            <a:custGeom>
              <a:rect b="b" l="l" r="r" t="t"/>
              <a:pathLst>
                <a:path extrusionOk="0" h="111996" w="70316">
                  <a:moveTo>
                    <a:pt x="70317" y="18294"/>
                  </a:moveTo>
                  <a:lnTo>
                    <a:pt x="19886" y="18294"/>
                  </a:lnTo>
                  <a:lnTo>
                    <a:pt x="19886" y="46135"/>
                  </a:lnTo>
                  <a:lnTo>
                    <a:pt x="57588" y="46135"/>
                  </a:lnTo>
                  <a:lnTo>
                    <a:pt x="57588" y="64273"/>
                  </a:lnTo>
                  <a:lnTo>
                    <a:pt x="19886" y="64273"/>
                  </a:lnTo>
                  <a:lnTo>
                    <a:pt x="19886" y="111997"/>
                  </a:lnTo>
                  <a:lnTo>
                    <a:pt x="0" y="111997"/>
                  </a:lnTo>
                  <a:lnTo>
                    <a:pt x="0" y="0"/>
                  </a:lnTo>
                  <a:lnTo>
                    <a:pt x="70317" y="0"/>
                  </a:lnTo>
                  <a:lnTo>
                    <a:pt x="70317" y="1829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2232916" y="363231"/>
              <a:ext cx="48996" cy="83039"/>
            </a:xfrm>
            <a:custGeom>
              <a:rect b="b" l="l" r="r" t="t"/>
              <a:pathLst>
                <a:path extrusionOk="0" h="83039" w="48996">
                  <a:moveTo>
                    <a:pt x="48996" y="1747"/>
                  </a:moveTo>
                  <a:lnTo>
                    <a:pt x="45973" y="21155"/>
                  </a:lnTo>
                  <a:cubicBezTo>
                    <a:pt x="43109" y="19564"/>
                    <a:pt x="39609" y="18610"/>
                    <a:pt x="35475" y="18610"/>
                  </a:cubicBezTo>
                  <a:cubicBezTo>
                    <a:pt x="22431" y="18610"/>
                    <a:pt x="18931" y="29111"/>
                    <a:pt x="18931" y="41518"/>
                  </a:cubicBezTo>
                  <a:lnTo>
                    <a:pt x="18931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13" y="2066"/>
                  </a:lnTo>
                  <a:lnTo>
                    <a:pt x="18613" y="12248"/>
                  </a:lnTo>
                  <a:lnTo>
                    <a:pt x="18931" y="12248"/>
                  </a:lnTo>
                  <a:cubicBezTo>
                    <a:pt x="23227" y="4614"/>
                    <a:pt x="30864" y="0"/>
                    <a:pt x="40089" y="0"/>
                  </a:cubicBezTo>
                  <a:cubicBezTo>
                    <a:pt x="42791" y="-3"/>
                    <a:pt x="46132" y="474"/>
                    <a:pt x="48996" y="17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295365" y="329344"/>
              <a:ext cx="24022" cy="116926"/>
            </a:xfrm>
            <a:custGeom>
              <a:rect b="b" l="l" r="r" t="t"/>
              <a:pathLst>
                <a:path extrusionOk="0" h="116926" w="24022">
                  <a:moveTo>
                    <a:pt x="24022" y="11453"/>
                  </a:moveTo>
                  <a:cubicBezTo>
                    <a:pt x="24022" y="18135"/>
                    <a:pt x="18613" y="22906"/>
                    <a:pt x="11930" y="22906"/>
                  </a:cubicBezTo>
                  <a:cubicBezTo>
                    <a:pt x="5410" y="22906"/>
                    <a:pt x="0" y="18132"/>
                    <a:pt x="0" y="11453"/>
                  </a:cubicBezTo>
                  <a:cubicBezTo>
                    <a:pt x="0" y="4929"/>
                    <a:pt x="5410" y="0"/>
                    <a:pt x="11930" y="0"/>
                  </a:cubicBezTo>
                  <a:cubicBezTo>
                    <a:pt x="18613" y="0"/>
                    <a:pt x="24022" y="4929"/>
                    <a:pt x="24022" y="11453"/>
                  </a:cubicBezTo>
                  <a:close/>
                  <a:moveTo>
                    <a:pt x="21477" y="116926"/>
                  </a:moveTo>
                  <a:lnTo>
                    <a:pt x="2546" y="116926"/>
                  </a:lnTo>
                  <a:lnTo>
                    <a:pt x="2546" y="35952"/>
                  </a:lnTo>
                  <a:lnTo>
                    <a:pt x="21477" y="35952"/>
                  </a:lnTo>
                  <a:lnTo>
                    <a:pt x="21477" y="1169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2336779" y="363231"/>
              <a:ext cx="73976" cy="84948"/>
            </a:xfrm>
            <a:custGeom>
              <a:rect b="b" l="l" r="r" t="t"/>
              <a:pathLst>
                <a:path extrusionOk="0" h="84948" w="73976">
                  <a:moveTo>
                    <a:pt x="40089" y="84949"/>
                  </a:moveTo>
                  <a:cubicBezTo>
                    <a:pt x="16067" y="84949"/>
                    <a:pt x="0" y="67927"/>
                    <a:pt x="0" y="42317"/>
                  </a:cubicBezTo>
                  <a:cubicBezTo>
                    <a:pt x="0" y="17181"/>
                    <a:pt x="15430" y="0"/>
                    <a:pt x="38024" y="0"/>
                  </a:cubicBezTo>
                  <a:cubicBezTo>
                    <a:pt x="59818" y="0"/>
                    <a:pt x="73976" y="16226"/>
                    <a:pt x="73976" y="41203"/>
                  </a:cubicBezTo>
                  <a:cubicBezTo>
                    <a:pt x="73976" y="43908"/>
                    <a:pt x="73817" y="46769"/>
                    <a:pt x="73658" y="48999"/>
                  </a:cubicBezTo>
                  <a:lnTo>
                    <a:pt x="19249" y="48999"/>
                  </a:lnTo>
                  <a:cubicBezTo>
                    <a:pt x="21318" y="61566"/>
                    <a:pt x="28793" y="68725"/>
                    <a:pt x="40248" y="68725"/>
                  </a:cubicBezTo>
                  <a:cubicBezTo>
                    <a:pt x="47723" y="68725"/>
                    <a:pt x="53769" y="65862"/>
                    <a:pt x="60134" y="59179"/>
                  </a:cubicBezTo>
                  <a:lnTo>
                    <a:pt x="71905" y="71589"/>
                  </a:lnTo>
                  <a:cubicBezTo>
                    <a:pt x="62680" y="80653"/>
                    <a:pt x="52341" y="84949"/>
                    <a:pt x="40089" y="84949"/>
                  </a:cubicBezTo>
                  <a:close/>
                  <a:moveTo>
                    <a:pt x="18931" y="35154"/>
                  </a:moveTo>
                  <a:lnTo>
                    <a:pt x="55679" y="35154"/>
                  </a:lnTo>
                  <a:cubicBezTo>
                    <a:pt x="54883" y="22744"/>
                    <a:pt x="48360" y="15587"/>
                    <a:pt x="37703" y="15587"/>
                  </a:cubicBezTo>
                  <a:cubicBezTo>
                    <a:pt x="27204" y="15587"/>
                    <a:pt x="20522" y="22587"/>
                    <a:pt x="18931" y="351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2427215" y="327912"/>
              <a:ext cx="75723" cy="120267"/>
            </a:xfrm>
            <a:custGeom>
              <a:rect b="b" l="l" r="r" t="t"/>
              <a:pathLst>
                <a:path extrusionOk="0" h="120267" w="75723">
                  <a:moveTo>
                    <a:pt x="0" y="77635"/>
                  </a:moveTo>
                  <a:cubicBezTo>
                    <a:pt x="0" y="51542"/>
                    <a:pt x="13203" y="35319"/>
                    <a:pt x="32929" y="35319"/>
                  </a:cubicBezTo>
                  <a:cubicBezTo>
                    <a:pt x="43112" y="35319"/>
                    <a:pt x="51065" y="39615"/>
                    <a:pt x="56474" y="46294"/>
                  </a:cubicBezTo>
                  <a:lnTo>
                    <a:pt x="56792" y="46294"/>
                  </a:lnTo>
                  <a:lnTo>
                    <a:pt x="56792" y="4773"/>
                  </a:lnTo>
                  <a:lnTo>
                    <a:pt x="75723" y="0"/>
                  </a:lnTo>
                  <a:lnTo>
                    <a:pt x="75723" y="118358"/>
                  </a:lnTo>
                  <a:lnTo>
                    <a:pt x="57270" y="118358"/>
                  </a:lnTo>
                  <a:lnTo>
                    <a:pt x="57270" y="108815"/>
                  </a:lnTo>
                  <a:lnTo>
                    <a:pt x="56952" y="108815"/>
                  </a:lnTo>
                  <a:cubicBezTo>
                    <a:pt x="51065" y="115974"/>
                    <a:pt x="42632" y="120267"/>
                    <a:pt x="32611" y="120267"/>
                  </a:cubicBezTo>
                  <a:cubicBezTo>
                    <a:pt x="13362" y="120267"/>
                    <a:pt x="0" y="103882"/>
                    <a:pt x="0" y="77635"/>
                  </a:cubicBezTo>
                  <a:close/>
                  <a:moveTo>
                    <a:pt x="18772" y="77635"/>
                  </a:moveTo>
                  <a:cubicBezTo>
                    <a:pt x="18772" y="94180"/>
                    <a:pt x="25610" y="103564"/>
                    <a:pt x="37543" y="103564"/>
                  </a:cubicBezTo>
                  <a:cubicBezTo>
                    <a:pt x="44862" y="103564"/>
                    <a:pt x="50908" y="100064"/>
                    <a:pt x="56792" y="92904"/>
                  </a:cubicBezTo>
                  <a:lnTo>
                    <a:pt x="56792" y="63316"/>
                  </a:lnTo>
                  <a:cubicBezTo>
                    <a:pt x="51383" y="55997"/>
                    <a:pt x="45178" y="52497"/>
                    <a:pt x="37543" y="52497"/>
                  </a:cubicBezTo>
                  <a:cubicBezTo>
                    <a:pt x="25295" y="52497"/>
                    <a:pt x="18772" y="61407"/>
                    <a:pt x="18772" y="776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2527597" y="363231"/>
              <a:ext cx="48996" cy="83039"/>
            </a:xfrm>
            <a:custGeom>
              <a:rect b="b" l="l" r="r" t="t"/>
              <a:pathLst>
                <a:path extrusionOk="0" h="83039" w="48996">
                  <a:moveTo>
                    <a:pt x="48996" y="1747"/>
                  </a:moveTo>
                  <a:lnTo>
                    <a:pt x="45973" y="21155"/>
                  </a:lnTo>
                  <a:cubicBezTo>
                    <a:pt x="43109" y="19564"/>
                    <a:pt x="39609" y="18610"/>
                    <a:pt x="35475" y="18610"/>
                  </a:cubicBezTo>
                  <a:cubicBezTo>
                    <a:pt x="22431" y="18610"/>
                    <a:pt x="18931" y="29111"/>
                    <a:pt x="18931" y="41518"/>
                  </a:cubicBezTo>
                  <a:lnTo>
                    <a:pt x="18931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13" y="2066"/>
                  </a:lnTo>
                  <a:lnTo>
                    <a:pt x="18613" y="12248"/>
                  </a:lnTo>
                  <a:lnTo>
                    <a:pt x="18931" y="12248"/>
                  </a:lnTo>
                  <a:cubicBezTo>
                    <a:pt x="23227" y="4614"/>
                    <a:pt x="30864" y="0"/>
                    <a:pt x="40089" y="0"/>
                  </a:cubicBezTo>
                  <a:cubicBezTo>
                    <a:pt x="42791" y="-3"/>
                    <a:pt x="46132" y="474"/>
                    <a:pt x="48996" y="17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2590043" y="329344"/>
              <a:ext cx="24022" cy="116926"/>
            </a:xfrm>
            <a:custGeom>
              <a:rect b="b" l="l" r="r" t="t"/>
              <a:pathLst>
                <a:path extrusionOk="0" h="116926" w="24022">
                  <a:moveTo>
                    <a:pt x="24022" y="11453"/>
                  </a:moveTo>
                  <a:cubicBezTo>
                    <a:pt x="24022" y="18135"/>
                    <a:pt x="18613" y="22906"/>
                    <a:pt x="11930" y="22906"/>
                  </a:cubicBezTo>
                  <a:cubicBezTo>
                    <a:pt x="5410" y="22906"/>
                    <a:pt x="0" y="18132"/>
                    <a:pt x="0" y="11453"/>
                  </a:cubicBezTo>
                  <a:cubicBezTo>
                    <a:pt x="0" y="4929"/>
                    <a:pt x="5410" y="0"/>
                    <a:pt x="11930" y="0"/>
                  </a:cubicBezTo>
                  <a:cubicBezTo>
                    <a:pt x="18613" y="0"/>
                    <a:pt x="24022" y="4929"/>
                    <a:pt x="24022" y="11453"/>
                  </a:cubicBezTo>
                  <a:close/>
                  <a:moveTo>
                    <a:pt x="21476" y="116926"/>
                  </a:moveTo>
                  <a:lnTo>
                    <a:pt x="2546" y="116926"/>
                  </a:lnTo>
                  <a:lnTo>
                    <a:pt x="2546" y="35952"/>
                  </a:lnTo>
                  <a:lnTo>
                    <a:pt x="21476" y="35952"/>
                  </a:lnTo>
                  <a:lnTo>
                    <a:pt x="21476" y="1169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2631824" y="363228"/>
              <a:ext cx="68245" cy="84951"/>
            </a:xfrm>
            <a:custGeom>
              <a:rect b="b" l="l" r="r" t="t"/>
              <a:pathLst>
                <a:path extrusionOk="0" h="84951" w="68245">
                  <a:moveTo>
                    <a:pt x="67771" y="71908"/>
                  </a:moveTo>
                  <a:cubicBezTo>
                    <a:pt x="59656" y="80818"/>
                    <a:pt x="50428" y="84951"/>
                    <a:pt x="38816" y="84951"/>
                  </a:cubicBezTo>
                  <a:cubicBezTo>
                    <a:pt x="15590" y="84951"/>
                    <a:pt x="0" y="68248"/>
                    <a:pt x="0" y="42794"/>
                  </a:cubicBezTo>
                  <a:cubicBezTo>
                    <a:pt x="0" y="17340"/>
                    <a:pt x="15749" y="0"/>
                    <a:pt x="39134" y="0"/>
                  </a:cubicBezTo>
                  <a:cubicBezTo>
                    <a:pt x="51227" y="0"/>
                    <a:pt x="61248" y="4773"/>
                    <a:pt x="68245" y="13839"/>
                  </a:cubicBezTo>
                  <a:lnTo>
                    <a:pt x="55201" y="26250"/>
                  </a:lnTo>
                  <a:cubicBezTo>
                    <a:pt x="50428" y="20045"/>
                    <a:pt x="45337" y="17340"/>
                    <a:pt x="38975" y="17340"/>
                  </a:cubicBezTo>
                  <a:cubicBezTo>
                    <a:pt x="27042" y="17340"/>
                    <a:pt x="18931" y="27204"/>
                    <a:pt x="18931" y="42476"/>
                  </a:cubicBezTo>
                  <a:cubicBezTo>
                    <a:pt x="18931" y="57588"/>
                    <a:pt x="27045" y="67771"/>
                    <a:pt x="38816" y="67771"/>
                  </a:cubicBezTo>
                  <a:cubicBezTo>
                    <a:pt x="45181" y="67771"/>
                    <a:pt x="50269" y="64907"/>
                    <a:pt x="55520" y="58861"/>
                  </a:cubicBezTo>
                  <a:lnTo>
                    <a:pt x="67771" y="7190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2716310" y="327912"/>
              <a:ext cx="69680" cy="118358"/>
            </a:xfrm>
            <a:custGeom>
              <a:rect b="b" l="l" r="r" t="t"/>
              <a:pathLst>
                <a:path extrusionOk="0" h="118358" w="69680">
                  <a:moveTo>
                    <a:pt x="69677" y="118358"/>
                  </a:moveTo>
                  <a:lnTo>
                    <a:pt x="50746" y="118358"/>
                  </a:lnTo>
                  <a:lnTo>
                    <a:pt x="50746" y="72067"/>
                  </a:lnTo>
                  <a:cubicBezTo>
                    <a:pt x="50746" y="60134"/>
                    <a:pt x="47087" y="52340"/>
                    <a:pt x="35793" y="52340"/>
                  </a:cubicBezTo>
                  <a:cubicBezTo>
                    <a:pt x="22749" y="52340"/>
                    <a:pt x="18931" y="62679"/>
                    <a:pt x="18931" y="71908"/>
                  </a:cubicBezTo>
                  <a:lnTo>
                    <a:pt x="18931" y="118358"/>
                  </a:lnTo>
                  <a:lnTo>
                    <a:pt x="0" y="118358"/>
                  </a:lnTo>
                  <a:lnTo>
                    <a:pt x="0" y="4773"/>
                  </a:lnTo>
                  <a:lnTo>
                    <a:pt x="18931" y="0"/>
                  </a:lnTo>
                  <a:lnTo>
                    <a:pt x="18931" y="47090"/>
                  </a:lnTo>
                  <a:lnTo>
                    <a:pt x="19249" y="47090"/>
                  </a:lnTo>
                  <a:cubicBezTo>
                    <a:pt x="23863" y="39933"/>
                    <a:pt x="32293" y="35319"/>
                    <a:pt x="42953" y="35319"/>
                  </a:cubicBezTo>
                  <a:cubicBezTo>
                    <a:pt x="61725" y="35319"/>
                    <a:pt x="69680" y="49317"/>
                    <a:pt x="69680" y="68092"/>
                  </a:cubicBezTo>
                  <a:lnTo>
                    <a:pt x="69680" y="1183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2807713" y="387569"/>
              <a:ext cx="39770" cy="17979"/>
            </a:xfrm>
            <a:custGeom>
              <a:rect b="b" l="l" r="r" t="t"/>
              <a:pathLst>
                <a:path extrusionOk="0" h="17979" w="39770">
                  <a:moveTo>
                    <a:pt x="39771" y="17979"/>
                  </a:moveTo>
                  <a:lnTo>
                    <a:pt x="0" y="17979"/>
                  </a:lnTo>
                  <a:lnTo>
                    <a:pt x="0" y="0"/>
                  </a:lnTo>
                  <a:lnTo>
                    <a:pt x="39771" y="0"/>
                  </a:lnTo>
                  <a:lnTo>
                    <a:pt x="39771" y="1797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2857227" y="334274"/>
              <a:ext cx="104359" cy="111996"/>
            </a:xfrm>
            <a:custGeom>
              <a:rect b="b" l="l" r="r" t="t"/>
              <a:pathLst>
                <a:path extrusionOk="0" h="111996" w="104359">
                  <a:moveTo>
                    <a:pt x="41680" y="0"/>
                  </a:moveTo>
                  <a:lnTo>
                    <a:pt x="62680" y="0"/>
                  </a:lnTo>
                  <a:lnTo>
                    <a:pt x="104360" y="111997"/>
                  </a:lnTo>
                  <a:lnTo>
                    <a:pt x="82568" y="111997"/>
                  </a:lnTo>
                  <a:lnTo>
                    <a:pt x="74453" y="88134"/>
                  </a:lnTo>
                  <a:lnTo>
                    <a:pt x="29273" y="88134"/>
                  </a:lnTo>
                  <a:lnTo>
                    <a:pt x="21158" y="111997"/>
                  </a:lnTo>
                  <a:lnTo>
                    <a:pt x="0" y="111997"/>
                  </a:lnTo>
                  <a:lnTo>
                    <a:pt x="41680" y="0"/>
                  </a:lnTo>
                  <a:close/>
                  <a:moveTo>
                    <a:pt x="35475" y="70317"/>
                  </a:moveTo>
                  <a:lnTo>
                    <a:pt x="68245" y="70317"/>
                  </a:lnTo>
                  <a:lnTo>
                    <a:pt x="52022" y="22749"/>
                  </a:lnTo>
                  <a:lnTo>
                    <a:pt x="51704" y="22749"/>
                  </a:lnTo>
                  <a:lnTo>
                    <a:pt x="35475" y="7031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978197" y="328074"/>
              <a:ext cx="18930" cy="118196"/>
            </a:xfrm>
            <a:custGeom>
              <a:rect b="b" l="l" r="r" t="t"/>
              <a:pathLst>
                <a:path extrusionOk="0" h="118196" w="18930">
                  <a:moveTo>
                    <a:pt x="18931" y="118196"/>
                  </a:moveTo>
                  <a:lnTo>
                    <a:pt x="0" y="118196"/>
                  </a:lnTo>
                  <a:lnTo>
                    <a:pt x="0" y="4293"/>
                  </a:lnTo>
                  <a:lnTo>
                    <a:pt x="18931" y="0"/>
                  </a:lnTo>
                  <a:lnTo>
                    <a:pt x="18931" y="11819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3017659" y="363231"/>
              <a:ext cx="73976" cy="84948"/>
            </a:xfrm>
            <a:custGeom>
              <a:rect b="b" l="l" r="r" t="t"/>
              <a:pathLst>
                <a:path extrusionOk="0" h="84948" w="73976">
                  <a:moveTo>
                    <a:pt x="40086" y="84949"/>
                  </a:moveTo>
                  <a:cubicBezTo>
                    <a:pt x="16064" y="84949"/>
                    <a:pt x="0" y="67927"/>
                    <a:pt x="0" y="42317"/>
                  </a:cubicBezTo>
                  <a:cubicBezTo>
                    <a:pt x="0" y="17181"/>
                    <a:pt x="15430" y="0"/>
                    <a:pt x="38021" y="0"/>
                  </a:cubicBezTo>
                  <a:cubicBezTo>
                    <a:pt x="59816" y="0"/>
                    <a:pt x="73976" y="16226"/>
                    <a:pt x="73976" y="41203"/>
                  </a:cubicBezTo>
                  <a:cubicBezTo>
                    <a:pt x="73976" y="43908"/>
                    <a:pt x="73817" y="46769"/>
                    <a:pt x="73658" y="48999"/>
                  </a:cubicBezTo>
                  <a:lnTo>
                    <a:pt x="19252" y="48999"/>
                  </a:lnTo>
                  <a:cubicBezTo>
                    <a:pt x="21320" y="61566"/>
                    <a:pt x="28795" y="68725"/>
                    <a:pt x="40251" y="68725"/>
                  </a:cubicBezTo>
                  <a:cubicBezTo>
                    <a:pt x="47726" y="68725"/>
                    <a:pt x="53772" y="65862"/>
                    <a:pt x="60137" y="59179"/>
                  </a:cubicBezTo>
                  <a:lnTo>
                    <a:pt x="71908" y="71589"/>
                  </a:lnTo>
                  <a:cubicBezTo>
                    <a:pt x="62680" y="80653"/>
                    <a:pt x="52335" y="84949"/>
                    <a:pt x="40086" y="84949"/>
                  </a:cubicBezTo>
                  <a:close/>
                  <a:moveTo>
                    <a:pt x="18928" y="35154"/>
                  </a:moveTo>
                  <a:lnTo>
                    <a:pt x="55676" y="35154"/>
                  </a:lnTo>
                  <a:cubicBezTo>
                    <a:pt x="54883" y="22744"/>
                    <a:pt x="48360" y="15587"/>
                    <a:pt x="37700" y="15587"/>
                  </a:cubicBezTo>
                  <a:cubicBezTo>
                    <a:pt x="27201" y="15587"/>
                    <a:pt x="20519" y="22587"/>
                    <a:pt x="18928" y="351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3101685" y="365297"/>
              <a:ext cx="77470" cy="80973"/>
            </a:xfrm>
            <a:custGeom>
              <a:rect b="b" l="l" r="r" t="t"/>
              <a:pathLst>
                <a:path extrusionOk="0" h="80973" w="77470">
                  <a:moveTo>
                    <a:pt x="77471" y="80974"/>
                  </a:moveTo>
                  <a:lnTo>
                    <a:pt x="55835" y="80974"/>
                  </a:lnTo>
                  <a:lnTo>
                    <a:pt x="38495" y="52974"/>
                  </a:lnTo>
                  <a:lnTo>
                    <a:pt x="38180" y="52974"/>
                  </a:lnTo>
                  <a:lnTo>
                    <a:pt x="21315" y="80974"/>
                  </a:lnTo>
                  <a:lnTo>
                    <a:pt x="0" y="80974"/>
                  </a:lnTo>
                  <a:lnTo>
                    <a:pt x="27679" y="38975"/>
                  </a:lnTo>
                  <a:lnTo>
                    <a:pt x="2065" y="0"/>
                  </a:lnTo>
                  <a:lnTo>
                    <a:pt x="23383" y="0"/>
                  </a:lnTo>
                  <a:lnTo>
                    <a:pt x="38654" y="24818"/>
                  </a:lnTo>
                  <a:lnTo>
                    <a:pt x="38970" y="24818"/>
                  </a:lnTo>
                  <a:lnTo>
                    <a:pt x="54085" y="0"/>
                  </a:lnTo>
                  <a:lnTo>
                    <a:pt x="75084" y="0"/>
                  </a:lnTo>
                  <a:lnTo>
                    <a:pt x="49630" y="38657"/>
                  </a:lnTo>
                  <a:lnTo>
                    <a:pt x="77471" y="809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3189064" y="363228"/>
              <a:ext cx="68722" cy="84951"/>
            </a:xfrm>
            <a:custGeom>
              <a:rect b="b" l="l" r="r" t="t"/>
              <a:pathLst>
                <a:path extrusionOk="0" h="84951" w="68722">
                  <a:moveTo>
                    <a:pt x="34836" y="32773"/>
                  </a:moveTo>
                  <a:cubicBezTo>
                    <a:pt x="40083" y="32773"/>
                    <a:pt x="44860" y="33091"/>
                    <a:pt x="50107" y="34520"/>
                  </a:cubicBezTo>
                  <a:lnTo>
                    <a:pt x="50107" y="31656"/>
                  </a:lnTo>
                  <a:cubicBezTo>
                    <a:pt x="50107" y="21315"/>
                    <a:pt x="44061" y="15908"/>
                    <a:pt x="32290" y="15908"/>
                  </a:cubicBezTo>
                  <a:cubicBezTo>
                    <a:pt x="25767" y="15908"/>
                    <a:pt x="18451" y="17499"/>
                    <a:pt x="11768" y="20522"/>
                  </a:cubicBezTo>
                  <a:lnTo>
                    <a:pt x="7631" y="4614"/>
                  </a:lnTo>
                  <a:cubicBezTo>
                    <a:pt x="15106" y="1750"/>
                    <a:pt x="24971" y="0"/>
                    <a:pt x="34199" y="0"/>
                  </a:cubicBezTo>
                  <a:cubicBezTo>
                    <a:pt x="56949" y="0"/>
                    <a:pt x="68723" y="10660"/>
                    <a:pt x="68723" y="31338"/>
                  </a:cubicBezTo>
                  <a:lnTo>
                    <a:pt x="68723" y="83042"/>
                  </a:lnTo>
                  <a:lnTo>
                    <a:pt x="50744" y="83042"/>
                  </a:lnTo>
                  <a:lnTo>
                    <a:pt x="50744" y="74453"/>
                  </a:lnTo>
                  <a:lnTo>
                    <a:pt x="50428" y="74453"/>
                  </a:lnTo>
                  <a:cubicBezTo>
                    <a:pt x="43428" y="81610"/>
                    <a:pt x="36111" y="84951"/>
                    <a:pt x="26724" y="84951"/>
                  </a:cubicBezTo>
                  <a:cubicBezTo>
                    <a:pt x="10498" y="84951"/>
                    <a:pt x="0" y="74931"/>
                    <a:pt x="0" y="59179"/>
                  </a:cubicBezTo>
                  <a:cubicBezTo>
                    <a:pt x="-3" y="41998"/>
                    <a:pt x="12245" y="32773"/>
                    <a:pt x="34836" y="32773"/>
                  </a:cubicBezTo>
                  <a:close/>
                  <a:moveTo>
                    <a:pt x="31654" y="70794"/>
                  </a:moveTo>
                  <a:cubicBezTo>
                    <a:pt x="38492" y="70794"/>
                    <a:pt x="44857" y="67453"/>
                    <a:pt x="50107" y="61091"/>
                  </a:cubicBezTo>
                  <a:lnTo>
                    <a:pt x="50107" y="46934"/>
                  </a:lnTo>
                  <a:cubicBezTo>
                    <a:pt x="45652" y="45820"/>
                    <a:pt x="41038" y="45343"/>
                    <a:pt x="36904" y="45343"/>
                  </a:cubicBezTo>
                  <a:cubicBezTo>
                    <a:pt x="24974" y="45343"/>
                    <a:pt x="18132" y="50116"/>
                    <a:pt x="18132" y="58705"/>
                  </a:cubicBezTo>
                  <a:cubicBezTo>
                    <a:pt x="18130" y="66180"/>
                    <a:pt x="23383" y="70794"/>
                    <a:pt x="31654" y="707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3281785" y="363228"/>
              <a:ext cx="69668" cy="83042"/>
            </a:xfrm>
            <a:custGeom>
              <a:rect b="b" l="l" r="r" t="t"/>
              <a:pathLst>
                <a:path extrusionOk="0" h="83042" w="69668">
                  <a:moveTo>
                    <a:pt x="69669" y="83042"/>
                  </a:moveTo>
                  <a:lnTo>
                    <a:pt x="50749" y="83042"/>
                  </a:lnTo>
                  <a:lnTo>
                    <a:pt x="50749" y="36751"/>
                  </a:lnTo>
                  <a:cubicBezTo>
                    <a:pt x="50749" y="24977"/>
                    <a:pt x="47249" y="17024"/>
                    <a:pt x="35793" y="17024"/>
                  </a:cubicBezTo>
                  <a:cubicBezTo>
                    <a:pt x="22590" y="17024"/>
                    <a:pt x="18931" y="27841"/>
                    <a:pt x="18931" y="36592"/>
                  </a:cubicBezTo>
                  <a:lnTo>
                    <a:pt x="18931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2" y="2068"/>
                  </a:lnTo>
                  <a:lnTo>
                    <a:pt x="18772" y="11771"/>
                  </a:lnTo>
                  <a:lnTo>
                    <a:pt x="19087" y="11771"/>
                  </a:lnTo>
                  <a:cubicBezTo>
                    <a:pt x="23860" y="4614"/>
                    <a:pt x="32467" y="0"/>
                    <a:pt x="42939" y="0"/>
                  </a:cubicBezTo>
                  <a:cubicBezTo>
                    <a:pt x="61395" y="0"/>
                    <a:pt x="69669" y="13521"/>
                    <a:pt x="69669" y="32773"/>
                  </a:cubicBezTo>
                  <a:lnTo>
                    <a:pt x="69669" y="8304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371502" y="327912"/>
              <a:ext cx="75706" cy="120267"/>
            </a:xfrm>
            <a:custGeom>
              <a:rect b="b" l="l" r="r" t="t"/>
              <a:pathLst>
                <a:path extrusionOk="0" h="120267" w="75706">
                  <a:moveTo>
                    <a:pt x="0" y="77635"/>
                  </a:moveTo>
                  <a:cubicBezTo>
                    <a:pt x="0" y="51542"/>
                    <a:pt x="13191" y="35319"/>
                    <a:pt x="32921" y="35319"/>
                  </a:cubicBezTo>
                  <a:cubicBezTo>
                    <a:pt x="43103" y="35319"/>
                    <a:pt x="51059" y="39615"/>
                    <a:pt x="56468" y="46294"/>
                  </a:cubicBezTo>
                  <a:lnTo>
                    <a:pt x="56787" y="46294"/>
                  </a:lnTo>
                  <a:lnTo>
                    <a:pt x="56787" y="4773"/>
                  </a:lnTo>
                  <a:lnTo>
                    <a:pt x="75706" y="0"/>
                  </a:lnTo>
                  <a:lnTo>
                    <a:pt x="75706" y="118358"/>
                  </a:lnTo>
                  <a:lnTo>
                    <a:pt x="57250" y="118358"/>
                  </a:lnTo>
                  <a:lnTo>
                    <a:pt x="57250" y="108815"/>
                  </a:lnTo>
                  <a:lnTo>
                    <a:pt x="56931" y="108815"/>
                  </a:lnTo>
                  <a:cubicBezTo>
                    <a:pt x="51059" y="115974"/>
                    <a:pt x="42641" y="120267"/>
                    <a:pt x="32602" y="120267"/>
                  </a:cubicBezTo>
                  <a:cubicBezTo>
                    <a:pt x="13365" y="120267"/>
                    <a:pt x="0" y="103882"/>
                    <a:pt x="0" y="77635"/>
                  </a:cubicBezTo>
                  <a:close/>
                  <a:moveTo>
                    <a:pt x="18775" y="77635"/>
                  </a:moveTo>
                  <a:cubicBezTo>
                    <a:pt x="18775" y="94180"/>
                    <a:pt x="25602" y="103564"/>
                    <a:pt x="37520" y="103564"/>
                  </a:cubicBezTo>
                  <a:cubicBezTo>
                    <a:pt x="44839" y="103564"/>
                    <a:pt x="50885" y="100064"/>
                    <a:pt x="56787" y="92904"/>
                  </a:cubicBezTo>
                  <a:lnTo>
                    <a:pt x="56787" y="63316"/>
                  </a:lnTo>
                  <a:cubicBezTo>
                    <a:pt x="51377" y="55997"/>
                    <a:pt x="45158" y="52497"/>
                    <a:pt x="37520" y="52497"/>
                  </a:cubicBezTo>
                  <a:cubicBezTo>
                    <a:pt x="25284" y="52497"/>
                    <a:pt x="18775" y="61407"/>
                    <a:pt x="18775" y="776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467776" y="363231"/>
              <a:ext cx="73970" cy="84948"/>
            </a:xfrm>
            <a:custGeom>
              <a:rect b="b" l="l" r="r" t="t"/>
              <a:pathLst>
                <a:path extrusionOk="0" h="84948" w="73970">
                  <a:moveTo>
                    <a:pt x="40066" y="84949"/>
                  </a:moveTo>
                  <a:cubicBezTo>
                    <a:pt x="16055" y="84949"/>
                    <a:pt x="0" y="67927"/>
                    <a:pt x="0" y="42317"/>
                  </a:cubicBezTo>
                  <a:cubicBezTo>
                    <a:pt x="0" y="17181"/>
                    <a:pt x="15419" y="0"/>
                    <a:pt x="38012" y="0"/>
                  </a:cubicBezTo>
                  <a:cubicBezTo>
                    <a:pt x="59795" y="0"/>
                    <a:pt x="73971" y="16226"/>
                    <a:pt x="73971" y="41203"/>
                  </a:cubicBezTo>
                  <a:cubicBezTo>
                    <a:pt x="73971" y="43908"/>
                    <a:pt x="73797" y="46769"/>
                    <a:pt x="73652" y="48999"/>
                  </a:cubicBezTo>
                  <a:lnTo>
                    <a:pt x="19238" y="48999"/>
                  </a:lnTo>
                  <a:cubicBezTo>
                    <a:pt x="21320" y="61566"/>
                    <a:pt x="28784" y="68725"/>
                    <a:pt x="40240" y="68725"/>
                  </a:cubicBezTo>
                  <a:cubicBezTo>
                    <a:pt x="47703" y="68725"/>
                    <a:pt x="53778" y="65862"/>
                    <a:pt x="60143" y="59179"/>
                  </a:cubicBezTo>
                  <a:lnTo>
                    <a:pt x="71887" y="71589"/>
                  </a:lnTo>
                  <a:cubicBezTo>
                    <a:pt x="62659" y="80653"/>
                    <a:pt x="52332" y="84949"/>
                    <a:pt x="40066" y="84949"/>
                  </a:cubicBezTo>
                  <a:close/>
                  <a:moveTo>
                    <a:pt x="18919" y="35154"/>
                  </a:moveTo>
                  <a:lnTo>
                    <a:pt x="55659" y="35154"/>
                  </a:lnTo>
                  <a:cubicBezTo>
                    <a:pt x="54877" y="22744"/>
                    <a:pt x="48340" y="15587"/>
                    <a:pt x="37694" y="15587"/>
                  </a:cubicBezTo>
                  <a:cubicBezTo>
                    <a:pt x="27193" y="15587"/>
                    <a:pt x="20511" y="22587"/>
                    <a:pt x="18919" y="351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562430" y="363231"/>
              <a:ext cx="48976" cy="83039"/>
            </a:xfrm>
            <a:custGeom>
              <a:rect b="b" l="l" r="r" t="t"/>
              <a:pathLst>
                <a:path extrusionOk="0" h="83039" w="48976">
                  <a:moveTo>
                    <a:pt x="48976" y="1747"/>
                  </a:moveTo>
                  <a:lnTo>
                    <a:pt x="45968" y="21155"/>
                  </a:lnTo>
                  <a:cubicBezTo>
                    <a:pt x="43104" y="19564"/>
                    <a:pt x="39603" y="18610"/>
                    <a:pt x="35466" y="18610"/>
                  </a:cubicBezTo>
                  <a:cubicBezTo>
                    <a:pt x="22420" y="18610"/>
                    <a:pt x="18919" y="29111"/>
                    <a:pt x="18919" y="41518"/>
                  </a:cubicBezTo>
                  <a:lnTo>
                    <a:pt x="18919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01" y="2066"/>
                  </a:lnTo>
                  <a:lnTo>
                    <a:pt x="18601" y="12248"/>
                  </a:lnTo>
                  <a:lnTo>
                    <a:pt x="18919" y="12248"/>
                  </a:lnTo>
                  <a:cubicBezTo>
                    <a:pt x="23201" y="4614"/>
                    <a:pt x="30838" y="0"/>
                    <a:pt x="40066" y="0"/>
                  </a:cubicBezTo>
                  <a:cubicBezTo>
                    <a:pt x="42785" y="-3"/>
                    <a:pt x="46112" y="474"/>
                    <a:pt x="48976" y="17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3623180" y="387569"/>
              <a:ext cx="39776" cy="17979"/>
            </a:xfrm>
            <a:custGeom>
              <a:rect b="b" l="l" r="r" t="t"/>
              <a:pathLst>
                <a:path extrusionOk="0" h="17979" w="39776">
                  <a:moveTo>
                    <a:pt x="39777" y="17979"/>
                  </a:moveTo>
                  <a:lnTo>
                    <a:pt x="0" y="17979"/>
                  </a:lnTo>
                  <a:lnTo>
                    <a:pt x="0" y="0"/>
                  </a:lnTo>
                  <a:lnTo>
                    <a:pt x="39777" y="0"/>
                  </a:lnTo>
                  <a:lnTo>
                    <a:pt x="39777" y="1797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3687112" y="334274"/>
              <a:ext cx="87508" cy="113903"/>
            </a:xfrm>
            <a:custGeom>
              <a:rect b="b" l="l" r="r" t="t"/>
              <a:pathLst>
                <a:path extrusionOk="0" h="113903" w="87508">
                  <a:moveTo>
                    <a:pt x="87509" y="67612"/>
                  </a:moveTo>
                  <a:cubicBezTo>
                    <a:pt x="87509" y="94657"/>
                    <a:pt x="73652" y="113903"/>
                    <a:pt x="43595" y="113903"/>
                  </a:cubicBezTo>
                  <a:cubicBezTo>
                    <a:pt x="13683" y="113903"/>
                    <a:pt x="0" y="94813"/>
                    <a:pt x="0" y="67612"/>
                  </a:cubicBezTo>
                  <a:lnTo>
                    <a:pt x="0" y="0"/>
                  </a:lnTo>
                  <a:lnTo>
                    <a:pt x="20365" y="0"/>
                  </a:lnTo>
                  <a:lnTo>
                    <a:pt x="20365" y="66498"/>
                  </a:lnTo>
                  <a:cubicBezTo>
                    <a:pt x="20365" y="83360"/>
                    <a:pt x="27684" y="94816"/>
                    <a:pt x="44232" y="94816"/>
                  </a:cubicBezTo>
                  <a:cubicBezTo>
                    <a:pt x="60779" y="94816"/>
                    <a:pt x="67317" y="83522"/>
                    <a:pt x="67317" y="66498"/>
                  </a:cubicBezTo>
                  <a:lnTo>
                    <a:pt x="67317" y="0"/>
                  </a:lnTo>
                  <a:lnTo>
                    <a:pt x="87509" y="0"/>
                  </a:lnTo>
                  <a:lnTo>
                    <a:pt x="87509" y="676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99760" y="363228"/>
              <a:ext cx="69660" cy="83042"/>
            </a:xfrm>
            <a:custGeom>
              <a:rect b="b" l="l" r="r" t="t"/>
              <a:pathLst>
                <a:path extrusionOk="0" h="83042" w="69660">
                  <a:moveTo>
                    <a:pt x="69660" y="83042"/>
                  </a:moveTo>
                  <a:lnTo>
                    <a:pt x="50741" y="83042"/>
                  </a:lnTo>
                  <a:lnTo>
                    <a:pt x="50741" y="36751"/>
                  </a:lnTo>
                  <a:cubicBezTo>
                    <a:pt x="50741" y="24977"/>
                    <a:pt x="47241" y="17024"/>
                    <a:pt x="35785" y="17024"/>
                  </a:cubicBezTo>
                  <a:cubicBezTo>
                    <a:pt x="22593" y="17024"/>
                    <a:pt x="18919" y="27841"/>
                    <a:pt x="18919" y="36592"/>
                  </a:cubicBezTo>
                  <a:lnTo>
                    <a:pt x="18919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5" y="2068"/>
                  </a:lnTo>
                  <a:lnTo>
                    <a:pt x="18775" y="11771"/>
                  </a:lnTo>
                  <a:lnTo>
                    <a:pt x="19064" y="11771"/>
                  </a:lnTo>
                  <a:cubicBezTo>
                    <a:pt x="23837" y="4614"/>
                    <a:pt x="32429" y="0"/>
                    <a:pt x="42930" y="0"/>
                  </a:cubicBezTo>
                  <a:cubicBezTo>
                    <a:pt x="61386" y="0"/>
                    <a:pt x="69660" y="13521"/>
                    <a:pt x="69660" y="32773"/>
                  </a:cubicBezTo>
                  <a:lnTo>
                    <a:pt x="69660" y="8304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890769" y="329344"/>
              <a:ext cx="24010" cy="116926"/>
            </a:xfrm>
            <a:custGeom>
              <a:rect b="b" l="l" r="r" t="t"/>
              <a:pathLst>
                <a:path extrusionOk="0" h="116926" w="24010">
                  <a:moveTo>
                    <a:pt x="24011" y="11453"/>
                  </a:moveTo>
                  <a:cubicBezTo>
                    <a:pt x="24011" y="18135"/>
                    <a:pt x="18601" y="22906"/>
                    <a:pt x="11919" y="22906"/>
                  </a:cubicBezTo>
                  <a:cubicBezTo>
                    <a:pt x="5410" y="22906"/>
                    <a:pt x="0" y="18132"/>
                    <a:pt x="0" y="11453"/>
                  </a:cubicBezTo>
                  <a:cubicBezTo>
                    <a:pt x="0" y="4929"/>
                    <a:pt x="5410" y="0"/>
                    <a:pt x="11919" y="0"/>
                  </a:cubicBezTo>
                  <a:cubicBezTo>
                    <a:pt x="18601" y="0"/>
                    <a:pt x="24011" y="4929"/>
                    <a:pt x="24011" y="11453"/>
                  </a:cubicBezTo>
                  <a:close/>
                  <a:moveTo>
                    <a:pt x="21465" y="116926"/>
                  </a:moveTo>
                  <a:lnTo>
                    <a:pt x="2546" y="116926"/>
                  </a:lnTo>
                  <a:lnTo>
                    <a:pt x="2546" y="35952"/>
                  </a:lnTo>
                  <a:lnTo>
                    <a:pt x="21465" y="35952"/>
                  </a:lnTo>
                  <a:lnTo>
                    <a:pt x="21465" y="1169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28290" y="365297"/>
              <a:ext cx="78598" cy="80973"/>
            </a:xfrm>
            <a:custGeom>
              <a:rect b="b" l="l" r="r" t="t"/>
              <a:pathLst>
                <a:path extrusionOk="0" h="80973" w="78598">
                  <a:moveTo>
                    <a:pt x="78599" y="0"/>
                  </a:moveTo>
                  <a:lnTo>
                    <a:pt x="49150" y="80974"/>
                  </a:lnTo>
                  <a:lnTo>
                    <a:pt x="29420" y="80974"/>
                  </a:lnTo>
                  <a:lnTo>
                    <a:pt x="0" y="0"/>
                  </a:lnTo>
                  <a:lnTo>
                    <a:pt x="20857" y="0"/>
                  </a:lnTo>
                  <a:lnTo>
                    <a:pt x="39459" y="58861"/>
                  </a:lnTo>
                  <a:lnTo>
                    <a:pt x="39777" y="58861"/>
                  </a:lnTo>
                  <a:lnTo>
                    <a:pt x="58378" y="0"/>
                  </a:lnTo>
                  <a:lnTo>
                    <a:pt x="785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4015683" y="363231"/>
              <a:ext cx="73999" cy="84948"/>
            </a:xfrm>
            <a:custGeom>
              <a:rect b="b" l="l" r="r" t="t"/>
              <a:pathLst>
                <a:path extrusionOk="0" h="84948" w="73999">
                  <a:moveTo>
                    <a:pt x="40095" y="84949"/>
                  </a:moveTo>
                  <a:cubicBezTo>
                    <a:pt x="16084" y="84949"/>
                    <a:pt x="0" y="67927"/>
                    <a:pt x="0" y="42317"/>
                  </a:cubicBezTo>
                  <a:cubicBezTo>
                    <a:pt x="0" y="17181"/>
                    <a:pt x="15448" y="0"/>
                    <a:pt x="38041" y="0"/>
                  </a:cubicBezTo>
                  <a:cubicBezTo>
                    <a:pt x="59824" y="0"/>
                    <a:pt x="73999" y="16226"/>
                    <a:pt x="73999" y="41203"/>
                  </a:cubicBezTo>
                  <a:cubicBezTo>
                    <a:pt x="73999" y="43908"/>
                    <a:pt x="73826" y="46769"/>
                    <a:pt x="73681" y="48999"/>
                  </a:cubicBezTo>
                  <a:lnTo>
                    <a:pt x="19267" y="48999"/>
                  </a:lnTo>
                  <a:cubicBezTo>
                    <a:pt x="21320" y="61566"/>
                    <a:pt x="28813" y="68725"/>
                    <a:pt x="40269" y="68725"/>
                  </a:cubicBezTo>
                  <a:cubicBezTo>
                    <a:pt x="47732" y="68725"/>
                    <a:pt x="53778" y="65862"/>
                    <a:pt x="60143" y="59179"/>
                  </a:cubicBezTo>
                  <a:lnTo>
                    <a:pt x="71916" y="71589"/>
                  </a:lnTo>
                  <a:cubicBezTo>
                    <a:pt x="62688" y="80653"/>
                    <a:pt x="52332" y="84949"/>
                    <a:pt x="40095" y="84949"/>
                  </a:cubicBezTo>
                  <a:close/>
                  <a:moveTo>
                    <a:pt x="18948" y="35154"/>
                  </a:moveTo>
                  <a:lnTo>
                    <a:pt x="55688" y="35154"/>
                  </a:lnTo>
                  <a:cubicBezTo>
                    <a:pt x="54906" y="22744"/>
                    <a:pt x="48368" y="15587"/>
                    <a:pt x="37723" y="15587"/>
                  </a:cubicBezTo>
                  <a:cubicBezTo>
                    <a:pt x="27222" y="15587"/>
                    <a:pt x="20539" y="22587"/>
                    <a:pt x="18948" y="351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4110337" y="363231"/>
              <a:ext cx="49005" cy="83039"/>
            </a:xfrm>
            <a:custGeom>
              <a:rect b="b" l="l" r="r" t="t"/>
              <a:pathLst>
                <a:path extrusionOk="0" h="83039" w="49005">
                  <a:moveTo>
                    <a:pt x="49005" y="1747"/>
                  </a:moveTo>
                  <a:lnTo>
                    <a:pt x="45968" y="21155"/>
                  </a:lnTo>
                  <a:cubicBezTo>
                    <a:pt x="43104" y="19564"/>
                    <a:pt x="39632" y="18610"/>
                    <a:pt x="35495" y="18610"/>
                  </a:cubicBezTo>
                  <a:cubicBezTo>
                    <a:pt x="22449" y="18610"/>
                    <a:pt x="18948" y="29111"/>
                    <a:pt x="18948" y="41518"/>
                  </a:cubicBezTo>
                  <a:lnTo>
                    <a:pt x="18948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30" y="2066"/>
                  </a:lnTo>
                  <a:lnTo>
                    <a:pt x="18630" y="12248"/>
                  </a:lnTo>
                  <a:lnTo>
                    <a:pt x="18948" y="12248"/>
                  </a:lnTo>
                  <a:cubicBezTo>
                    <a:pt x="23230" y="4614"/>
                    <a:pt x="30867" y="0"/>
                    <a:pt x="40095" y="0"/>
                  </a:cubicBezTo>
                  <a:cubicBezTo>
                    <a:pt x="42814" y="-3"/>
                    <a:pt x="46141" y="474"/>
                    <a:pt x="49005" y="17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4168165" y="363231"/>
              <a:ext cx="62370" cy="84951"/>
            </a:xfrm>
            <a:custGeom>
              <a:rect b="b" l="l" r="r" t="t"/>
              <a:pathLst>
                <a:path extrusionOk="0" h="84951" w="62370">
                  <a:moveTo>
                    <a:pt x="9084" y="60134"/>
                  </a:moveTo>
                  <a:cubicBezTo>
                    <a:pt x="17039" y="66177"/>
                    <a:pt x="24821" y="69203"/>
                    <a:pt x="31995" y="69203"/>
                  </a:cubicBezTo>
                  <a:cubicBezTo>
                    <a:pt x="38996" y="69203"/>
                    <a:pt x="43914" y="66018"/>
                    <a:pt x="43914" y="61088"/>
                  </a:cubicBezTo>
                  <a:cubicBezTo>
                    <a:pt x="43914" y="47246"/>
                    <a:pt x="3356" y="52178"/>
                    <a:pt x="3356" y="25136"/>
                  </a:cubicBezTo>
                  <a:cubicBezTo>
                    <a:pt x="3356" y="10183"/>
                    <a:pt x="15766" y="0"/>
                    <a:pt x="33905" y="0"/>
                  </a:cubicBezTo>
                  <a:cubicBezTo>
                    <a:pt x="43596" y="0"/>
                    <a:pt x="53316" y="2864"/>
                    <a:pt x="61907" y="8433"/>
                  </a:cubicBezTo>
                  <a:lnTo>
                    <a:pt x="52997" y="23227"/>
                  </a:lnTo>
                  <a:cubicBezTo>
                    <a:pt x="45997" y="18454"/>
                    <a:pt x="39777" y="16067"/>
                    <a:pt x="33586" y="16067"/>
                  </a:cubicBezTo>
                  <a:cubicBezTo>
                    <a:pt x="26586" y="16067"/>
                    <a:pt x="21957" y="19090"/>
                    <a:pt x="21957" y="23545"/>
                  </a:cubicBezTo>
                  <a:cubicBezTo>
                    <a:pt x="21957" y="36748"/>
                    <a:pt x="62370" y="32134"/>
                    <a:pt x="62370" y="59338"/>
                  </a:cubicBezTo>
                  <a:cubicBezTo>
                    <a:pt x="62370" y="74610"/>
                    <a:pt x="49815" y="84951"/>
                    <a:pt x="31185" y="84951"/>
                  </a:cubicBezTo>
                  <a:cubicBezTo>
                    <a:pt x="20366" y="84951"/>
                    <a:pt x="9402" y="81610"/>
                    <a:pt x="0" y="75090"/>
                  </a:cubicBezTo>
                  <a:lnTo>
                    <a:pt x="9084" y="601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248240" y="329344"/>
              <a:ext cx="24010" cy="116926"/>
            </a:xfrm>
            <a:custGeom>
              <a:rect b="b" l="l" r="r" t="t"/>
              <a:pathLst>
                <a:path extrusionOk="0" h="116926" w="24010">
                  <a:moveTo>
                    <a:pt x="24011" y="11453"/>
                  </a:moveTo>
                  <a:cubicBezTo>
                    <a:pt x="24011" y="18135"/>
                    <a:pt x="18601" y="22906"/>
                    <a:pt x="11919" y="22906"/>
                  </a:cubicBezTo>
                  <a:cubicBezTo>
                    <a:pt x="5410" y="22906"/>
                    <a:pt x="0" y="18132"/>
                    <a:pt x="0" y="11453"/>
                  </a:cubicBezTo>
                  <a:cubicBezTo>
                    <a:pt x="0" y="4929"/>
                    <a:pt x="5410" y="0"/>
                    <a:pt x="11919" y="0"/>
                  </a:cubicBezTo>
                  <a:cubicBezTo>
                    <a:pt x="18601" y="0"/>
                    <a:pt x="24011" y="4929"/>
                    <a:pt x="24011" y="11453"/>
                  </a:cubicBezTo>
                  <a:close/>
                  <a:moveTo>
                    <a:pt x="21465" y="116926"/>
                  </a:moveTo>
                  <a:lnTo>
                    <a:pt x="2546" y="116926"/>
                  </a:lnTo>
                  <a:lnTo>
                    <a:pt x="2546" y="35952"/>
                  </a:lnTo>
                  <a:lnTo>
                    <a:pt x="21465" y="35952"/>
                  </a:lnTo>
                  <a:lnTo>
                    <a:pt x="21465" y="1169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285760" y="339047"/>
              <a:ext cx="50451" cy="109132"/>
            </a:xfrm>
            <a:custGeom>
              <a:rect b="b" l="l" r="r" t="t"/>
              <a:pathLst>
                <a:path extrusionOk="0" h="109132" w="50451">
                  <a:moveTo>
                    <a:pt x="50452" y="89887"/>
                  </a:moveTo>
                  <a:lnTo>
                    <a:pt x="50452" y="106113"/>
                  </a:lnTo>
                  <a:cubicBezTo>
                    <a:pt x="46315" y="108022"/>
                    <a:pt x="40095" y="109133"/>
                    <a:pt x="34541" y="109133"/>
                  </a:cubicBezTo>
                  <a:cubicBezTo>
                    <a:pt x="20221" y="109133"/>
                    <a:pt x="12410" y="101177"/>
                    <a:pt x="12410" y="86383"/>
                  </a:cubicBezTo>
                  <a:lnTo>
                    <a:pt x="12410" y="41998"/>
                  </a:lnTo>
                  <a:lnTo>
                    <a:pt x="0" y="41998"/>
                  </a:lnTo>
                  <a:lnTo>
                    <a:pt x="0" y="26250"/>
                  </a:lnTo>
                  <a:lnTo>
                    <a:pt x="12266" y="26250"/>
                  </a:lnTo>
                  <a:lnTo>
                    <a:pt x="12266" y="4137"/>
                  </a:lnTo>
                  <a:lnTo>
                    <a:pt x="31185" y="0"/>
                  </a:lnTo>
                  <a:lnTo>
                    <a:pt x="31185" y="26250"/>
                  </a:lnTo>
                  <a:lnTo>
                    <a:pt x="50452" y="26250"/>
                  </a:lnTo>
                  <a:lnTo>
                    <a:pt x="50452" y="41998"/>
                  </a:lnTo>
                  <a:lnTo>
                    <a:pt x="31185" y="41998"/>
                  </a:lnTo>
                  <a:lnTo>
                    <a:pt x="31185" y="81928"/>
                  </a:lnTo>
                  <a:cubicBezTo>
                    <a:pt x="31185" y="89404"/>
                    <a:pt x="33731" y="92589"/>
                    <a:pt x="39951" y="92589"/>
                  </a:cubicBezTo>
                  <a:cubicBezTo>
                    <a:pt x="43451" y="92589"/>
                    <a:pt x="47269" y="91475"/>
                    <a:pt x="50452" y="898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350994" y="330617"/>
              <a:ext cx="68734" cy="117562"/>
            </a:xfrm>
            <a:custGeom>
              <a:rect b="b" l="l" r="r" t="t"/>
              <a:pathLst>
                <a:path extrusionOk="0" h="117562" w="68734">
                  <a:moveTo>
                    <a:pt x="34830" y="65384"/>
                  </a:moveTo>
                  <a:cubicBezTo>
                    <a:pt x="40095" y="65384"/>
                    <a:pt x="44868" y="65702"/>
                    <a:pt x="50104" y="67132"/>
                  </a:cubicBezTo>
                  <a:lnTo>
                    <a:pt x="50104" y="64268"/>
                  </a:lnTo>
                  <a:cubicBezTo>
                    <a:pt x="50104" y="53926"/>
                    <a:pt x="44058" y="48519"/>
                    <a:pt x="32284" y="48519"/>
                  </a:cubicBezTo>
                  <a:cubicBezTo>
                    <a:pt x="25775" y="48519"/>
                    <a:pt x="18456" y="50110"/>
                    <a:pt x="11774" y="53133"/>
                  </a:cubicBezTo>
                  <a:lnTo>
                    <a:pt x="7637" y="37225"/>
                  </a:lnTo>
                  <a:cubicBezTo>
                    <a:pt x="15101" y="34361"/>
                    <a:pt x="24965" y="32611"/>
                    <a:pt x="34193" y="32611"/>
                  </a:cubicBezTo>
                  <a:cubicBezTo>
                    <a:pt x="56931" y="32611"/>
                    <a:pt x="68734" y="43271"/>
                    <a:pt x="68734" y="63949"/>
                  </a:cubicBezTo>
                  <a:lnTo>
                    <a:pt x="68734" y="115653"/>
                  </a:lnTo>
                  <a:lnTo>
                    <a:pt x="50740" y="115653"/>
                  </a:lnTo>
                  <a:lnTo>
                    <a:pt x="50740" y="107064"/>
                  </a:lnTo>
                  <a:lnTo>
                    <a:pt x="50422" y="107064"/>
                  </a:lnTo>
                  <a:cubicBezTo>
                    <a:pt x="43422" y="114221"/>
                    <a:pt x="36103" y="117563"/>
                    <a:pt x="26730" y="117563"/>
                  </a:cubicBezTo>
                  <a:cubicBezTo>
                    <a:pt x="10501" y="117563"/>
                    <a:pt x="0" y="107542"/>
                    <a:pt x="0" y="91790"/>
                  </a:cubicBezTo>
                  <a:cubicBezTo>
                    <a:pt x="0" y="74610"/>
                    <a:pt x="12237" y="65384"/>
                    <a:pt x="34830" y="65384"/>
                  </a:cubicBezTo>
                  <a:close/>
                  <a:moveTo>
                    <a:pt x="19411" y="22113"/>
                  </a:moveTo>
                  <a:cubicBezTo>
                    <a:pt x="13365" y="22113"/>
                    <a:pt x="8100" y="17022"/>
                    <a:pt x="8100" y="11135"/>
                  </a:cubicBezTo>
                  <a:cubicBezTo>
                    <a:pt x="8100" y="5248"/>
                    <a:pt x="13365" y="0"/>
                    <a:pt x="19411" y="0"/>
                  </a:cubicBezTo>
                  <a:cubicBezTo>
                    <a:pt x="25457" y="0"/>
                    <a:pt x="30693" y="5248"/>
                    <a:pt x="30693" y="11135"/>
                  </a:cubicBezTo>
                  <a:cubicBezTo>
                    <a:pt x="30693" y="17022"/>
                    <a:pt x="25457" y="22113"/>
                    <a:pt x="19411" y="22113"/>
                  </a:cubicBezTo>
                  <a:close/>
                  <a:moveTo>
                    <a:pt x="31648" y="103405"/>
                  </a:moveTo>
                  <a:cubicBezTo>
                    <a:pt x="38475" y="103405"/>
                    <a:pt x="44868" y="100064"/>
                    <a:pt x="50104" y="93702"/>
                  </a:cubicBezTo>
                  <a:lnTo>
                    <a:pt x="50104" y="79545"/>
                  </a:lnTo>
                  <a:cubicBezTo>
                    <a:pt x="45649" y="78431"/>
                    <a:pt x="41021" y="77954"/>
                    <a:pt x="36913" y="77954"/>
                  </a:cubicBezTo>
                  <a:cubicBezTo>
                    <a:pt x="24965" y="77954"/>
                    <a:pt x="18138" y="82727"/>
                    <a:pt x="18138" y="91316"/>
                  </a:cubicBezTo>
                  <a:cubicBezTo>
                    <a:pt x="18138" y="98791"/>
                    <a:pt x="23374" y="103405"/>
                    <a:pt x="31648" y="103405"/>
                  </a:cubicBezTo>
                  <a:close/>
                  <a:moveTo>
                    <a:pt x="52505" y="22113"/>
                  </a:moveTo>
                  <a:cubicBezTo>
                    <a:pt x="46430" y="22113"/>
                    <a:pt x="41194" y="17022"/>
                    <a:pt x="41194" y="11135"/>
                  </a:cubicBezTo>
                  <a:cubicBezTo>
                    <a:pt x="41194" y="5248"/>
                    <a:pt x="46430" y="0"/>
                    <a:pt x="52505" y="0"/>
                  </a:cubicBezTo>
                  <a:cubicBezTo>
                    <a:pt x="58551" y="0"/>
                    <a:pt x="63787" y="5248"/>
                    <a:pt x="63787" y="11135"/>
                  </a:cubicBezTo>
                  <a:cubicBezTo>
                    <a:pt x="63787" y="17022"/>
                    <a:pt x="58551" y="22113"/>
                    <a:pt x="52505" y="221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434424" y="339047"/>
              <a:ext cx="50422" cy="109132"/>
            </a:xfrm>
            <a:custGeom>
              <a:rect b="b" l="l" r="r" t="t"/>
              <a:pathLst>
                <a:path extrusionOk="0" h="109132" w="50422">
                  <a:moveTo>
                    <a:pt x="50423" y="89887"/>
                  </a:moveTo>
                  <a:lnTo>
                    <a:pt x="50423" y="106113"/>
                  </a:lnTo>
                  <a:cubicBezTo>
                    <a:pt x="46286" y="108022"/>
                    <a:pt x="40095" y="109133"/>
                    <a:pt x="34512" y="109133"/>
                  </a:cubicBezTo>
                  <a:cubicBezTo>
                    <a:pt x="20192" y="109133"/>
                    <a:pt x="12410" y="101177"/>
                    <a:pt x="12410" y="86383"/>
                  </a:cubicBezTo>
                  <a:lnTo>
                    <a:pt x="12410" y="41998"/>
                  </a:lnTo>
                  <a:lnTo>
                    <a:pt x="0" y="41998"/>
                  </a:lnTo>
                  <a:lnTo>
                    <a:pt x="0" y="26250"/>
                  </a:lnTo>
                  <a:lnTo>
                    <a:pt x="12237" y="26250"/>
                  </a:lnTo>
                  <a:lnTo>
                    <a:pt x="12237" y="4137"/>
                  </a:lnTo>
                  <a:lnTo>
                    <a:pt x="31185" y="0"/>
                  </a:lnTo>
                  <a:lnTo>
                    <a:pt x="31185" y="26250"/>
                  </a:lnTo>
                  <a:lnTo>
                    <a:pt x="50423" y="26250"/>
                  </a:lnTo>
                  <a:lnTo>
                    <a:pt x="50423" y="41998"/>
                  </a:lnTo>
                  <a:lnTo>
                    <a:pt x="31185" y="41998"/>
                  </a:lnTo>
                  <a:lnTo>
                    <a:pt x="31185" y="81928"/>
                  </a:lnTo>
                  <a:cubicBezTo>
                    <a:pt x="31185" y="89404"/>
                    <a:pt x="33731" y="92589"/>
                    <a:pt x="39922" y="92589"/>
                  </a:cubicBezTo>
                  <a:cubicBezTo>
                    <a:pt x="43422" y="92589"/>
                    <a:pt x="47240" y="91475"/>
                    <a:pt x="50423" y="898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2151789" y="509291"/>
              <a:ext cx="73180" cy="111996"/>
            </a:xfrm>
            <a:custGeom>
              <a:rect b="b" l="l" r="r" t="t"/>
              <a:pathLst>
                <a:path extrusionOk="0" h="111996" w="73180">
                  <a:moveTo>
                    <a:pt x="73178" y="111997"/>
                  </a:moveTo>
                  <a:lnTo>
                    <a:pt x="0" y="111997"/>
                  </a:lnTo>
                  <a:lnTo>
                    <a:pt x="0" y="0"/>
                  </a:lnTo>
                  <a:lnTo>
                    <a:pt x="71112" y="0"/>
                  </a:lnTo>
                  <a:lnTo>
                    <a:pt x="71112" y="18135"/>
                  </a:lnTo>
                  <a:lnTo>
                    <a:pt x="19726" y="18135"/>
                  </a:lnTo>
                  <a:lnTo>
                    <a:pt x="19726" y="44862"/>
                  </a:lnTo>
                  <a:lnTo>
                    <a:pt x="58861" y="44862"/>
                  </a:lnTo>
                  <a:lnTo>
                    <a:pt x="58861" y="62839"/>
                  </a:lnTo>
                  <a:lnTo>
                    <a:pt x="19726" y="62839"/>
                  </a:lnTo>
                  <a:lnTo>
                    <a:pt x="19726" y="93861"/>
                  </a:lnTo>
                  <a:lnTo>
                    <a:pt x="73181" y="93861"/>
                  </a:lnTo>
                  <a:lnTo>
                    <a:pt x="73181" y="1119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2244499" y="538249"/>
              <a:ext cx="48996" cy="83039"/>
            </a:xfrm>
            <a:custGeom>
              <a:rect b="b" l="l" r="r" t="t"/>
              <a:pathLst>
                <a:path extrusionOk="0" h="83039" w="48996">
                  <a:moveTo>
                    <a:pt x="48996" y="1747"/>
                  </a:moveTo>
                  <a:lnTo>
                    <a:pt x="45973" y="21155"/>
                  </a:lnTo>
                  <a:cubicBezTo>
                    <a:pt x="43109" y="19564"/>
                    <a:pt x="39609" y="18610"/>
                    <a:pt x="35475" y="18610"/>
                  </a:cubicBezTo>
                  <a:cubicBezTo>
                    <a:pt x="22431" y="18610"/>
                    <a:pt x="18931" y="29111"/>
                    <a:pt x="18931" y="41518"/>
                  </a:cubicBezTo>
                  <a:lnTo>
                    <a:pt x="18931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13" y="2066"/>
                  </a:lnTo>
                  <a:lnTo>
                    <a:pt x="18613" y="12248"/>
                  </a:lnTo>
                  <a:lnTo>
                    <a:pt x="18931" y="12248"/>
                  </a:lnTo>
                  <a:cubicBezTo>
                    <a:pt x="23227" y="4614"/>
                    <a:pt x="30864" y="0"/>
                    <a:pt x="40089" y="0"/>
                  </a:cubicBezTo>
                  <a:cubicBezTo>
                    <a:pt x="42794" y="-3"/>
                    <a:pt x="46135" y="474"/>
                    <a:pt x="48996" y="17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2309493" y="503089"/>
              <a:ext cx="18930" cy="118199"/>
            </a:xfrm>
            <a:custGeom>
              <a:rect b="b" l="l" r="r" t="t"/>
              <a:pathLst>
                <a:path extrusionOk="0" h="118199" w="18930">
                  <a:moveTo>
                    <a:pt x="18931" y="118199"/>
                  </a:moveTo>
                  <a:lnTo>
                    <a:pt x="0" y="118199"/>
                  </a:lnTo>
                  <a:lnTo>
                    <a:pt x="0" y="4293"/>
                  </a:lnTo>
                  <a:lnTo>
                    <a:pt x="18931" y="0"/>
                  </a:lnTo>
                  <a:lnTo>
                    <a:pt x="18931" y="1181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2348159" y="538246"/>
              <a:ext cx="68722" cy="84951"/>
            </a:xfrm>
            <a:custGeom>
              <a:rect b="b" l="l" r="r" t="t"/>
              <a:pathLst>
                <a:path extrusionOk="0" h="84951" w="68722">
                  <a:moveTo>
                    <a:pt x="34836" y="32773"/>
                  </a:moveTo>
                  <a:cubicBezTo>
                    <a:pt x="40086" y="32773"/>
                    <a:pt x="44859" y="33091"/>
                    <a:pt x="50107" y="34520"/>
                  </a:cubicBezTo>
                  <a:lnTo>
                    <a:pt x="50107" y="31656"/>
                  </a:lnTo>
                  <a:cubicBezTo>
                    <a:pt x="50107" y="21315"/>
                    <a:pt x="44064" y="15908"/>
                    <a:pt x="32290" y="15908"/>
                  </a:cubicBezTo>
                  <a:cubicBezTo>
                    <a:pt x="25769" y="15908"/>
                    <a:pt x="18451" y="17499"/>
                    <a:pt x="11768" y="20522"/>
                  </a:cubicBezTo>
                  <a:lnTo>
                    <a:pt x="7631" y="4614"/>
                  </a:lnTo>
                  <a:cubicBezTo>
                    <a:pt x="15106" y="1750"/>
                    <a:pt x="24971" y="0"/>
                    <a:pt x="34199" y="0"/>
                  </a:cubicBezTo>
                  <a:cubicBezTo>
                    <a:pt x="56949" y="0"/>
                    <a:pt x="68723" y="10660"/>
                    <a:pt x="68723" y="31338"/>
                  </a:cubicBezTo>
                  <a:lnTo>
                    <a:pt x="68723" y="83042"/>
                  </a:lnTo>
                  <a:lnTo>
                    <a:pt x="50746" y="83042"/>
                  </a:lnTo>
                  <a:lnTo>
                    <a:pt x="50746" y="74453"/>
                  </a:lnTo>
                  <a:lnTo>
                    <a:pt x="50428" y="74453"/>
                  </a:lnTo>
                  <a:cubicBezTo>
                    <a:pt x="43427" y="81610"/>
                    <a:pt x="36109" y="84951"/>
                    <a:pt x="26724" y="84951"/>
                  </a:cubicBezTo>
                  <a:cubicBezTo>
                    <a:pt x="10498" y="84951"/>
                    <a:pt x="0" y="74931"/>
                    <a:pt x="0" y="59179"/>
                  </a:cubicBezTo>
                  <a:cubicBezTo>
                    <a:pt x="-3" y="41998"/>
                    <a:pt x="12245" y="32773"/>
                    <a:pt x="34836" y="32773"/>
                  </a:cubicBezTo>
                  <a:close/>
                  <a:moveTo>
                    <a:pt x="31654" y="70794"/>
                  </a:moveTo>
                  <a:cubicBezTo>
                    <a:pt x="38495" y="70794"/>
                    <a:pt x="44857" y="67453"/>
                    <a:pt x="50107" y="61091"/>
                  </a:cubicBezTo>
                  <a:lnTo>
                    <a:pt x="50107" y="46934"/>
                  </a:lnTo>
                  <a:cubicBezTo>
                    <a:pt x="45652" y="45820"/>
                    <a:pt x="41041" y="45343"/>
                    <a:pt x="36904" y="45343"/>
                  </a:cubicBezTo>
                  <a:cubicBezTo>
                    <a:pt x="24974" y="45343"/>
                    <a:pt x="18132" y="50116"/>
                    <a:pt x="18132" y="58705"/>
                  </a:cubicBezTo>
                  <a:cubicBezTo>
                    <a:pt x="18132" y="66180"/>
                    <a:pt x="23380" y="70794"/>
                    <a:pt x="31654" y="707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2440884" y="538249"/>
              <a:ext cx="69680" cy="83042"/>
            </a:xfrm>
            <a:custGeom>
              <a:rect b="b" l="l" r="r" t="t"/>
              <a:pathLst>
                <a:path extrusionOk="0" h="83042" w="69680">
                  <a:moveTo>
                    <a:pt x="69677" y="83039"/>
                  </a:moveTo>
                  <a:lnTo>
                    <a:pt x="50746" y="83039"/>
                  </a:lnTo>
                  <a:lnTo>
                    <a:pt x="50746" y="36748"/>
                  </a:lnTo>
                  <a:cubicBezTo>
                    <a:pt x="50746" y="24974"/>
                    <a:pt x="47246" y="17022"/>
                    <a:pt x="35793" y="17022"/>
                  </a:cubicBezTo>
                  <a:cubicBezTo>
                    <a:pt x="22590" y="17022"/>
                    <a:pt x="18931" y="27838"/>
                    <a:pt x="18931" y="36589"/>
                  </a:cubicBezTo>
                  <a:lnTo>
                    <a:pt x="18931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2" y="2068"/>
                  </a:lnTo>
                  <a:lnTo>
                    <a:pt x="18772" y="11771"/>
                  </a:lnTo>
                  <a:lnTo>
                    <a:pt x="19090" y="11771"/>
                  </a:lnTo>
                  <a:cubicBezTo>
                    <a:pt x="23860" y="4614"/>
                    <a:pt x="32452" y="0"/>
                    <a:pt x="42953" y="0"/>
                  </a:cubicBezTo>
                  <a:cubicBezTo>
                    <a:pt x="61407" y="0"/>
                    <a:pt x="69680" y="13521"/>
                    <a:pt x="69680" y="32773"/>
                  </a:cubicBezTo>
                  <a:lnTo>
                    <a:pt x="69680" y="830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2530661" y="538246"/>
              <a:ext cx="75726" cy="115656"/>
            </a:xfrm>
            <a:custGeom>
              <a:rect b="b" l="l" r="r" t="t"/>
              <a:pathLst>
                <a:path extrusionOk="0" h="115656" w="75726">
                  <a:moveTo>
                    <a:pt x="21320" y="100700"/>
                  </a:moveTo>
                  <a:lnTo>
                    <a:pt x="25457" y="100541"/>
                  </a:lnTo>
                  <a:cubicBezTo>
                    <a:pt x="49639" y="99586"/>
                    <a:pt x="56795" y="92745"/>
                    <a:pt x="56795" y="77473"/>
                  </a:cubicBezTo>
                  <a:lnTo>
                    <a:pt x="56795" y="72223"/>
                  </a:lnTo>
                  <a:lnTo>
                    <a:pt x="56636" y="72223"/>
                  </a:lnTo>
                  <a:cubicBezTo>
                    <a:pt x="50909" y="79542"/>
                    <a:pt x="41842" y="83520"/>
                    <a:pt x="32137" y="83520"/>
                  </a:cubicBezTo>
                  <a:cubicBezTo>
                    <a:pt x="12570" y="83520"/>
                    <a:pt x="0" y="67450"/>
                    <a:pt x="0" y="42476"/>
                  </a:cubicBezTo>
                  <a:cubicBezTo>
                    <a:pt x="0" y="16862"/>
                    <a:pt x="13203" y="0"/>
                    <a:pt x="32932" y="0"/>
                  </a:cubicBezTo>
                  <a:cubicBezTo>
                    <a:pt x="42635" y="0"/>
                    <a:pt x="51386" y="4137"/>
                    <a:pt x="56795" y="11297"/>
                  </a:cubicBezTo>
                  <a:lnTo>
                    <a:pt x="57114" y="11297"/>
                  </a:lnTo>
                  <a:lnTo>
                    <a:pt x="57114" y="2068"/>
                  </a:lnTo>
                  <a:lnTo>
                    <a:pt x="75726" y="2068"/>
                  </a:lnTo>
                  <a:lnTo>
                    <a:pt x="75726" y="74769"/>
                  </a:lnTo>
                  <a:cubicBezTo>
                    <a:pt x="75726" y="101018"/>
                    <a:pt x="62361" y="114062"/>
                    <a:pt x="27204" y="115494"/>
                  </a:cubicBezTo>
                  <a:lnTo>
                    <a:pt x="23227" y="115656"/>
                  </a:lnTo>
                  <a:lnTo>
                    <a:pt x="21320" y="100700"/>
                  </a:lnTo>
                  <a:close/>
                  <a:moveTo>
                    <a:pt x="18778" y="41998"/>
                  </a:moveTo>
                  <a:cubicBezTo>
                    <a:pt x="18778" y="57906"/>
                    <a:pt x="25778" y="67293"/>
                    <a:pt x="37708" y="67293"/>
                  </a:cubicBezTo>
                  <a:cubicBezTo>
                    <a:pt x="44868" y="67293"/>
                    <a:pt x="50911" y="63793"/>
                    <a:pt x="56798" y="56633"/>
                  </a:cubicBezTo>
                  <a:lnTo>
                    <a:pt x="56798" y="27682"/>
                  </a:lnTo>
                  <a:cubicBezTo>
                    <a:pt x="51233" y="20681"/>
                    <a:pt x="44868" y="17022"/>
                    <a:pt x="37549" y="17022"/>
                  </a:cubicBezTo>
                  <a:cubicBezTo>
                    <a:pt x="25775" y="17022"/>
                    <a:pt x="18778" y="26091"/>
                    <a:pt x="18778" y="419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2626796" y="538246"/>
              <a:ext cx="73976" cy="84951"/>
            </a:xfrm>
            <a:custGeom>
              <a:rect b="b" l="l" r="r" t="t"/>
              <a:pathLst>
                <a:path extrusionOk="0" h="84951" w="73976">
                  <a:moveTo>
                    <a:pt x="40089" y="84951"/>
                  </a:moveTo>
                  <a:cubicBezTo>
                    <a:pt x="16067" y="84951"/>
                    <a:pt x="0" y="67930"/>
                    <a:pt x="0" y="42317"/>
                  </a:cubicBezTo>
                  <a:cubicBezTo>
                    <a:pt x="0" y="17181"/>
                    <a:pt x="15430" y="0"/>
                    <a:pt x="38024" y="0"/>
                  </a:cubicBezTo>
                  <a:cubicBezTo>
                    <a:pt x="59819" y="0"/>
                    <a:pt x="73976" y="16226"/>
                    <a:pt x="73976" y="41203"/>
                  </a:cubicBezTo>
                  <a:cubicBezTo>
                    <a:pt x="73976" y="43908"/>
                    <a:pt x="73817" y="46769"/>
                    <a:pt x="73658" y="48999"/>
                  </a:cubicBezTo>
                  <a:lnTo>
                    <a:pt x="19249" y="48999"/>
                  </a:lnTo>
                  <a:cubicBezTo>
                    <a:pt x="21318" y="61566"/>
                    <a:pt x="28793" y="68725"/>
                    <a:pt x="40248" y="68725"/>
                  </a:cubicBezTo>
                  <a:cubicBezTo>
                    <a:pt x="47723" y="68725"/>
                    <a:pt x="53770" y="65862"/>
                    <a:pt x="60134" y="59179"/>
                  </a:cubicBezTo>
                  <a:lnTo>
                    <a:pt x="71905" y="71589"/>
                  </a:lnTo>
                  <a:cubicBezTo>
                    <a:pt x="62680" y="80656"/>
                    <a:pt x="52341" y="84951"/>
                    <a:pt x="40089" y="84951"/>
                  </a:cubicBezTo>
                  <a:close/>
                  <a:moveTo>
                    <a:pt x="18931" y="35157"/>
                  </a:moveTo>
                  <a:lnTo>
                    <a:pt x="55679" y="35157"/>
                  </a:lnTo>
                  <a:cubicBezTo>
                    <a:pt x="54883" y="22746"/>
                    <a:pt x="48360" y="15590"/>
                    <a:pt x="37703" y="15590"/>
                  </a:cubicBezTo>
                  <a:cubicBezTo>
                    <a:pt x="27204" y="15590"/>
                    <a:pt x="20522" y="22590"/>
                    <a:pt x="18931" y="351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2721451" y="538249"/>
              <a:ext cx="69680" cy="83042"/>
            </a:xfrm>
            <a:custGeom>
              <a:rect b="b" l="l" r="r" t="t"/>
              <a:pathLst>
                <a:path extrusionOk="0" h="83042" w="69680">
                  <a:moveTo>
                    <a:pt x="69677" y="83039"/>
                  </a:moveTo>
                  <a:lnTo>
                    <a:pt x="50746" y="83039"/>
                  </a:lnTo>
                  <a:lnTo>
                    <a:pt x="50746" y="36748"/>
                  </a:lnTo>
                  <a:cubicBezTo>
                    <a:pt x="50746" y="24974"/>
                    <a:pt x="47246" y="17022"/>
                    <a:pt x="35793" y="17022"/>
                  </a:cubicBezTo>
                  <a:cubicBezTo>
                    <a:pt x="22590" y="17022"/>
                    <a:pt x="18931" y="27838"/>
                    <a:pt x="18931" y="36589"/>
                  </a:cubicBezTo>
                  <a:lnTo>
                    <a:pt x="18931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2" y="2068"/>
                  </a:lnTo>
                  <a:lnTo>
                    <a:pt x="18772" y="11771"/>
                  </a:lnTo>
                  <a:lnTo>
                    <a:pt x="19090" y="11771"/>
                  </a:lnTo>
                  <a:cubicBezTo>
                    <a:pt x="23860" y="4614"/>
                    <a:pt x="32452" y="0"/>
                    <a:pt x="42953" y="0"/>
                  </a:cubicBezTo>
                  <a:cubicBezTo>
                    <a:pt x="61407" y="0"/>
                    <a:pt x="69680" y="13521"/>
                    <a:pt x="69680" y="32773"/>
                  </a:cubicBezTo>
                  <a:lnTo>
                    <a:pt x="69680" y="830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2812856" y="562586"/>
              <a:ext cx="39770" cy="17976"/>
            </a:xfrm>
            <a:custGeom>
              <a:rect b="b" l="l" r="r" t="t"/>
              <a:pathLst>
                <a:path extrusionOk="0" h="17976" w="39770">
                  <a:moveTo>
                    <a:pt x="39771" y="17976"/>
                  </a:moveTo>
                  <a:lnTo>
                    <a:pt x="0" y="17976"/>
                  </a:lnTo>
                  <a:lnTo>
                    <a:pt x="0" y="0"/>
                  </a:lnTo>
                  <a:lnTo>
                    <a:pt x="39771" y="0"/>
                  </a:lnTo>
                  <a:lnTo>
                    <a:pt x="39771" y="1797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2877211" y="509291"/>
              <a:ext cx="89088" cy="111996"/>
            </a:xfrm>
            <a:custGeom>
              <a:rect b="b" l="l" r="r" t="t"/>
              <a:pathLst>
                <a:path extrusionOk="0" h="111996" w="89088">
                  <a:moveTo>
                    <a:pt x="3" y="0"/>
                  </a:moveTo>
                  <a:lnTo>
                    <a:pt x="20207" y="0"/>
                  </a:lnTo>
                  <a:lnTo>
                    <a:pt x="69999" y="78110"/>
                  </a:lnTo>
                  <a:lnTo>
                    <a:pt x="70317" y="78110"/>
                  </a:lnTo>
                  <a:lnTo>
                    <a:pt x="69839" y="0"/>
                  </a:lnTo>
                  <a:lnTo>
                    <a:pt x="89088" y="0"/>
                  </a:lnTo>
                  <a:lnTo>
                    <a:pt x="89088" y="111997"/>
                  </a:lnTo>
                  <a:lnTo>
                    <a:pt x="69362" y="111997"/>
                  </a:lnTo>
                  <a:lnTo>
                    <a:pt x="19408" y="33407"/>
                  </a:lnTo>
                  <a:lnTo>
                    <a:pt x="19090" y="33407"/>
                  </a:lnTo>
                  <a:lnTo>
                    <a:pt x="19408" y="111997"/>
                  </a:lnTo>
                  <a:lnTo>
                    <a:pt x="0" y="111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2992135" y="505635"/>
              <a:ext cx="69677" cy="117562"/>
            </a:xfrm>
            <a:custGeom>
              <a:rect b="b" l="l" r="r" t="t"/>
              <a:pathLst>
                <a:path extrusionOk="0" h="117562" w="69677">
                  <a:moveTo>
                    <a:pt x="18931" y="83360"/>
                  </a:moveTo>
                  <a:cubicBezTo>
                    <a:pt x="18931" y="94498"/>
                    <a:pt x="24500" y="100382"/>
                    <a:pt x="34998" y="100382"/>
                  </a:cubicBezTo>
                  <a:cubicBezTo>
                    <a:pt x="45340" y="100382"/>
                    <a:pt x="50746" y="94654"/>
                    <a:pt x="50746" y="83201"/>
                  </a:cubicBezTo>
                  <a:lnTo>
                    <a:pt x="50746" y="34680"/>
                  </a:lnTo>
                  <a:lnTo>
                    <a:pt x="69677" y="34680"/>
                  </a:lnTo>
                  <a:lnTo>
                    <a:pt x="69677" y="83838"/>
                  </a:lnTo>
                  <a:cubicBezTo>
                    <a:pt x="69677" y="105155"/>
                    <a:pt x="57747" y="117563"/>
                    <a:pt x="35475" y="117563"/>
                  </a:cubicBezTo>
                  <a:cubicBezTo>
                    <a:pt x="13362" y="117563"/>
                    <a:pt x="0" y="105155"/>
                    <a:pt x="0" y="83997"/>
                  </a:cubicBezTo>
                  <a:lnTo>
                    <a:pt x="0" y="34680"/>
                  </a:lnTo>
                  <a:lnTo>
                    <a:pt x="18931" y="34680"/>
                  </a:lnTo>
                  <a:lnTo>
                    <a:pt x="18931" y="83360"/>
                  </a:lnTo>
                  <a:close/>
                  <a:moveTo>
                    <a:pt x="18294" y="22113"/>
                  </a:moveTo>
                  <a:cubicBezTo>
                    <a:pt x="12248" y="22113"/>
                    <a:pt x="6998" y="17022"/>
                    <a:pt x="6998" y="11135"/>
                  </a:cubicBezTo>
                  <a:cubicBezTo>
                    <a:pt x="6998" y="5248"/>
                    <a:pt x="12248" y="0"/>
                    <a:pt x="18294" y="0"/>
                  </a:cubicBezTo>
                  <a:cubicBezTo>
                    <a:pt x="24338" y="0"/>
                    <a:pt x="29588" y="5248"/>
                    <a:pt x="29588" y="11135"/>
                  </a:cubicBezTo>
                  <a:cubicBezTo>
                    <a:pt x="29591" y="17022"/>
                    <a:pt x="24338" y="22113"/>
                    <a:pt x="18294" y="22113"/>
                  </a:cubicBezTo>
                  <a:close/>
                  <a:moveTo>
                    <a:pt x="51383" y="22113"/>
                  </a:moveTo>
                  <a:cubicBezTo>
                    <a:pt x="45340" y="22113"/>
                    <a:pt x="40089" y="17022"/>
                    <a:pt x="40089" y="11135"/>
                  </a:cubicBezTo>
                  <a:cubicBezTo>
                    <a:pt x="40089" y="5248"/>
                    <a:pt x="45340" y="0"/>
                    <a:pt x="51383" y="0"/>
                  </a:cubicBezTo>
                  <a:cubicBezTo>
                    <a:pt x="57429" y="0"/>
                    <a:pt x="62680" y="5248"/>
                    <a:pt x="62680" y="11135"/>
                  </a:cubicBezTo>
                  <a:cubicBezTo>
                    <a:pt x="62680" y="17022"/>
                    <a:pt x="57429" y="22113"/>
                    <a:pt x="51383" y="221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3085817" y="538249"/>
              <a:ext cx="48999" cy="83039"/>
            </a:xfrm>
            <a:custGeom>
              <a:rect b="b" l="l" r="r" t="t"/>
              <a:pathLst>
                <a:path extrusionOk="0" h="83039" w="48999">
                  <a:moveTo>
                    <a:pt x="48999" y="1747"/>
                  </a:moveTo>
                  <a:lnTo>
                    <a:pt x="45976" y="21155"/>
                  </a:lnTo>
                  <a:cubicBezTo>
                    <a:pt x="43115" y="19564"/>
                    <a:pt x="39615" y="18610"/>
                    <a:pt x="35475" y="18610"/>
                  </a:cubicBezTo>
                  <a:cubicBezTo>
                    <a:pt x="22431" y="18610"/>
                    <a:pt x="18931" y="29111"/>
                    <a:pt x="18931" y="41518"/>
                  </a:cubicBezTo>
                  <a:lnTo>
                    <a:pt x="18931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13" y="2066"/>
                  </a:lnTo>
                  <a:lnTo>
                    <a:pt x="18613" y="12248"/>
                  </a:lnTo>
                  <a:lnTo>
                    <a:pt x="18931" y="12248"/>
                  </a:lnTo>
                  <a:cubicBezTo>
                    <a:pt x="23224" y="4614"/>
                    <a:pt x="30861" y="0"/>
                    <a:pt x="40089" y="0"/>
                  </a:cubicBezTo>
                  <a:cubicBezTo>
                    <a:pt x="42794" y="-3"/>
                    <a:pt x="46132" y="474"/>
                    <a:pt x="48999" y="17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3150589" y="538249"/>
              <a:ext cx="69680" cy="83042"/>
            </a:xfrm>
            <a:custGeom>
              <a:rect b="b" l="l" r="r" t="t"/>
              <a:pathLst>
                <a:path extrusionOk="0" h="83042" w="69680">
                  <a:moveTo>
                    <a:pt x="69680" y="83039"/>
                  </a:moveTo>
                  <a:lnTo>
                    <a:pt x="50749" y="83039"/>
                  </a:lnTo>
                  <a:lnTo>
                    <a:pt x="50749" y="36748"/>
                  </a:lnTo>
                  <a:cubicBezTo>
                    <a:pt x="50749" y="24974"/>
                    <a:pt x="47249" y="17022"/>
                    <a:pt x="35793" y="17022"/>
                  </a:cubicBezTo>
                  <a:cubicBezTo>
                    <a:pt x="22590" y="17022"/>
                    <a:pt x="18931" y="27838"/>
                    <a:pt x="18931" y="36589"/>
                  </a:cubicBezTo>
                  <a:lnTo>
                    <a:pt x="18931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2" y="2068"/>
                  </a:lnTo>
                  <a:lnTo>
                    <a:pt x="18772" y="11771"/>
                  </a:lnTo>
                  <a:lnTo>
                    <a:pt x="19087" y="11771"/>
                  </a:lnTo>
                  <a:cubicBezTo>
                    <a:pt x="23860" y="4614"/>
                    <a:pt x="32452" y="0"/>
                    <a:pt x="42950" y="0"/>
                  </a:cubicBezTo>
                  <a:cubicBezTo>
                    <a:pt x="61404" y="0"/>
                    <a:pt x="69677" y="13521"/>
                    <a:pt x="69677" y="32773"/>
                  </a:cubicBezTo>
                  <a:lnTo>
                    <a:pt x="69677" y="830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3244410" y="502930"/>
              <a:ext cx="75570" cy="120267"/>
            </a:xfrm>
            <a:custGeom>
              <a:rect b="b" l="l" r="r" t="t"/>
              <a:pathLst>
                <a:path extrusionOk="0" h="120267" w="75570">
                  <a:moveTo>
                    <a:pt x="75570" y="77314"/>
                  </a:moveTo>
                  <a:cubicBezTo>
                    <a:pt x="75570" y="103405"/>
                    <a:pt x="62379" y="120267"/>
                    <a:pt x="42479" y="120267"/>
                  </a:cubicBezTo>
                  <a:cubicBezTo>
                    <a:pt x="32296" y="120267"/>
                    <a:pt x="23863" y="115974"/>
                    <a:pt x="18453" y="108974"/>
                  </a:cubicBezTo>
                  <a:lnTo>
                    <a:pt x="18138" y="108974"/>
                  </a:lnTo>
                  <a:lnTo>
                    <a:pt x="18138" y="118361"/>
                  </a:lnTo>
                  <a:lnTo>
                    <a:pt x="0" y="118361"/>
                  </a:lnTo>
                  <a:lnTo>
                    <a:pt x="0" y="4773"/>
                  </a:lnTo>
                  <a:lnTo>
                    <a:pt x="18931" y="0"/>
                  </a:lnTo>
                  <a:lnTo>
                    <a:pt x="18931" y="46772"/>
                  </a:lnTo>
                  <a:lnTo>
                    <a:pt x="19249" y="46772"/>
                  </a:lnTo>
                  <a:cubicBezTo>
                    <a:pt x="24659" y="39612"/>
                    <a:pt x="32929" y="35319"/>
                    <a:pt x="42953" y="35319"/>
                  </a:cubicBezTo>
                  <a:cubicBezTo>
                    <a:pt x="62379" y="35316"/>
                    <a:pt x="75570" y="51065"/>
                    <a:pt x="75570" y="77314"/>
                  </a:cubicBezTo>
                  <a:close/>
                  <a:moveTo>
                    <a:pt x="56955" y="77792"/>
                  </a:moveTo>
                  <a:cubicBezTo>
                    <a:pt x="56955" y="61088"/>
                    <a:pt x="50116" y="52337"/>
                    <a:pt x="38024" y="52337"/>
                  </a:cubicBezTo>
                  <a:cubicBezTo>
                    <a:pt x="30705" y="52337"/>
                    <a:pt x="24821" y="55520"/>
                    <a:pt x="18931" y="62836"/>
                  </a:cubicBezTo>
                  <a:lnTo>
                    <a:pt x="18931" y="92427"/>
                  </a:lnTo>
                  <a:cubicBezTo>
                    <a:pt x="24341" y="99586"/>
                    <a:pt x="30386" y="103402"/>
                    <a:pt x="38180" y="103402"/>
                  </a:cubicBezTo>
                  <a:cubicBezTo>
                    <a:pt x="50431" y="103405"/>
                    <a:pt x="56955" y="94018"/>
                    <a:pt x="56955" y="777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3336585" y="538246"/>
              <a:ext cx="73999" cy="84951"/>
            </a:xfrm>
            <a:custGeom>
              <a:rect b="b" l="l" r="r" t="t"/>
              <a:pathLst>
                <a:path extrusionOk="0" h="84951" w="73999">
                  <a:moveTo>
                    <a:pt x="40095" y="84951"/>
                  </a:moveTo>
                  <a:cubicBezTo>
                    <a:pt x="16084" y="84951"/>
                    <a:pt x="0" y="67930"/>
                    <a:pt x="0" y="42317"/>
                  </a:cubicBezTo>
                  <a:cubicBezTo>
                    <a:pt x="0" y="17181"/>
                    <a:pt x="15448" y="0"/>
                    <a:pt x="38041" y="0"/>
                  </a:cubicBezTo>
                  <a:cubicBezTo>
                    <a:pt x="59824" y="0"/>
                    <a:pt x="73999" y="16226"/>
                    <a:pt x="73999" y="41203"/>
                  </a:cubicBezTo>
                  <a:cubicBezTo>
                    <a:pt x="73999" y="43908"/>
                    <a:pt x="73826" y="46769"/>
                    <a:pt x="73681" y="48999"/>
                  </a:cubicBezTo>
                  <a:lnTo>
                    <a:pt x="19267" y="48999"/>
                  </a:lnTo>
                  <a:cubicBezTo>
                    <a:pt x="21320" y="61566"/>
                    <a:pt x="28813" y="68725"/>
                    <a:pt x="40269" y="68725"/>
                  </a:cubicBezTo>
                  <a:cubicBezTo>
                    <a:pt x="47732" y="68725"/>
                    <a:pt x="53778" y="65862"/>
                    <a:pt x="60143" y="59179"/>
                  </a:cubicBezTo>
                  <a:lnTo>
                    <a:pt x="71916" y="71589"/>
                  </a:lnTo>
                  <a:cubicBezTo>
                    <a:pt x="62688" y="80656"/>
                    <a:pt x="52361" y="84951"/>
                    <a:pt x="40095" y="84951"/>
                  </a:cubicBezTo>
                  <a:close/>
                  <a:moveTo>
                    <a:pt x="18948" y="35157"/>
                  </a:moveTo>
                  <a:lnTo>
                    <a:pt x="55688" y="35157"/>
                  </a:lnTo>
                  <a:cubicBezTo>
                    <a:pt x="54906" y="22746"/>
                    <a:pt x="48368" y="15590"/>
                    <a:pt x="37723" y="15590"/>
                  </a:cubicBezTo>
                  <a:cubicBezTo>
                    <a:pt x="27222" y="15590"/>
                    <a:pt x="20539" y="22590"/>
                    <a:pt x="18948" y="351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3431239" y="538249"/>
              <a:ext cx="49005" cy="83039"/>
            </a:xfrm>
            <a:custGeom>
              <a:rect b="b" l="l" r="r" t="t"/>
              <a:pathLst>
                <a:path extrusionOk="0" h="83039" w="49005">
                  <a:moveTo>
                    <a:pt x="49005" y="1747"/>
                  </a:moveTo>
                  <a:lnTo>
                    <a:pt x="45997" y="21155"/>
                  </a:lnTo>
                  <a:cubicBezTo>
                    <a:pt x="43133" y="19564"/>
                    <a:pt x="39632" y="18610"/>
                    <a:pt x="35495" y="18610"/>
                  </a:cubicBezTo>
                  <a:cubicBezTo>
                    <a:pt x="22449" y="18610"/>
                    <a:pt x="18948" y="29111"/>
                    <a:pt x="18948" y="41518"/>
                  </a:cubicBezTo>
                  <a:lnTo>
                    <a:pt x="18948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30" y="2066"/>
                  </a:lnTo>
                  <a:lnTo>
                    <a:pt x="18630" y="12248"/>
                  </a:lnTo>
                  <a:lnTo>
                    <a:pt x="18948" y="12248"/>
                  </a:lnTo>
                  <a:cubicBezTo>
                    <a:pt x="23230" y="4614"/>
                    <a:pt x="30867" y="0"/>
                    <a:pt x="40095" y="0"/>
                  </a:cubicBezTo>
                  <a:cubicBezTo>
                    <a:pt x="42814" y="-3"/>
                    <a:pt x="46141" y="474"/>
                    <a:pt x="49005" y="17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3490948" y="538246"/>
              <a:ext cx="75706" cy="115656"/>
            </a:xfrm>
            <a:custGeom>
              <a:rect b="b" l="l" r="r" t="t"/>
              <a:pathLst>
                <a:path extrusionOk="0" h="115656" w="75706">
                  <a:moveTo>
                    <a:pt x="21320" y="100700"/>
                  </a:moveTo>
                  <a:lnTo>
                    <a:pt x="25457" y="100541"/>
                  </a:lnTo>
                  <a:cubicBezTo>
                    <a:pt x="49642" y="99586"/>
                    <a:pt x="56787" y="92745"/>
                    <a:pt x="56787" y="77473"/>
                  </a:cubicBezTo>
                  <a:lnTo>
                    <a:pt x="56787" y="72223"/>
                  </a:lnTo>
                  <a:lnTo>
                    <a:pt x="56642" y="72223"/>
                  </a:lnTo>
                  <a:cubicBezTo>
                    <a:pt x="50914" y="79542"/>
                    <a:pt x="41831" y="83520"/>
                    <a:pt x="32140" y="83520"/>
                  </a:cubicBezTo>
                  <a:cubicBezTo>
                    <a:pt x="12555" y="83520"/>
                    <a:pt x="0" y="67450"/>
                    <a:pt x="0" y="42476"/>
                  </a:cubicBezTo>
                  <a:cubicBezTo>
                    <a:pt x="0" y="16862"/>
                    <a:pt x="13192" y="0"/>
                    <a:pt x="32921" y="0"/>
                  </a:cubicBezTo>
                  <a:cubicBezTo>
                    <a:pt x="42612" y="0"/>
                    <a:pt x="51377" y="4137"/>
                    <a:pt x="56787" y="11297"/>
                  </a:cubicBezTo>
                  <a:lnTo>
                    <a:pt x="57105" y="11297"/>
                  </a:lnTo>
                  <a:lnTo>
                    <a:pt x="57105" y="2068"/>
                  </a:lnTo>
                  <a:lnTo>
                    <a:pt x="75706" y="2068"/>
                  </a:lnTo>
                  <a:lnTo>
                    <a:pt x="75706" y="74769"/>
                  </a:lnTo>
                  <a:cubicBezTo>
                    <a:pt x="75706" y="101018"/>
                    <a:pt x="62370" y="114062"/>
                    <a:pt x="27193" y="115494"/>
                  </a:cubicBezTo>
                  <a:lnTo>
                    <a:pt x="23230" y="115656"/>
                  </a:lnTo>
                  <a:lnTo>
                    <a:pt x="21320" y="100700"/>
                  </a:lnTo>
                  <a:close/>
                  <a:moveTo>
                    <a:pt x="18775" y="41998"/>
                  </a:moveTo>
                  <a:cubicBezTo>
                    <a:pt x="18775" y="57906"/>
                    <a:pt x="25775" y="67293"/>
                    <a:pt x="37694" y="67293"/>
                  </a:cubicBezTo>
                  <a:cubicBezTo>
                    <a:pt x="44868" y="67293"/>
                    <a:pt x="50885" y="63793"/>
                    <a:pt x="56787" y="56633"/>
                  </a:cubicBezTo>
                  <a:lnTo>
                    <a:pt x="56787" y="27682"/>
                  </a:lnTo>
                  <a:cubicBezTo>
                    <a:pt x="51232" y="20681"/>
                    <a:pt x="44868" y="17022"/>
                    <a:pt x="37549" y="17022"/>
                  </a:cubicBezTo>
                  <a:cubicBezTo>
                    <a:pt x="25775" y="17022"/>
                    <a:pt x="18775" y="26091"/>
                    <a:pt x="18775" y="419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6" name="Google Shape;326;p5"/>
          <p:cNvGrpSpPr/>
          <p:nvPr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327" name="Google Shape;327;p5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28" name="Google Shape;328;p5"/>
            <p:cNvSpPr txBox="1"/>
            <p:nvPr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08,70</a:t>
              </a:r>
              <a:endParaRPr/>
            </a:p>
          </p:txBody>
        </p:sp>
      </p:grpSp>
      <p:grpSp>
        <p:nvGrpSpPr>
          <p:cNvPr id="329" name="Google Shape;329;p5"/>
          <p:cNvGrpSpPr/>
          <p:nvPr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330" name="Google Shape;330;p5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31" name="Google Shape;331;p5"/>
            <p:cNvSpPr txBox="1"/>
            <p:nvPr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06,00</a:t>
              </a:r>
              <a:endParaRPr/>
            </a:p>
          </p:txBody>
        </p:sp>
      </p:grpSp>
      <p:grpSp>
        <p:nvGrpSpPr>
          <p:cNvPr id="332" name="Google Shape;332;p5"/>
          <p:cNvGrpSpPr/>
          <p:nvPr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333" name="Google Shape;333;p5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34" name="Google Shape;334;p5"/>
            <p:cNvSpPr txBox="1"/>
            <p:nvPr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05,00</a:t>
              </a:r>
              <a:endParaRPr/>
            </a:p>
          </p:txBody>
        </p:sp>
      </p:grpSp>
      <p:grpSp>
        <p:nvGrpSpPr>
          <p:cNvPr id="335" name="Google Shape;335;p5"/>
          <p:cNvGrpSpPr/>
          <p:nvPr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336" name="Google Shape;336;p5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37" name="Google Shape;337;p5"/>
            <p:cNvSpPr txBox="1"/>
            <p:nvPr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00,00</a:t>
              </a:r>
              <a:endParaRPr/>
            </a:p>
          </p:txBody>
        </p:sp>
      </p:grpSp>
      <p:grpSp>
        <p:nvGrpSpPr>
          <p:cNvPr id="338" name="Google Shape;338;p5"/>
          <p:cNvGrpSpPr/>
          <p:nvPr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339" name="Google Shape;339;p5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40" name="Google Shape;340;p5"/>
            <p:cNvSpPr txBox="1"/>
            <p:nvPr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07,70</a:t>
              </a:r>
              <a:endParaRPr/>
            </a:p>
          </p:txBody>
        </p:sp>
      </p:grpSp>
      <p:grpSp>
        <p:nvGrpSpPr>
          <p:cNvPr id="341" name="Google Shape;341;p5"/>
          <p:cNvGrpSpPr/>
          <p:nvPr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342" name="Google Shape;342;p5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43" name="Google Shape;343;p5"/>
            <p:cNvSpPr txBox="1"/>
            <p:nvPr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08,90</a:t>
              </a:r>
              <a:endParaRPr/>
            </a:p>
          </p:txBody>
        </p:sp>
      </p:grpSp>
      <p:grpSp>
        <p:nvGrpSpPr>
          <p:cNvPr id="344" name="Google Shape;344;p5"/>
          <p:cNvGrpSpPr/>
          <p:nvPr/>
        </p:nvGrpSpPr>
        <p:grpSpPr>
          <a:xfrm rot="-54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345" name="Google Shape;345;p5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46" name="Google Shape;346;p5"/>
            <p:cNvSpPr txBox="1"/>
            <p:nvPr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15,50</a:t>
              </a:r>
              <a:endParaRPr/>
            </a:p>
          </p:txBody>
        </p:sp>
      </p:grpSp>
      <p:grpSp>
        <p:nvGrpSpPr>
          <p:cNvPr id="347" name="Google Shape;347;p5"/>
          <p:cNvGrpSpPr/>
          <p:nvPr/>
        </p:nvGrpSpPr>
        <p:grpSpPr>
          <a:xfrm rot="-54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348" name="Google Shape;348;p5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49" name="Google Shape;349;p5"/>
            <p:cNvSpPr txBox="1"/>
            <p:nvPr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00,30</a:t>
              </a:r>
              <a:endParaRPr/>
            </a:p>
          </p:txBody>
        </p:sp>
      </p:grpSp>
      <p:grpSp>
        <p:nvGrpSpPr>
          <p:cNvPr id="350" name="Google Shape;350;p5"/>
          <p:cNvGrpSpPr/>
          <p:nvPr/>
        </p:nvGrpSpPr>
        <p:grpSpPr>
          <a:xfrm>
            <a:off x="6203949" y="-397423"/>
            <a:ext cx="124906" cy="333375"/>
            <a:chOff x="6416680" y="-397423"/>
            <a:chExt cx="124906" cy="333375"/>
          </a:xfrm>
        </p:grpSpPr>
        <p:cxnSp>
          <p:nvCxnSpPr>
            <p:cNvPr id="351" name="Google Shape;351;p5"/>
            <p:cNvCxnSpPr/>
            <p:nvPr/>
          </p:nvCxnSpPr>
          <p:spPr>
            <a:xfrm rot="-5400000">
              <a:off x="6249993" y="-230736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52" name="Google Shape;352;p5"/>
            <p:cNvSpPr txBox="1"/>
            <p:nvPr/>
          </p:nvSpPr>
          <p:spPr>
            <a:xfrm rot="-5400000">
              <a:off x="6349289" y="-293191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00,30</a:t>
              </a:r>
              <a:endParaRPr/>
            </a:p>
          </p:txBody>
        </p:sp>
      </p:grpSp>
      <p:cxnSp>
        <p:nvCxnSpPr>
          <p:cNvPr id="353" name="Google Shape;353;p5"/>
          <p:cNvCxnSpPr/>
          <p:nvPr/>
        </p:nvCxnSpPr>
        <p:spPr>
          <a:xfrm rot="-5400000">
            <a:off x="5929313" y="-230736"/>
            <a:ext cx="333375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354" name="Google Shape;354;p5"/>
          <p:cNvGrpSpPr/>
          <p:nvPr/>
        </p:nvGrpSpPr>
        <p:grpSpPr>
          <a:xfrm rot="-54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355" name="Google Shape;355;p5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56" name="Google Shape;356;p5"/>
            <p:cNvSpPr txBox="1"/>
            <p:nvPr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15,50</a:t>
              </a:r>
              <a:endParaRPr/>
            </a:p>
          </p:txBody>
        </p:sp>
      </p:grpSp>
      <p:pic>
        <p:nvPicPr>
          <p:cNvPr id="357" name="Google Shape;35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15478" y="296058"/>
            <a:ext cx="1188198" cy="62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8183" y="300703"/>
            <a:ext cx="729699" cy="62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folie">
  <p:cSld name="Textfolie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7"/>
          <p:cNvSpPr txBox="1"/>
          <p:nvPr>
            <p:ph idx="10" type="dt"/>
          </p:nvPr>
        </p:nvSpPr>
        <p:spPr>
          <a:xfrm>
            <a:off x="10417351" y="6634666"/>
            <a:ext cx="849593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3" name="Google Shape;403;p7"/>
          <p:cNvSpPr txBox="1"/>
          <p:nvPr>
            <p:ph idx="11" type="ftr"/>
          </p:nvPr>
        </p:nvSpPr>
        <p:spPr>
          <a:xfrm>
            <a:off x="518319" y="6634666"/>
            <a:ext cx="5469732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4" name="Google Shape;404;p7"/>
          <p:cNvSpPr txBox="1"/>
          <p:nvPr>
            <p:ph idx="12" type="sldNum"/>
          </p:nvPr>
        </p:nvSpPr>
        <p:spPr>
          <a:xfrm>
            <a:off x="11482099" y="6634666"/>
            <a:ext cx="193964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405" name="Google Shape;405;p7"/>
          <p:cNvSpPr txBox="1"/>
          <p:nvPr>
            <p:ph idx="1" type="body"/>
          </p:nvPr>
        </p:nvSpPr>
        <p:spPr>
          <a:xfrm>
            <a:off x="518317" y="1631156"/>
            <a:ext cx="11157745" cy="45696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406" name="Google Shape;406;p7"/>
          <p:cNvSpPr txBox="1"/>
          <p:nvPr>
            <p:ph idx="2" type="body"/>
          </p:nvPr>
        </p:nvSpPr>
        <p:spPr>
          <a:xfrm>
            <a:off x="518318" y="687598"/>
            <a:ext cx="6844386" cy="249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sp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407" name="Google Shape;407;p7"/>
          <p:cNvSpPr txBox="1"/>
          <p:nvPr>
            <p:ph type="title"/>
          </p:nvPr>
        </p:nvSpPr>
        <p:spPr>
          <a:xfrm>
            <a:off x="518318" y="301185"/>
            <a:ext cx="6844385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8" name="Google Shape;408;p7"/>
          <p:cNvSpPr/>
          <p:nvPr>
            <p:ph idx="3" type="pic"/>
          </p:nvPr>
        </p:nvSpPr>
        <p:spPr>
          <a:xfrm>
            <a:off x="8437356" y="301185"/>
            <a:ext cx="1080000" cy="3864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 | weiß">
  <p:cSld name="Nur Titel | weiß"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8"/>
          <p:cNvSpPr txBox="1"/>
          <p:nvPr>
            <p:ph type="title"/>
          </p:nvPr>
        </p:nvSpPr>
        <p:spPr>
          <a:xfrm>
            <a:off x="518318" y="301185"/>
            <a:ext cx="6844385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1" name="Google Shape;411;p8"/>
          <p:cNvSpPr txBox="1"/>
          <p:nvPr>
            <p:ph idx="10" type="dt"/>
          </p:nvPr>
        </p:nvSpPr>
        <p:spPr>
          <a:xfrm>
            <a:off x="10417351" y="6634666"/>
            <a:ext cx="849593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2" name="Google Shape;412;p8"/>
          <p:cNvSpPr txBox="1"/>
          <p:nvPr>
            <p:ph idx="11" type="ftr"/>
          </p:nvPr>
        </p:nvSpPr>
        <p:spPr>
          <a:xfrm>
            <a:off x="518319" y="6634666"/>
            <a:ext cx="5469732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3" name="Google Shape;413;p8"/>
          <p:cNvSpPr txBox="1"/>
          <p:nvPr>
            <p:ph idx="12" type="sldNum"/>
          </p:nvPr>
        </p:nvSpPr>
        <p:spPr>
          <a:xfrm>
            <a:off x="11482099" y="6634666"/>
            <a:ext cx="193964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414" name="Google Shape;414;p8"/>
          <p:cNvSpPr txBox="1"/>
          <p:nvPr>
            <p:ph idx="1" type="body"/>
          </p:nvPr>
        </p:nvSpPr>
        <p:spPr>
          <a:xfrm>
            <a:off x="518317" y="687598"/>
            <a:ext cx="6844385" cy="249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sp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415" name="Google Shape;415;p8"/>
          <p:cNvSpPr/>
          <p:nvPr>
            <p:ph idx="2" type="pic"/>
          </p:nvPr>
        </p:nvSpPr>
        <p:spPr>
          <a:xfrm>
            <a:off x="8437356" y="301185"/>
            <a:ext cx="1080000" cy="3864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itatfolie">
  <p:cSld name="Zitatfolie"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9"/>
          <p:cNvSpPr txBox="1"/>
          <p:nvPr>
            <p:ph type="title"/>
          </p:nvPr>
        </p:nvSpPr>
        <p:spPr>
          <a:xfrm>
            <a:off x="518318" y="301185"/>
            <a:ext cx="6844385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9"/>
          <p:cNvSpPr txBox="1"/>
          <p:nvPr>
            <p:ph idx="10" type="dt"/>
          </p:nvPr>
        </p:nvSpPr>
        <p:spPr>
          <a:xfrm>
            <a:off x="10417351" y="6634666"/>
            <a:ext cx="849593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9" name="Google Shape;419;p9"/>
          <p:cNvSpPr txBox="1"/>
          <p:nvPr>
            <p:ph idx="11" type="ftr"/>
          </p:nvPr>
        </p:nvSpPr>
        <p:spPr>
          <a:xfrm>
            <a:off x="518319" y="6634666"/>
            <a:ext cx="5469732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" name="Google Shape;420;p9"/>
          <p:cNvSpPr txBox="1"/>
          <p:nvPr>
            <p:ph idx="12" type="sldNum"/>
          </p:nvPr>
        </p:nvSpPr>
        <p:spPr>
          <a:xfrm>
            <a:off x="11482099" y="6634666"/>
            <a:ext cx="193964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421" name="Google Shape;421;p9"/>
          <p:cNvSpPr txBox="1"/>
          <p:nvPr>
            <p:ph idx="1" type="body"/>
          </p:nvPr>
        </p:nvSpPr>
        <p:spPr>
          <a:xfrm>
            <a:off x="518318" y="687598"/>
            <a:ext cx="6844386" cy="249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sp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422" name="Google Shape;422;p9"/>
          <p:cNvSpPr/>
          <p:nvPr/>
        </p:nvSpPr>
        <p:spPr>
          <a:xfrm>
            <a:off x="518317" y="1631155"/>
            <a:ext cx="11157746" cy="45696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180000" lIns="180000" spcFirstLastPara="1" rIns="180000" wrap="square" tIns="1800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9"/>
          <p:cNvSpPr txBox="1"/>
          <p:nvPr>
            <p:ph idx="2" type="body"/>
          </p:nvPr>
        </p:nvSpPr>
        <p:spPr>
          <a:xfrm>
            <a:off x="2497190" y="2835964"/>
            <a:ext cx="7200000" cy="21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i="1" sz="2000"/>
            </a:lvl1pPr>
            <a:lvl2pPr indent="-2286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424" name="Google Shape;424;p9"/>
          <p:cNvSpPr/>
          <p:nvPr>
            <p:ph idx="3" type="pic"/>
          </p:nvPr>
        </p:nvSpPr>
        <p:spPr>
          <a:xfrm>
            <a:off x="8437356" y="301185"/>
            <a:ext cx="1080000" cy="3864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bild" showMasterSp="0">
  <p:cSld name="Titelbild">
    <p:bg>
      <p:bgPr>
        <a:solidFill>
          <a:schemeClr val="dk2"/>
        </a:solidFill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0"/>
          <p:cNvSpPr txBox="1"/>
          <p:nvPr>
            <p:ph idx="1" type="body"/>
          </p:nvPr>
        </p:nvSpPr>
        <p:spPr>
          <a:xfrm>
            <a:off x="0" y="1628775"/>
            <a:ext cx="12192000" cy="5229225"/>
          </a:xfrm>
          <a:prstGeom prst="rect">
            <a:avLst/>
          </a:prstGeom>
          <a:gradFill>
            <a:gsLst>
              <a:gs pos="0">
                <a:schemeClr val="accent4"/>
              </a:gs>
              <a:gs pos="5000">
                <a:schemeClr val="accent4"/>
              </a:gs>
              <a:gs pos="50000">
                <a:srgbClr val="04316A">
                  <a:alpha val="49803"/>
                </a:srgbClr>
              </a:gs>
              <a:gs pos="100000">
                <a:srgbClr val="1E2E68">
                  <a:alpha val="2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0" lIns="540000" spcFirstLastPara="1" rIns="0" wrap="square" tIns="11880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427" name="Google Shape;427;p10"/>
          <p:cNvSpPr/>
          <p:nvPr>
            <p:ph idx="2" type="pic"/>
          </p:nvPr>
        </p:nvSpPr>
        <p:spPr>
          <a:xfrm>
            <a:off x="0" y="1645443"/>
            <a:ext cx="12192000" cy="522922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28" name="Google Shape;428;p10"/>
          <p:cNvSpPr txBox="1"/>
          <p:nvPr>
            <p:ph type="title"/>
          </p:nvPr>
        </p:nvSpPr>
        <p:spPr>
          <a:xfrm>
            <a:off x="520163" y="2913731"/>
            <a:ext cx="4979505" cy="10305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  <a:defRPr sz="6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9" name="Google Shape;429;p10"/>
          <p:cNvSpPr/>
          <p:nvPr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10"/>
          <p:cNvSpPr/>
          <p:nvPr/>
        </p:nvSpPr>
        <p:spPr>
          <a:xfrm>
            <a:off x="10056938" y="300703"/>
            <a:ext cx="1619125" cy="618155"/>
          </a:xfrm>
          <a:custGeom>
            <a:rect b="b" l="l" r="r" t="t"/>
            <a:pathLst>
              <a:path extrusionOk="0" h="556225" w="1456912">
                <a:moveTo>
                  <a:pt x="0" y="51854"/>
                </a:moveTo>
                <a:lnTo>
                  <a:pt x="28188" y="23666"/>
                </a:lnTo>
                <a:lnTo>
                  <a:pt x="28188" y="535557"/>
                </a:lnTo>
                <a:lnTo>
                  <a:pt x="0" y="535557"/>
                </a:lnTo>
                <a:lnTo>
                  <a:pt x="0" y="51854"/>
                </a:lnTo>
                <a:close/>
                <a:moveTo>
                  <a:pt x="84564" y="28188"/>
                </a:moveTo>
                <a:lnTo>
                  <a:pt x="422811" y="28188"/>
                </a:lnTo>
                <a:lnTo>
                  <a:pt x="422811" y="0"/>
                </a:lnTo>
                <a:lnTo>
                  <a:pt x="56376" y="0"/>
                </a:lnTo>
                <a:lnTo>
                  <a:pt x="56376" y="338244"/>
                </a:lnTo>
                <a:lnTo>
                  <a:pt x="367711" y="338244"/>
                </a:lnTo>
                <a:lnTo>
                  <a:pt x="367711" y="310062"/>
                </a:lnTo>
                <a:lnTo>
                  <a:pt x="84564" y="310062"/>
                </a:lnTo>
                <a:lnTo>
                  <a:pt x="84564" y="28188"/>
                </a:lnTo>
                <a:close/>
                <a:moveTo>
                  <a:pt x="410152" y="253686"/>
                </a:moveTo>
                <a:lnTo>
                  <a:pt x="140937" y="253686"/>
                </a:lnTo>
                <a:lnTo>
                  <a:pt x="140937" y="140940"/>
                </a:lnTo>
                <a:lnTo>
                  <a:pt x="371171" y="140940"/>
                </a:lnTo>
                <a:lnTo>
                  <a:pt x="399359" y="112752"/>
                </a:lnTo>
                <a:lnTo>
                  <a:pt x="140937" y="112752"/>
                </a:lnTo>
                <a:lnTo>
                  <a:pt x="140937" y="84564"/>
                </a:lnTo>
                <a:lnTo>
                  <a:pt x="422811" y="84564"/>
                </a:lnTo>
                <a:lnTo>
                  <a:pt x="422811" y="56376"/>
                </a:lnTo>
                <a:lnTo>
                  <a:pt x="112749" y="56376"/>
                </a:lnTo>
                <a:lnTo>
                  <a:pt x="112749" y="281874"/>
                </a:lnTo>
                <a:lnTo>
                  <a:pt x="382334" y="281874"/>
                </a:lnTo>
                <a:lnTo>
                  <a:pt x="410152" y="253686"/>
                </a:lnTo>
                <a:close/>
                <a:moveTo>
                  <a:pt x="56376" y="535557"/>
                </a:moveTo>
                <a:lnTo>
                  <a:pt x="84564" y="535557"/>
                </a:lnTo>
                <a:lnTo>
                  <a:pt x="84564" y="394620"/>
                </a:lnTo>
                <a:lnTo>
                  <a:pt x="112752" y="394620"/>
                </a:lnTo>
                <a:lnTo>
                  <a:pt x="112752" y="511890"/>
                </a:lnTo>
                <a:lnTo>
                  <a:pt x="140940" y="483705"/>
                </a:lnTo>
                <a:lnTo>
                  <a:pt x="140940" y="394620"/>
                </a:lnTo>
                <a:lnTo>
                  <a:pt x="367714" y="394620"/>
                </a:lnTo>
                <a:lnTo>
                  <a:pt x="367714" y="366435"/>
                </a:lnTo>
                <a:lnTo>
                  <a:pt x="56376" y="366435"/>
                </a:lnTo>
                <a:lnTo>
                  <a:pt x="56376" y="535557"/>
                </a:lnTo>
                <a:close/>
                <a:moveTo>
                  <a:pt x="1428724" y="0"/>
                </a:moveTo>
                <a:lnTo>
                  <a:pt x="1428724" y="324156"/>
                </a:lnTo>
                <a:cubicBezTo>
                  <a:pt x="1428724" y="399584"/>
                  <a:pt x="1395069" y="464387"/>
                  <a:pt x="1316539" y="514089"/>
                </a:cubicBezTo>
                <a:lnTo>
                  <a:pt x="1315903" y="513258"/>
                </a:lnTo>
                <a:cubicBezTo>
                  <a:pt x="1367503" y="472336"/>
                  <a:pt x="1400536" y="419773"/>
                  <a:pt x="1400536" y="351869"/>
                </a:cubicBezTo>
                <a:lnTo>
                  <a:pt x="1400536" y="3"/>
                </a:lnTo>
                <a:lnTo>
                  <a:pt x="1372348" y="3"/>
                </a:lnTo>
                <a:lnTo>
                  <a:pt x="1372348" y="351400"/>
                </a:lnTo>
                <a:cubicBezTo>
                  <a:pt x="1372348" y="452590"/>
                  <a:pt x="1290318" y="528510"/>
                  <a:pt x="1189132" y="528510"/>
                </a:cubicBezTo>
                <a:cubicBezTo>
                  <a:pt x="1087946" y="528510"/>
                  <a:pt x="1005916" y="452587"/>
                  <a:pt x="1005916" y="351400"/>
                </a:cubicBezTo>
                <a:lnTo>
                  <a:pt x="1005916" y="23666"/>
                </a:lnTo>
                <a:lnTo>
                  <a:pt x="977728" y="51854"/>
                </a:lnTo>
                <a:lnTo>
                  <a:pt x="977728" y="351869"/>
                </a:lnTo>
                <a:cubicBezTo>
                  <a:pt x="977728" y="468625"/>
                  <a:pt x="1072376" y="556226"/>
                  <a:pt x="1189132" y="556226"/>
                </a:cubicBezTo>
                <a:cubicBezTo>
                  <a:pt x="1191834" y="556226"/>
                  <a:pt x="1217320" y="556226"/>
                  <a:pt x="1217320" y="556226"/>
                </a:cubicBezTo>
                <a:cubicBezTo>
                  <a:pt x="1332291" y="556226"/>
                  <a:pt x="1456912" y="471321"/>
                  <a:pt x="1456912" y="324566"/>
                </a:cubicBezTo>
                <a:cubicBezTo>
                  <a:pt x="1456912" y="324428"/>
                  <a:pt x="1456912" y="0"/>
                  <a:pt x="1456912" y="0"/>
                </a:cubicBezTo>
                <a:lnTo>
                  <a:pt x="1428724" y="0"/>
                </a:lnTo>
                <a:close/>
                <a:moveTo>
                  <a:pt x="1189132" y="500322"/>
                </a:moveTo>
                <a:cubicBezTo>
                  <a:pt x="1274706" y="500322"/>
                  <a:pt x="1344082" y="436948"/>
                  <a:pt x="1344160" y="351400"/>
                </a:cubicBezTo>
                <a:lnTo>
                  <a:pt x="1344160" y="351400"/>
                </a:lnTo>
                <a:lnTo>
                  <a:pt x="1344160" y="23666"/>
                </a:lnTo>
                <a:lnTo>
                  <a:pt x="1315972" y="51854"/>
                </a:lnTo>
                <a:lnTo>
                  <a:pt x="1315972" y="324153"/>
                </a:lnTo>
                <a:cubicBezTo>
                  <a:pt x="1315972" y="378637"/>
                  <a:pt x="1271801" y="415761"/>
                  <a:pt x="1217317" y="415761"/>
                </a:cubicBezTo>
                <a:cubicBezTo>
                  <a:pt x="1162833" y="415761"/>
                  <a:pt x="1118662" y="378637"/>
                  <a:pt x="1118662" y="324153"/>
                </a:cubicBezTo>
                <a:lnTo>
                  <a:pt x="1118662" y="3"/>
                </a:lnTo>
                <a:lnTo>
                  <a:pt x="1090474" y="3"/>
                </a:lnTo>
                <a:lnTo>
                  <a:pt x="1090474" y="324156"/>
                </a:lnTo>
                <a:cubicBezTo>
                  <a:pt x="1090474" y="394209"/>
                  <a:pt x="1147264" y="443951"/>
                  <a:pt x="1217317" y="443951"/>
                </a:cubicBezTo>
                <a:cubicBezTo>
                  <a:pt x="1245962" y="443951"/>
                  <a:pt x="1280732" y="429800"/>
                  <a:pt x="1304349" y="404889"/>
                </a:cubicBezTo>
                <a:lnTo>
                  <a:pt x="1304982" y="405720"/>
                </a:lnTo>
                <a:cubicBezTo>
                  <a:pt x="1282838" y="446784"/>
                  <a:pt x="1241907" y="472139"/>
                  <a:pt x="1189129" y="472139"/>
                </a:cubicBezTo>
                <a:cubicBezTo>
                  <a:pt x="1119507" y="472139"/>
                  <a:pt x="1062992" y="421734"/>
                  <a:pt x="1062303" y="352344"/>
                </a:cubicBezTo>
                <a:lnTo>
                  <a:pt x="1062286" y="352344"/>
                </a:lnTo>
                <a:lnTo>
                  <a:pt x="1062286" y="3"/>
                </a:lnTo>
                <a:lnTo>
                  <a:pt x="1034098" y="3"/>
                </a:lnTo>
                <a:lnTo>
                  <a:pt x="1034098" y="352341"/>
                </a:lnTo>
                <a:lnTo>
                  <a:pt x="1034113" y="352341"/>
                </a:lnTo>
                <a:cubicBezTo>
                  <a:pt x="1034703" y="437411"/>
                  <a:pt x="1103877" y="500322"/>
                  <a:pt x="1189132" y="500322"/>
                </a:cubicBezTo>
                <a:close/>
                <a:moveTo>
                  <a:pt x="562774" y="366435"/>
                </a:moveTo>
                <a:lnTo>
                  <a:pt x="491494" y="535557"/>
                </a:lnTo>
                <a:lnTo>
                  <a:pt x="519684" y="535554"/>
                </a:lnTo>
                <a:lnTo>
                  <a:pt x="519682" y="535557"/>
                </a:lnTo>
                <a:lnTo>
                  <a:pt x="519684" y="535557"/>
                </a:lnTo>
                <a:lnTo>
                  <a:pt x="555322" y="450996"/>
                </a:lnTo>
                <a:lnTo>
                  <a:pt x="794138" y="450996"/>
                </a:lnTo>
                <a:lnTo>
                  <a:pt x="829744" y="535557"/>
                </a:lnTo>
                <a:lnTo>
                  <a:pt x="857932" y="535557"/>
                </a:lnTo>
                <a:lnTo>
                  <a:pt x="810457" y="422808"/>
                </a:lnTo>
                <a:lnTo>
                  <a:pt x="567200" y="422808"/>
                </a:lnTo>
                <a:lnTo>
                  <a:pt x="579078" y="394620"/>
                </a:lnTo>
                <a:lnTo>
                  <a:pt x="826776" y="394620"/>
                </a:lnTo>
                <a:lnTo>
                  <a:pt x="886120" y="535557"/>
                </a:lnTo>
                <a:lnTo>
                  <a:pt x="914308" y="535557"/>
                </a:lnTo>
                <a:lnTo>
                  <a:pt x="843097" y="366435"/>
                </a:lnTo>
                <a:lnTo>
                  <a:pt x="562774" y="366435"/>
                </a:lnTo>
                <a:close/>
                <a:moveTo>
                  <a:pt x="604248" y="0"/>
                </a:moveTo>
                <a:lnTo>
                  <a:pt x="397091" y="491374"/>
                </a:lnTo>
                <a:lnTo>
                  <a:pt x="415032" y="515732"/>
                </a:lnTo>
                <a:lnTo>
                  <a:pt x="632437" y="0"/>
                </a:lnTo>
                <a:lnTo>
                  <a:pt x="604248" y="0"/>
                </a:lnTo>
                <a:close/>
                <a:moveTo>
                  <a:pt x="716998" y="3"/>
                </a:moveTo>
                <a:lnTo>
                  <a:pt x="934130" y="515735"/>
                </a:lnTo>
                <a:lnTo>
                  <a:pt x="952028" y="491377"/>
                </a:lnTo>
                <a:lnTo>
                  <a:pt x="745186" y="3"/>
                </a:lnTo>
                <a:lnTo>
                  <a:pt x="716998" y="3"/>
                </a:lnTo>
                <a:close/>
                <a:moveTo>
                  <a:pt x="546409" y="338247"/>
                </a:moveTo>
                <a:lnTo>
                  <a:pt x="463042" y="535557"/>
                </a:lnTo>
                <a:lnTo>
                  <a:pt x="434854" y="535557"/>
                </a:lnTo>
                <a:lnTo>
                  <a:pt x="646528" y="33467"/>
                </a:lnTo>
                <a:lnTo>
                  <a:pt x="762988" y="310059"/>
                </a:lnTo>
                <a:lnTo>
                  <a:pt x="791176" y="310059"/>
                </a:lnTo>
                <a:lnTo>
                  <a:pt x="660624" y="3"/>
                </a:lnTo>
                <a:lnTo>
                  <a:pt x="688812" y="3"/>
                </a:lnTo>
                <a:lnTo>
                  <a:pt x="831231" y="338247"/>
                </a:lnTo>
                <a:lnTo>
                  <a:pt x="546409" y="338247"/>
                </a:lnTo>
                <a:close/>
                <a:moveTo>
                  <a:pt x="674788" y="167531"/>
                </a:moveTo>
                <a:lnTo>
                  <a:pt x="614721" y="310062"/>
                </a:lnTo>
                <a:lnTo>
                  <a:pt x="734800" y="310062"/>
                </a:lnTo>
                <a:lnTo>
                  <a:pt x="674788" y="167531"/>
                </a:lnTo>
                <a:close/>
                <a:moveTo>
                  <a:pt x="558275" y="310062"/>
                </a:moveTo>
                <a:lnTo>
                  <a:pt x="586535" y="310062"/>
                </a:lnTo>
                <a:lnTo>
                  <a:pt x="660703" y="134072"/>
                </a:lnTo>
                <a:lnTo>
                  <a:pt x="646588" y="100553"/>
                </a:lnTo>
                <a:lnTo>
                  <a:pt x="558275" y="3100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1" name="Google Shape;431;p10"/>
          <p:cNvGrpSpPr/>
          <p:nvPr/>
        </p:nvGrpSpPr>
        <p:grpSpPr>
          <a:xfrm>
            <a:off x="520163" y="293688"/>
            <a:ext cx="2592823" cy="362286"/>
            <a:chOff x="2151786" y="327912"/>
            <a:chExt cx="2333060" cy="325990"/>
          </a:xfrm>
        </p:grpSpPr>
        <p:sp>
          <p:nvSpPr>
            <p:cNvPr id="432" name="Google Shape;432;p10"/>
            <p:cNvSpPr/>
            <p:nvPr/>
          </p:nvSpPr>
          <p:spPr>
            <a:xfrm>
              <a:off x="2151786" y="334274"/>
              <a:ext cx="70316" cy="111996"/>
            </a:xfrm>
            <a:custGeom>
              <a:rect b="b" l="l" r="r" t="t"/>
              <a:pathLst>
                <a:path extrusionOk="0" h="111996" w="70316">
                  <a:moveTo>
                    <a:pt x="70317" y="18294"/>
                  </a:moveTo>
                  <a:lnTo>
                    <a:pt x="19886" y="18294"/>
                  </a:lnTo>
                  <a:lnTo>
                    <a:pt x="19886" y="46135"/>
                  </a:lnTo>
                  <a:lnTo>
                    <a:pt x="57588" y="46135"/>
                  </a:lnTo>
                  <a:lnTo>
                    <a:pt x="57588" y="64273"/>
                  </a:lnTo>
                  <a:lnTo>
                    <a:pt x="19886" y="64273"/>
                  </a:lnTo>
                  <a:lnTo>
                    <a:pt x="19886" y="111997"/>
                  </a:lnTo>
                  <a:lnTo>
                    <a:pt x="0" y="111997"/>
                  </a:lnTo>
                  <a:lnTo>
                    <a:pt x="0" y="0"/>
                  </a:lnTo>
                  <a:lnTo>
                    <a:pt x="70317" y="0"/>
                  </a:lnTo>
                  <a:lnTo>
                    <a:pt x="70317" y="1829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0"/>
            <p:cNvSpPr/>
            <p:nvPr/>
          </p:nvSpPr>
          <p:spPr>
            <a:xfrm>
              <a:off x="2232916" y="363231"/>
              <a:ext cx="48996" cy="83039"/>
            </a:xfrm>
            <a:custGeom>
              <a:rect b="b" l="l" r="r" t="t"/>
              <a:pathLst>
                <a:path extrusionOk="0" h="83039" w="48996">
                  <a:moveTo>
                    <a:pt x="48996" y="1747"/>
                  </a:moveTo>
                  <a:lnTo>
                    <a:pt x="45973" y="21155"/>
                  </a:lnTo>
                  <a:cubicBezTo>
                    <a:pt x="43109" y="19564"/>
                    <a:pt x="39609" y="18610"/>
                    <a:pt x="35475" y="18610"/>
                  </a:cubicBezTo>
                  <a:cubicBezTo>
                    <a:pt x="22431" y="18610"/>
                    <a:pt x="18931" y="29111"/>
                    <a:pt x="18931" y="41518"/>
                  </a:cubicBezTo>
                  <a:lnTo>
                    <a:pt x="18931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13" y="2066"/>
                  </a:lnTo>
                  <a:lnTo>
                    <a:pt x="18613" y="12248"/>
                  </a:lnTo>
                  <a:lnTo>
                    <a:pt x="18931" y="12248"/>
                  </a:lnTo>
                  <a:cubicBezTo>
                    <a:pt x="23227" y="4614"/>
                    <a:pt x="30864" y="0"/>
                    <a:pt x="40089" y="0"/>
                  </a:cubicBezTo>
                  <a:cubicBezTo>
                    <a:pt x="42791" y="-3"/>
                    <a:pt x="46132" y="474"/>
                    <a:pt x="48996" y="17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0"/>
            <p:cNvSpPr/>
            <p:nvPr/>
          </p:nvSpPr>
          <p:spPr>
            <a:xfrm>
              <a:off x="2295365" y="329344"/>
              <a:ext cx="24022" cy="116926"/>
            </a:xfrm>
            <a:custGeom>
              <a:rect b="b" l="l" r="r" t="t"/>
              <a:pathLst>
                <a:path extrusionOk="0" h="116926" w="24022">
                  <a:moveTo>
                    <a:pt x="24022" y="11453"/>
                  </a:moveTo>
                  <a:cubicBezTo>
                    <a:pt x="24022" y="18135"/>
                    <a:pt x="18613" y="22906"/>
                    <a:pt x="11930" y="22906"/>
                  </a:cubicBezTo>
                  <a:cubicBezTo>
                    <a:pt x="5410" y="22906"/>
                    <a:pt x="0" y="18132"/>
                    <a:pt x="0" y="11453"/>
                  </a:cubicBezTo>
                  <a:cubicBezTo>
                    <a:pt x="0" y="4929"/>
                    <a:pt x="5410" y="0"/>
                    <a:pt x="11930" y="0"/>
                  </a:cubicBezTo>
                  <a:cubicBezTo>
                    <a:pt x="18613" y="0"/>
                    <a:pt x="24022" y="4929"/>
                    <a:pt x="24022" y="11453"/>
                  </a:cubicBezTo>
                  <a:close/>
                  <a:moveTo>
                    <a:pt x="21477" y="116926"/>
                  </a:moveTo>
                  <a:lnTo>
                    <a:pt x="2546" y="116926"/>
                  </a:lnTo>
                  <a:lnTo>
                    <a:pt x="2546" y="35952"/>
                  </a:lnTo>
                  <a:lnTo>
                    <a:pt x="21477" y="35952"/>
                  </a:lnTo>
                  <a:lnTo>
                    <a:pt x="21477" y="1169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0"/>
            <p:cNvSpPr/>
            <p:nvPr/>
          </p:nvSpPr>
          <p:spPr>
            <a:xfrm>
              <a:off x="2336779" y="363231"/>
              <a:ext cx="73976" cy="84948"/>
            </a:xfrm>
            <a:custGeom>
              <a:rect b="b" l="l" r="r" t="t"/>
              <a:pathLst>
                <a:path extrusionOk="0" h="84948" w="73976">
                  <a:moveTo>
                    <a:pt x="40089" y="84949"/>
                  </a:moveTo>
                  <a:cubicBezTo>
                    <a:pt x="16067" y="84949"/>
                    <a:pt x="0" y="67927"/>
                    <a:pt x="0" y="42317"/>
                  </a:cubicBezTo>
                  <a:cubicBezTo>
                    <a:pt x="0" y="17181"/>
                    <a:pt x="15430" y="0"/>
                    <a:pt x="38024" y="0"/>
                  </a:cubicBezTo>
                  <a:cubicBezTo>
                    <a:pt x="59818" y="0"/>
                    <a:pt x="73976" y="16226"/>
                    <a:pt x="73976" y="41203"/>
                  </a:cubicBezTo>
                  <a:cubicBezTo>
                    <a:pt x="73976" y="43908"/>
                    <a:pt x="73817" y="46769"/>
                    <a:pt x="73658" y="48999"/>
                  </a:cubicBezTo>
                  <a:lnTo>
                    <a:pt x="19249" y="48999"/>
                  </a:lnTo>
                  <a:cubicBezTo>
                    <a:pt x="21318" y="61566"/>
                    <a:pt x="28793" y="68725"/>
                    <a:pt x="40248" y="68725"/>
                  </a:cubicBezTo>
                  <a:cubicBezTo>
                    <a:pt x="47723" y="68725"/>
                    <a:pt x="53769" y="65862"/>
                    <a:pt x="60134" y="59179"/>
                  </a:cubicBezTo>
                  <a:lnTo>
                    <a:pt x="71905" y="71589"/>
                  </a:lnTo>
                  <a:cubicBezTo>
                    <a:pt x="62680" y="80653"/>
                    <a:pt x="52341" y="84949"/>
                    <a:pt x="40089" y="84949"/>
                  </a:cubicBezTo>
                  <a:close/>
                  <a:moveTo>
                    <a:pt x="18931" y="35154"/>
                  </a:moveTo>
                  <a:lnTo>
                    <a:pt x="55679" y="35154"/>
                  </a:lnTo>
                  <a:cubicBezTo>
                    <a:pt x="54883" y="22744"/>
                    <a:pt x="48360" y="15587"/>
                    <a:pt x="37703" y="15587"/>
                  </a:cubicBezTo>
                  <a:cubicBezTo>
                    <a:pt x="27204" y="15587"/>
                    <a:pt x="20522" y="22587"/>
                    <a:pt x="18931" y="351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0"/>
            <p:cNvSpPr/>
            <p:nvPr/>
          </p:nvSpPr>
          <p:spPr>
            <a:xfrm>
              <a:off x="2427215" y="327912"/>
              <a:ext cx="75723" cy="120267"/>
            </a:xfrm>
            <a:custGeom>
              <a:rect b="b" l="l" r="r" t="t"/>
              <a:pathLst>
                <a:path extrusionOk="0" h="120267" w="75723">
                  <a:moveTo>
                    <a:pt x="0" y="77635"/>
                  </a:moveTo>
                  <a:cubicBezTo>
                    <a:pt x="0" y="51542"/>
                    <a:pt x="13203" y="35319"/>
                    <a:pt x="32929" y="35319"/>
                  </a:cubicBezTo>
                  <a:cubicBezTo>
                    <a:pt x="43112" y="35319"/>
                    <a:pt x="51065" y="39615"/>
                    <a:pt x="56474" y="46294"/>
                  </a:cubicBezTo>
                  <a:lnTo>
                    <a:pt x="56792" y="46294"/>
                  </a:lnTo>
                  <a:lnTo>
                    <a:pt x="56792" y="4773"/>
                  </a:lnTo>
                  <a:lnTo>
                    <a:pt x="75723" y="0"/>
                  </a:lnTo>
                  <a:lnTo>
                    <a:pt x="75723" y="118358"/>
                  </a:lnTo>
                  <a:lnTo>
                    <a:pt x="57270" y="118358"/>
                  </a:lnTo>
                  <a:lnTo>
                    <a:pt x="57270" y="108815"/>
                  </a:lnTo>
                  <a:lnTo>
                    <a:pt x="56952" y="108815"/>
                  </a:lnTo>
                  <a:cubicBezTo>
                    <a:pt x="51065" y="115974"/>
                    <a:pt x="42632" y="120267"/>
                    <a:pt x="32611" y="120267"/>
                  </a:cubicBezTo>
                  <a:cubicBezTo>
                    <a:pt x="13362" y="120267"/>
                    <a:pt x="0" y="103882"/>
                    <a:pt x="0" y="77635"/>
                  </a:cubicBezTo>
                  <a:close/>
                  <a:moveTo>
                    <a:pt x="18772" y="77635"/>
                  </a:moveTo>
                  <a:cubicBezTo>
                    <a:pt x="18772" y="94180"/>
                    <a:pt x="25610" y="103564"/>
                    <a:pt x="37543" y="103564"/>
                  </a:cubicBezTo>
                  <a:cubicBezTo>
                    <a:pt x="44862" y="103564"/>
                    <a:pt x="50908" y="100064"/>
                    <a:pt x="56792" y="92904"/>
                  </a:cubicBezTo>
                  <a:lnTo>
                    <a:pt x="56792" y="63316"/>
                  </a:lnTo>
                  <a:cubicBezTo>
                    <a:pt x="51383" y="55997"/>
                    <a:pt x="45178" y="52497"/>
                    <a:pt x="37543" y="52497"/>
                  </a:cubicBezTo>
                  <a:cubicBezTo>
                    <a:pt x="25295" y="52497"/>
                    <a:pt x="18772" y="61407"/>
                    <a:pt x="18772" y="776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0"/>
            <p:cNvSpPr/>
            <p:nvPr/>
          </p:nvSpPr>
          <p:spPr>
            <a:xfrm>
              <a:off x="2527597" y="363231"/>
              <a:ext cx="48996" cy="83039"/>
            </a:xfrm>
            <a:custGeom>
              <a:rect b="b" l="l" r="r" t="t"/>
              <a:pathLst>
                <a:path extrusionOk="0" h="83039" w="48996">
                  <a:moveTo>
                    <a:pt x="48996" y="1747"/>
                  </a:moveTo>
                  <a:lnTo>
                    <a:pt x="45973" y="21155"/>
                  </a:lnTo>
                  <a:cubicBezTo>
                    <a:pt x="43109" y="19564"/>
                    <a:pt x="39609" y="18610"/>
                    <a:pt x="35475" y="18610"/>
                  </a:cubicBezTo>
                  <a:cubicBezTo>
                    <a:pt x="22431" y="18610"/>
                    <a:pt x="18931" y="29111"/>
                    <a:pt x="18931" y="41518"/>
                  </a:cubicBezTo>
                  <a:lnTo>
                    <a:pt x="18931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13" y="2066"/>
                  </a:lnTo>
                  <a:lnTo>
                    <a:pt x="18613" y="12248"/>
                  </a:lnTo>
                  <a:lnTo>
                    <a:pt x="18931" y="12248"/>
                  </a:lnTo>
                  <a:cubicBezTo>
                    <a:pt x="23227" y="4614"/>
                    <a:pt x="30864" y="0"/>
                    <a:pt x="40089" y="0"/>
                  </a:cubicBezTo>
                  <a:cubicBezTo>
                    <a:pt x="42791" y="-3"/>
                    <a:pt x="46132" y="474"/>
                    <a:pt x="48996" y="17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"/>
            <p:cNvSpPr/>
            <p:nvPr/>
          </p:nvSpPr>
          <p:spPr>
            <a:xfrm>
              <a:off x="2590043" y="329344"/>
              <a:ext cx="24022" cy="116926"/>
            </a:xfrm>
            <a:custGeom>
              <a:rect b="b" l="l" r="r" t="t"/>
              <a:pathLst>
                <a:path extrusionOk="0" h="116926" w="24022">
                  <a:moveTo>
                    <a:pt x="24022" y="11453"/>
                  </a:moveTo>
                  <a:cubicBezTo>
                    <a:pt x="24022" y="18135"/>
                    <a:pt x="18613" y="22906"/>
                    <a:pt x="11930" y="22906"/>
                  </a:cubicBezTo>
                  <a:cubicBezTo>
                    <a:pt x="5410" y="22906"/>
                    <a:pt x="0" y="18132"/>
                    <a:pt x="0" y="11453"/>
                  </a:cubicBezTo>
                  <a:cubicBezTo>
                    <a:pt x="0" y="4929"/>
                    <a:pt x="5410" y="0"/>
                    <a:pt x="11930" y="0"/>
                  </a:cubicBezTo>
                  <a:cubicBezTo>
                    <a:pt x="18613" y="0"/>
                    <a:pt x="24022" y="4929"/>
                    <a:pt x="24022" y="11453"/>
                  </a:cubicBezTo>
                  <a:close/>
                  <a:moveTo>
                    <a:pt x="21476" y="116926"/>
                  </a:moveTo>
                  <a:lnTo>
                    <a:pt x="2546" y="116926"/>
                  </a:lnTo>
                  <a:lnTo>
                    <a:pt x="2546" y="35952"/>
                  </a:lnTo>
                  <a:lnTo>
                    <a:pt x="21476" y="35952"/>
                  </a:lnTo>
                  <a:lnTo>
                    <a:pt x="21476" y="1169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"/>
            <p:cNvSpPr/>
            <p:nvPr/>
          </p:nvSpPr>
          <p:spPr>
            <a:xfrm>
              <a:off x="2631824" y="363228"/>
              <a:ext cx="68245" cy="84951"/>
            </a:xfrm>
            <a:custGeom>
              <a:rect b="b" l="l" r="r" t="t"/>
              <a:pathLst>
                <a:path extrusionOk="0" h="84951" w="68245">
                  <a:moveTo>
                    <a:pt x="67771" y="71908"/>
                  </a:moveTo>
                  <a:cubicBezTo>
                    <a:pt x="59656" y="80818"/>
                    <a:pt x="50428" y="84951"/>
                    <a:pt x="38816" y="84951"/>
                  </a:cubicBezTo>
                  <a:cubicBezTo>
                    <a:pt x="15590" y="84951"/>
                    <a:pt x="0" y="68248"/>
                    <a:pt x="0" y="42794"/>
                  </a:cubicBezTo>
                  <a:cubicBezTo>
                    <a:pt x="0" y="17340"/>
                    <a:pt x="15749" y="0"/>
                    <a:pt x="39134" y="0"/>
                  </a:cubicBezTo>
                  <a:cubicBezTo>
                    <a:pt x="51227" y="0"/>
                    <a:pt x="61248" y="4773"/>
                    <a:pt x="68245" y="13839"/>
                  </a:cubicBezTo>
                  <a:lnTo>
                    <a:pt x="55201" y="26250"/>
                  </a:lnTo>
                  <a:cubicBezTo>
                    <a:pt x="50428" y="20045"/>
                    <a:pt x="45337" y="17340"/>
                    <a:pt x="38975" y="17340"/>
                  </a:cubicBezTo>
                  <a:cubicBezTo>
                    <a:pt x="27042" y="17340"/>
                    <a:pt x="18931" y="27204"/>
                    <a:pt x="18931" y="42476"/>
                  </a:cubicBezTo>
                  <a:cubicBezTo>
                    <a:pt x="18931" y="57588"/>
                    <a:pt x="27045" y="67771"/>
                    <a:pt x="38816" y="67771"/>
                  </a:cubicBezTo>
                  <a:cubicBezTo>
                    <a:pt x="45181" y="67771"/>
                    <a:pt x="50269" y="64907"/>
                    <a:pt x="55520" y="58861"/>
                  </a:cubicBezTo>
                  <a:lnTo>
                    <a:pt x="67771" y="7190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"/>
            <p:cNvSpPr/>
            <p:nvPr/>
          </p:nvSpPr>
          <p:spPr>
            <a:xfrm>
              <a:off x="2716310" y="327912"/>
              <a:ext cx="69680" cy="118358"/>
            </a:xfrm>
            <a:custGeom>
              <a:rect b="b" l="l" r="r" t="t"/>
              <a:pathLst>
                <a:path extrusionOk="0" h="118358" w="69680">
                  <a:moveTo>
                    <a:pt x="69677" y="118358"/>
                  </a:moveTo>
                  <a:lnTo>
                    <a:pt x="50746" y="118358"/>
                  </a:lnTo>
                  <a:lnTo>
                    <a:pt x="50746" y="72067"/>
                  </a:lnTo>
                  <a:cubicBezTo>
                    <a:pt x="50746" y="60134"/>
                    <a:pt x="47087" y="52340"/>
                    <a:pt x="35793" y="52340"/>
                  </a:cubicBezTo>
                  <a:cubicBezTo>
                    <a:pt x="22749" y="52340"/>
                    <a:pt x="18931" y="62679"/>
                    <a:pt x="18931" y="71908"/>
                  </a:cubicBezTo>
                  <a:lnTo>
                    <a:pt x="18931" y="118358"/>
                  </a:lnTo>
                  <a:lnTo>
                    <a:pt x="0" y="118358"/>
                  </a:lnTo>
                  <a:lnTo>
                    <a:pt x="0" y="4773"/>
                  </a:lnTo>
                  <a:lnTo>
                    <a:pt x="18931" y="0"/>
                  </a:lnTo>
                  <a:lnTo>
                    <a:pt x="18931" y="47090"/>
                  </a:lnTo>
                  <a:lnTo>
                    <a:pt x="19249" y="47090"/>
                  </a:lnTo>
                  <a:cubicBezTo>
                    <a:pt x="23863" y="39933"/>
                    <a:pt x="32293" y="35319"/>
                    <a:pt x="42953" y="35319"/>
                  </a:cubicBezTo>
                  <a:cubicBezTo>
                    <a:pt x="61725" y="35319"/>
                    <a:pt x="69680" y="49317"/>
                    <a:pt x="69680" y="68092"/>
                  </a:cubicBezTo>
                  <a:lnTo>
                    <a:pt x="69680" y="1183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0"/>
            <p:cNvSpPr/>
            <p:nvPr/>
          </p:nvSpPr>
          <p:spPr>
            <a:xfrm>
              <a:off x="2807713" y="387569"/>
              <a:ext cx="39770" cy="17979"/>
            </a:xfrm>
            <a:custGeom>
              <a:rect b="b" l="l" r="r" t="t"/>
              <a:pathLst>
                <a:path extrusionOk="0" h="17979" w="39770">
                  <a:moveTo>
                    <a:pt x="39771" y="17979"/>
                  </a:moveTo>
                  <a:lnTo>
                    <a:pt x="0" y="17979"/>
                  </a:lnTo>
                  <a:lnTo>
                    <a:pt x="0" y="0"/>
                  </a:lnTo>
                  <a:lnTo>
                    <a:pt x="39771" y="0"/>
                  </a:lnTo>
                  <a:lnTo>
                    <a:pt x="39771" y="1797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0"/>
            <p:cNvSpPr/>
            <p:nvPr/>
          </p:nvSpPr>
          <p:spPr>
            <a:xfrm>
              <a:off x="2857227" y="334274"/>
              <a:ext cx="104359" cy="111996"/>
            </a:xfrm>
            <a:custGeom>
              <a:rect b="b" l="l" r="r" t="t"/>
              <a:pathLst>
                <a:path extrusionOk="0" h="111996" w="104359">
                  <a:moveTo>
                    <a:pt x="41680" y="0"/>
                  </a:moveTo>
                  <a:lnTo>
                    <a:pt x="62680" y="0"/>
                  </a:lnTo>
                  <a:lnTo>
                    <a:pt x="104360" y="111997"/>
                  </a:lnTo>
                  <a:lnTo>
                    <a:pt x="82568" y="111997"/>
                  </a:lnTo>
                  <a:lnTo>
                    <a:pt x="74453" y="88134"/>
                  </a:lnTo>
                  <a:lnTo>
                    <a:pt x="29273" y="88134"/>
                  </a:lnTo>
                  <a:lnTo>
                    <a:pt x="21158" y="111997"/>
                  </a:lnTo>
                  <a:lnTo>
                    <a:pt x="0" y="111997"/>
                  </a:lnTo>
                  <a:lnTo>
                    <a:pt x="41680" y="0"/>
                  </a:lnTo>
                  <a:close/>
                  <a:moveTo>
                    <a:pt x="35475" y="70317"/>
                  </a:moveTo>
                  <a:lnTo>
                    <a:pt x="68245" y="70317"/>
                  </a:lnTo>
                  <a:lnTo>
                    <a:pt x="52022" y="22749"/>
                  </a:lnTo>
                  <a:lnTo>
                    <a:pt x="51704" y="22749"/>
                  </a:lnTo>
                  <a:lnTo>
                    <a:pt x="35475" y="7031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0"/>
            <p:cNvSpPr/>
            <p:nvPr/>
          </p:nvSpPr>
          <p:spPr>
            <a:xfrm>
              <a:off x="2978197" y="328074"/>
              <a:ext cx="18930" cy="118196"/>
            </a:xfrm>
            <a:custGeom>
              <a:rect b="b" l="l" r="r" t="t"/>
              <a:pathLst>
                <a:path extrusionOk="0" h="118196" w="18930">
                  <a:moveTo>
                    <a:pt x="18931" y="118196"/>
                  </a:moveTo>
                  <a:lnTo>
                    <a:pt x="0" y="118196"/>
                  </a:lnTo>
                  <a:lnTo>
                    <a:pt x="0" y="4293"/>
                  </a:lnTo>
                  <a:lnTo>
                    <a:pt x="18931" y="0"/>
                  </a:lnTo>
                  <a:lnTo>
                    <a:pt x="18931" y="11819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0"/>
            <p:cNvSpPr/>
            <p:nvPr/>
          </p:nvSpPr>
          <p:spPr>
            <a:xfrm>
              <a:off x="3017659" y="363231"/>
              <a:ext cx="73976" cy="84948"/>
            </a:xfrm>
            <a:custGeom>
              <a:rect b="b" l="l" r="r" t="t"/>
              <a:pathLst>
                <a:path extrusionOk="0" h="84948" w="73976">
                  <a:moveTo>
                    <a:pt x="40086" y="84949"/>
                  </a:moveTo>
                  <a:cubicBezTo>
                    <a:pt x="16064" y="84949"/>
                    <a:pt x="0" y="67927"/>
                    <a:pt x="0" y="42317"/>
                  </a:cubicBezTo>
                  <a:cubicBezTo>
                    <a:pt x="0" y="17181"/>
                    <a:pt x="15430" y="0"/>
                    <a:pt x="38021" y="0"/>
                  </a:cubicBezTo>
                  <a:cubicBezTo>
                    <a:pt x="59816" y="0"/>
                    <a:pt x="73976" y="16226"/>
                    <a:pt x="73976" y="41203"/>
                  </a:cubicBezTo>
                  <a:cubicBezTo>
                    <a:pt x="73976" y="43908"/>
                    <a:pt x="73817" y="46769"/>
                    <a:pt x="73658" y="48999"/>
                  </a:cubicBezTo>
                  <a:lnTo>
                    <a:pt x="19252" y="48999"/>
                  </a:lnTo>
                  <a:cubicBezTo>
                    <a:pt x="21320" y="61566"/>
                    <a:pt x="28795" y="68725"/>
                    <a:pt x="40251" y="68725"/>
                  </a:cubicBezTo>
                  <a:cubicBezTo>
                    <a:pt x="47726" y="68725"/>
                    <a:pt x="53772" y="65862"/>
                    <a:pt x="60137" y="59179"/>
                  </a:cubicBezTo>
                  <a:lnTo>
                    <a:pt x="71908" y="71589"/>
                  </a:lnTo>
                  <a:cubicBezTo>
                    <a:pt x="62680" y="80653"/>
                    <a:pt x="52335" y="84949"/>
                    <a:pt x="40086" y="84949"/>
                  </a:cubicBezTo>
                  <a:close/>
                  <a:moveTo>
                    <a:pt x="18928" y="35154"/>
                  </a:moveTo>
                  <a:lnTo>
                    <a:pt x="55676" y="35154"/>
                  </a:lnTo>
                  <a:cubicBezTo>
                    <a:pt x="54883" y="22744"/>
                    <a:pt x="48360" y="15587"/>
                    <a:pt x="37700" y="15587"/>
                  </a:cubicBezTo>
                  <a:cubicBezTo>
                    <a:pt x="27201" y="15587"/>
                    <a:pt x="20519" y="22587"/>
                    <a:pt x="18928" y="351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0"/>
            <p:cNvSpPr/>
            <p:nvPr/>
          </p:nvSpPr>
          <p:spPr>
            <a:xfrm>
              <a:off x="3101685" y="365297"/>
              <a:ext cx="77470" cy="80973"/>
            </a:xfrm>
            <a:custGeom>
              <a:rect b="b" l="l" r="r" t="t"/>
              <a:pathLst>
                <a:path extrusionOk="0" h="80973" w="77470">
                  <a:moveTo>
                    <a:pt x="77471" y="80974"/>
                  </a:moveTo>
                  <a:lnTo>
                    <a:pt x="55835" y="80974"/>
                  </a:lnTo>
                  <a:lnTo>
                    <a:pt x="38495" y="52974"/>
                  </a:lnTo>
                  <a:lnTo>
                    <a:pt x="38180" y="52974"/>
                  </a:lnTo>
                  <a:lnTo>
                    <a:pt x="21315" y="80974"/>
                  </a:lnTo>
                  <a:lnTo>
                    <a:pt x="0" y="80974"/>
                  </a:lnTo>
                  <a:lnTo>
                    <a:pt x="27679" y="38975"/>
                  </a:lnTo>
                  <a:lnTo>
                    <a:pt x="2065" y="0"/>
                  </a:lnTo>
                  <a:lnTo>
                    <a:pt x="23383" y="0"/>
                  </a:lnTo>
                  <a:lnTo>
                    <a:pt x="38654" y="24818"/>
                  </a:lnTo>
                  <a:lnTo>
                    <a:pt x="38970" y="24818"/>
                  </a:lnTo>
                  <a:lnTo>
                    <a:pt x="54085" y="0"/>
                  </a:lnTo>
                  <a:lnTo>
                    <a:pt x="75084" y="0"/>
                  </a:lnTo>
                  <a:lnTo>
                    <a:pt x="49630" y="38657"/>
                  </a:lnTo>
                  <a:lnTo>
                    <a:pt x="77471" y="809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0"/>
            <p:cNvSpPr/>
            <p:nvPr/>
          </p:nvSpPr>
          <p:spPr>
            <a:xfrm>
              <a:off x="3189064" y="363228"/>
              <a:ext cx="68722" cy="84951"/>
            </a:xfrm>
            <a:custGeom>
              <a:rect b="b" l="l" r="r" t="t"/>
              <a:pathLst>
                <a:path extrusionOk="0" h="84951" w="68722">
                  <a:moveTo>
                    <a:pt x="34836" y="32773"/>
                  </a:moveTo>
                  <a:cubicBezTo>
                    <a:pt x="40083" y="32773"/>
                    <a:pt x="44860" y="33091"/>
                    <a:pt x="50107" y="34520"/>
                  </a:cubicBezTo>
                  <a:lnTo>
                    <a:pt x="50107" y="31656"/>
                  </a:lnTo>
                  <a:cubicBezTo>
                    <a:pt x="50107" y="21315"/>
                    <a:pt x="44061" y="15908"/>
                    <a:pt x="32290" y="15908"/>
                  </a:cubicBezTo>
                  <a:cubicBezTo>
                    <a:pt x="25767" y="15908"/>
                    <a:pt x="18451" y="17499"/>
                    <a:pt x="11768" y="20522"/>
                  </a:cubicBezTo>
                  <a:lnTo>
                    <a:pt x="7631" y="4614"/>
                  </a:lnTo>
                  <a:cubicBezTo>
                    <a:pt x="15106" y="1750"/>
                    <a:pt x="24971" y="0"/>
                    <a:pt x="34199" y="0"/>
                  </a:cubicBezTo>
                  <a:cubicBezTo>
                    <a:pt x="56949" y="0"/>
                    <a:pt x="68723" y="10660"/>
                    <a:pt x="68723" y="31338"/>
                  </a:cubicBezTo>
                  <a:lnTo>
                    <a:pt x="68723" y="83042"/>
                  </a:lnTo>
                  <a:lnTo>
                    <a:pt x="50744" y="83042"/>
                  </a:lnTo>
                  <a:lnTo>
                    <a:pt x="50744" y="74453"/>
                  </a:lnTo>
                  <a:lnTo>
                    <a:pt x="50428" y="74453"/>
                  </a:lnTo>
                  <a:cubicBezTo>
                    <a:pt x="43428" y="81610"/>
                    <a:pt x="36111" y="84951"/>
                    <a:pt x="26724" y="84951"/>
                  </a:cubicBezTo>
                  <a:cubicBezTo>
                    <a:pt x="10498" y="84951"/>
                    <a:pt x="0" y="74931"/>
                    <a:pt x="0" y="59179"/>
                  </a:cubicBezTo>
                  <a:cubicBezTo>
                    <a:pt x="-3" y="41998"/>
                    <a:pt x="12245" y="32773"/>
                    <a:pt x="34836" y="32773"/>
                  </a:cubicBezTo>
                  <a:close/>
                  <a:moveTo>
                    <a:pt x="31654" y="70794"/>
                  </a:moveTo>
                  <a:cubicBezTo>
                    <a:pt x="38492" y="70794"/>
                    <a:pt x="44857" y="67453"/>
                    <a:pt x="50107" y="61091"/>
                  </a:cubicBezTo>
                  <a:lnTo>
                    <a:pt x="50107" y="46934"/>
                  </a:lnTo>
                  <a:cubicBezTo>
                    <a:pt x="45652" y="45820"/>
                    <a:pt x="41038" y="45343"/>
                    <a:pt x="36904" y="45343"/>
                  </a:cubicBezTo>
                  <a:cubicBezTo>
                    <a:pt x="24974" y="45343"/>
                    <a:pt x="18132" y="50116"/>
                    <a:pt x="18132" y="58705"/>
                  </a:cubicBezTo>
                  <a:cubicBezTo>
                    <a:pt x="18130" y="66180"/>
                    <a:pt x="23383" y="70794"/>
                    <a:pt x="31654" y="707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0"/>
            <p:cNvSpPr/>
            <p:nvPr/>
          </p:nvSpPr>
          <p:spPr>
            <a:xfrm>
              <a:off x="3281785" y="363228"/>
              <a:ext cx="69668" cy="83042"/>
            </a:xfrm>
            <a:custGeom>
              <a:rect b="b" l="l" r="r" t="t"/>
              <a:pathLst>
                <a:path extrusionOk="0" h="83042" w="69668">
                  <a:moveTo>
                    <a:pt x="69669" y="83042"/>
                  </a:moveTo>
                  <a:lnTo>
                    <a:pt x="50749" y="83042"/>
                  </a:lnTo>
                  <a:lnTo>
                    <a:pt x="50749" y="36751"/>
                  </a:lnTo>
                  <a:cubicBezTo>
                    <a:pt x="50749" y="24977"/>
                    <a:pt x="47249" y="17024"/>
                    <a:pt x="35793" y="17024"/>
                  </a:cubicBezTo>
                  <a:cubicBezTo>
                    <a:pt x="22590" y="17024"/>
                    <a:pt x="18931" y="27841"/>
                    <a:pt x="18931" y="36592"/>
                  </a:cubicBezTo>
                  <a:lnTo>
                    <a:pt x="18931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2" y="2068"/>
                  </a:lnTo>
                  <a:lnTo>
                    <a:pt x="18772" y="11771"/>
                  </a:lnTo>
                  <a:lnTo>
                    <a:pt x="19087" y="11771"/>
                  </a:lnTo>
                  <a:cubicBezTo>
                    <a:pt x="23860" y="4614"/>
                    <a:pt x="32467" y="0"/>
                    <a:pt x="42939" y="0"/>
                  </a:cubicBezTo>
                  <a:cubicBezTo>
                    <a:pt x="61395" y="0"/>
                    <a:pt x="69669" y="13521"/>
                    <a:pt x="69669" y="32773"/>
                  </a:cubicBezTo>
                  <a:lnTo>
                    <a:pt x="69669" y="8304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0"/>
            <p:cNvSpPr/>
            <p:nvPr/>
          </p:nvSpPr>
          <p:spPr>
            <a:xfrm>
              <a:off x="3371502" y="327912"/>
              <a:ext cx="75706" cy="120267"/>
            </a:xfrm>
            <a:custGeom>
              <a:rect b="b" l="l" r="r" t="t"/>
              <a:pathLst>
                <a:path extrusionOk="0" h="120267" w="75706">
                  <a:moveTo>
                    <a:pt x="0" y="77635"/>
                  </a:moveTo>
                  <a:cubicBezTo>
                    <a:pt x="0" y="51542"/>
                    <a:pt x="13191" y="35319"/>
                    <a:pt x="32921" y="35319"/>
                  </a:cubicBezTo>
                  <a:cubicBezTo>
                    <a:pt x="43103" y="35319"/>
                    <a:pt x="51059" y="39615"/>
                    <a:pt x="56468" y="46294"/>
                  </a:cubicBezTo>
                  <a:lnTo>
                    <a:pt x="56787" y="46294"/>
                  </a:lnTo>
                  <a:lnTo>
                    <a:pt x="56787" y="4773"/>
                  </a:lnTo>
                  <a:lnTo>
                    <a:pt x="75706" y="0"/>
                  </a:lnTo>
                  <a:lnTo>
                    <a:pt x="75706" y="118358"/>
                  </a:lnTo>
                  <a:lnTo>
                    <a:pt x="57250" y="118358"/>
                  </a:lnTo>
                  <a:lnTo>
                    <a:pt x="57250" y="108815"/>
                  </a:lnTo>
                  <a:lnTo>
                    <a:pt x="56931" y="108815"/>
                  </a:lnTo>
                  <a:cubicBezTo>
                    <a:pt x="51059" y="115974"/>
                    <a:pt x="42641" y="120267"/>
                    <a:pt x="32602" y="120267"/>
                  </a:cubicBezTo>
                  <a:cubicBezTo>
                    <a:pt x="13365" y="120267"/>
                    <a:pt x="0" y="103882"/>
                    <a:pt x="0" y="77635"/>
                  </a:cubicBezTo>
                  <a:close/>
                  <a:moveTo>
                    <a:pt x="18775" y="77635"/>
                  </a:moveTo>
                  <a:cubicBezTo>
                    <a:pt x="18775" y="94180"/>
                    <a:pt x="25602" y="103564"/>
                    <a:pt x="37520" y="103564"/>
                  </a:cubicBezTo>
                  <a:cubicBezTo>
                    <a:pt x="44839" y="103564"/>
                    <a:pt x="50885" y="100064"/>
                    <a:pt x="56787" y="92904"/>
                  </a:cubicBezTo>
                  <a:lnTo>
                    <a:pt x="56787" y="63316"/>
                  </a:lnTo>
                  <a:cubicBezTo>
                    <a:pt x="51377" y="55997"/>
                    <a:pt x="45158" y="52497"/>
                    <a:pt x="37520" y="52497"/>
                  </a:cubicBezTo>
                  <a:cubicBezTo>
                    <a:pt x="25284" y="52497"/>
                    <a:pt x="18775" y="61407"/>
                    <a:pt x="18775" y="776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0"/>
            <p:cNvSpPr/>
            <p:nvPr/>
          </p:nvSpPr>
          <p:spPr>
            <a:xfrm>
              <a:off x="3467776" y="363231"/>
              <a:ext cx="73970" cy="84948"/>
            </a:xfrm>
            <a:custGeom>
              <a:rect b="b" l="l" r="r" t="t"/>
              <a:pathLst>
                <a:path extrusionOk="0" h="84948" w="73970">
                  <a:moveTo>
                    <a:pt x="40066" y="84949"/>
                  </a:moveTo>
                  <a:cubicBezTo>
                    <a:pt x="16055" y="84949"/>
                    <a:pt x="0" y="67927"/>
                    <a:pt x="0" y="42317"/>
                  </a:cubicBezTo>
                  <a:cubicBezTo>
                    <a:pt x="0" y="17181"/>
                    <a:pt x="15419" y="0"/>
                    <a:pt x="38012" y="0"/>
                  </a:cubicBezTo>
                  <a:cubicBezTo>
                    <a:pt x="59795" y="0"/>
                    <a:pt x="73971" y="16226"/>
                    <a:pt x="73971" y="41203"/>
                  </a:cubicBezTo>
                  <a:cubicBezTo>
                    <a:pt x="73971" y="43908"/>
                    <a:pt x="73797" y="46769"/>
                    <a:pt x="73652" y="48999"/>
                  </a:cubicBezTo>
                  <a:lnTo>
                    <a:pt x="19238" y="48999"/>
                  </a:lnTo>
                  <a:cubicBezTo>
                    <a:pt x="21320" y="61566"/>
                    <a:pt x="28784" y="68725"/>
                    <a:pt x="40240" y="68725"/>
                  </a:cubicBezTo>
                  <a:cubicBezTo>
                    <a:pt x="47703" y="68725"/>
                    <a:pt x="53778" y="65862"/>
                    <a:pt x="60143" y="59179"/>
                  </a:cubicBezTo>
                  <a:lnTo>
                    <a:pt x="71887" y="71589"/>
                  </a:lnTo>
                  <a:cubicBezTo>
                    <a:pt x="62659" y="80653"/>
                    <a:pt x="52332" y="84949"/>
                    <a:pt x="40066" y="84949"/>
                  </a:cubicBezTo>
                  <a:close/>
                  <a:moveTo>
                    <a:pt x="18919" y="35154"/>
                  </a:moveTo>
                  <a:lnTo>
                    <a:pt x="55659" y="35154"/>
                  </a:lnTo>
                  <a:cubicBezTo>
                    <a:pt x="54877" y="22744"/>
                    <a:pt x="48340" y="15587"/>
                    <a:pt x="37694" y="15587"/>
                  </a:cubicBezTo>
                  <a:cubicBezTo>
                    <a:pt x="27193" y="15587"/>
                    <a:pt x="20511" y="22587"/>
                    <a:pt x="18919" y="351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0"/>
            <p:cNvSpPr/>
            <p:nvPr/>
          </p:nvSpPr>
          <p:spPr>
            <a:xfrm>
              <a:off x="3562430" y="363231"/>
              <a:ext cx="48976" cy="83039"/>
            </a:xfrm>
            <a:custGeom>
              <a:rect b="b" l="l" r="r" t="t"/>
              <a:pathLst>
                <a:path extrusionOk="0" h="83039" w="48976">
                  <a:moveTo>
                    <a:pt x="48976" y="1747"/>
                  </a:moveTo>
                  <a:lnTo>
                    <a:pt x="45968" y="21155"/>
                  </a:lnTo>
                  <a:cubicBezTo>
                    <a:pt x="43104" y="19564"/>
                    <a:pt x="39603" y="18610"/>
                    <a:pt x="35466" y="18610"/>
                  </a:cubicBezTo>
                  <a:cubicBezTo>
                    <a:pt x="22420" y="18610"/>
                    <a:pt x="18919" y="29111"/>
                    <a:pt x="18919" y="41518"/>
                  </a:cubicBezTo>
                  <a:lnTo>
                    <a:pt x="18919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01" y="2066"/>
                  </a:lnTo>
                  <a:lnTo>
                    <a:pt x="18601" y="12248"/>
                  </a:lnTo>
                  <a:lnTo>
                    <a:pt x="18919" y="12248"/>
                  </a:lnTo>
                  <a:cubicBezTo>
                    <a:pt x="23201" y="4614"/>
                    <a:pt x="30838" y="0"/>
                    <a:pt x="40066" y="0"/>
                  </a:cubicBezTo>
                  <a:cubicBezTo>
                    <a:pt x="42785" y="-3"/>
                    <a:pt x="46112" y="474"/>
                    <a:pt x="48976" y="17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0"/>
            <p:cNvSpPr/>
            <p:nvPr/>
          </p:nvSpPr>
          <p:spPr>
            <a:xfrm>
              <a:off x="3623180" y="387569"/>
              <a:ext cx="39776" cy="17979"/>
            </a:xfrm>
            <a:custGeom>
              <a:rect b="b" l="l" r="r" t="t"/>
              <a:pathLst>
                <a:path extrusionOk="0" h="17979" w="39776">
                  <a:moveTo>
                    <a:pt x="39777" y="17979"/>
                  </a:moveTo>
                  <a:lnTo>
                    <a:pt x="0" y="17979"/>
                  </a:lnTo>
                  <a:lnTo>
                    <a:pt x="0" y="0"/>
                  </a:lnTo>
                  <a:lnTo>
                    <a:pt x="39777" y="0"/>
                  </a:lnTo>
                  <a:lnTo>
                    <a:pt x="39777" y="1797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0"/>
            <p:cNvSpPr/>
            <p:nvPr/>
          </p:nvSpPr>
          <p:spPr>
            <a:xfrm>
              <a:off x="3687112" y="334274"/>
              <a:ext cx="87508" cy="113903"/>
            </a:xfrm>
            <a:custGeom>
              <a:rect b="b" l="l" r="r" t="t"/>
              <a:pathLst>
                <a:path extrusionOk="0" h="113903" w="87508">
                  <a:moveTo>
                    <a:pt x="87509" y="67612"/>
                  </a:moveTo>
                  <a:cubicBezTo>
                    <a:pt x="87509" y="94657"/>
                    <a:pt x="73652" y="113903"/>
                    <a:pt x="43595" y="113903"/>
                  </a:cubicBezTo>
                  <a:cubicBezTo>
                    <a:pt x="13683" y="113903"/>
                    <a:pt x="0" y="94813"/>
                    <a:pt x="0" y="67612"/>
                  </a:cubicBezTo>
                  <a:lnTo>
                    <a:pt x="0" y="0"/>
                  </a:lnTo>
                  <a:lnTo>
                    <a:pt x="20365" y="0"/>
                  </a:lnTo>
                  <a:lnTo>
                    <a:pt x="20365" y="66498"/>
                  </a:lnTo>
                  <a:cubicBezTo>
                    <a:pt x="20365" y="83360"/>
                    <a:pt x="27684" y="94816"/>
                    <a:pt x="44232" y="94816"/>
                  </a:cubicBezTo>
                  <a:cubicBezTo>
                    <a:pt x="60779" y="94816"/>
                    <a:pt x="67317" y="83522"/>
                    <a:pt x="67317" y="66498"/>
                  </a:cubicBezTo>
                  <a:lnTo>
                    <a:pt x="67317" y="0"/>
                  </a:lnTo>
                  <a:lnTo>
                    <a:pt x="87509" y="0"/>
                  </a:lnTo>
                  <a:lnTo>
                    <a:pt x="87509" y="676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0"/>
            <p:cNvSpPr/>
            <p:nvPr/>
          </p:nvSpPr>
          <p:spPr>
            <a:xfrm>
              <a:off x="3799760" y="363228"/>
              <a:ext cx="69660" cy="83042"/>
            </a:xfrm>
            <a:custGeom>
              <a:rect b="b" l="l" r="r" t="t"/>
              <a:pathLst>
                <a:path extrusionOk="0" h="83042" w="69660">
                  <a:moveTo>
                    <a:pt x="69660" y="83042"/>
                  </a:moveTo>
                  <a:lnTo>
                    <a:pt x="50741" y="83042"/>
                  </a:lnTo>
                  <a:lnTo>
                    <a:pt x="50741" y="36751"/>
                  </a:lnTo>
                  <a:cubicBezTo>
                    <a:pt x="50741" y="24977"/>
                    <a:pt x="47241" y="17024"/>
                    <a:pt x="35785" y="17024"/>
                  </a:cubicBezTo>
                  <a:cubicBezTo>
                    <a:pt x="22593" y="17024"/>
                    <a:pt x="18919" y="27841"/>
                    <a:pt x="18919" y="36592"/>
                  </a:cubicBezTo>
                  <a:lnTo>
                    <a:pt x="18919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5" y="2068"/>
                  </a:lnTo>
                  <a:lnTo>
                    <a:pt x="18775" y="11771"/>
                  </a:lnTo>
                  <a:lnTo>
                    <a:pt x="19064" y="11771"/>
                  </a:lnTo>
                  <a:cubicBezTo>
                    <a:pt x="23837" y="4614"/>
                    <a:pt x="32429" y="0"/>
                    <a:pt x="42930" y="0"/>
                  </a:cubicBezTo>
                  <a:cubicBezTo>
                    <a:pt x="61386" y="0"/>
                    <a:pt x="69660" y="13521"/>
                    <a:pt x="69660" y="32773"/>
                  </a:cubicBezTo>
                  <a:lnTo>
                    <a:pt x="69660" y="8304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0"/>
            <p:cNvSpPr/>
            <p:nvPr/>
          </p:nvSpPr>
          <p:spPr>
            <a:xfrm>
              <a:off x="3890769" y="329344"/>
              <a:ext cx="24010" cy="116926"/>
            </a:xfrm>
            <a:custGeom>
              <a:rect b="b" l="l" r="r" t="t"/>
              <a:pathLst>
                <a:path extrusionOk="0" h="116926" w="24010">
                  <a:moveTo>
                    <a:pt x="24011" y="11453"/>
                  </a:moveTo>
                  <a:cubicBezTo>
                    <a:pt x="24011" y="18135"/>
                    <a:pt x="18601" y="22906"/>
                    <a:pt x="11919" y="22906"/>
                  </a:cubicBezTo>
                  <a:cubicBezTo>
                    <a:pt x="5410" y="22906"/>
                    <a:pt x="0" y="18132"/>
                    <a:pt x="0" y="11453"/>
                  </a:cubicBezTo>
                  <a:cubicBezTo>
                    <a:pt x="0" y="4929"/>
                    <a:pt x="5410" y="0"/>
                    <a:pt x="11919" y="0"/>
                  </a:cubicBezTo>
                  <a:cubicBezTo>
                    <a:pt x="18601" y="0"/>
                    <a:pt x="24011" y="4929"/>
                    <a:pt x="24011" y="11453"/>
                  </a:cubicBezTo>
                  <a:close/>
                  <a:moveTo>
                    <a:pt x="21465" y="116926"/>
                  </a:moveTo>
                  <a:lnTo>
                    <a:pt x="2546" y="116926"/>
                  </a:lnTo>
                  <a:lnTo>
                    <a:pt x="2546" y="35952"/>
                  </a:lnTo>
                  <a:lnTo>
                    <a:pt x="21465" y="35952"/>
                  </a:lnTo>
                  <a:lnTo>
                    <a:pt x="21465" y="1169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0"/>
            <p:cNvSpPr/>
            <p:nvPr/>
          </p:nvSpPr>
          <p:spPr>
            <a:xfrm>
              <a:off x="3928290" y="365297"/>
              <a:ext cx="78598" cy="80973"/>
            </a:xfrm>
            <a:custGeom>
              <a:rect b="b" l="l" r="r" t="t"/>
              <a:pathLst>
                <a:path extrusionOk="0" h="80973" w="78598">
                  <a:moveTo>
                    <a:pt x="78599" y="0"/>
                  </a:moveTo>
                  <a:lnTo>
                    <a:pt x="49150" y="80974"/>
                  </a:lnTo>
                  <a:lnTo>
                    <a:pt x="29420" y="80974"/>
                  </a:lnTo>
                  <a:lnTo>
                    <a:pt x="0" y="0"/>
                  </a:lnTo>
                  <a:lnTo>
                    <a:pt x="20857" y="0"/>
                  </a:lnTo>
                  <a:lnTo>
                    <a:pt x="39459" y="58861"/>
                  </a:lnTo>
                  <a:lnTo>
                    <a:pt x="39777" y="58861"/>
                  </a:lnTo>
                  <a:lnTo>
                    <a:pt x="58378" y="0"/>
                  </a:lnTo>
                  <a:lnTo>
                    <a:pt x="785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0"/>
            <p:cNvSpPr/>
            <p:nvPr/>
          </p:nvSpPr>
          <p:spPr>
            <a:xfrm>
              <a:off x="4015683" y="363231"/>
              <a:ext cx="73999" cy="84948"/>
            </a:xfrm>
            <a:custGeom>
              <a:rect b="b" l="l" r="r" t="t"/>
              <a:pathLst>
                <a:path extrusionOk="0" h="84948" w="73999">
                  <a:moveTo>
                    <a:pt x="40095" y="84949"/>
                  </a:moveTo>
                  <a:cubicBezTo>
                    <a:pt x="16084" y="84949"/>
                    <a:pt x="0" y="67927"/>
                    <a:pt x="0" y="42317"/>
                  </a:cubicBezTo>
                  <a:cubicBezTo>
                    <a:pt x="0" y="17181"/>
                    <a:pt x="15448" y="0"/>
                    <a:pt x="38041" y="0"/>
                  </a:cubicBezTo>
                  <a:cubicBezTo>
                    <a:pt x="59824" y="0"/>
                    <a:pt x="73999" y="16226"/>
                    <a:pt x="73999" y="41203"/>
                  </a:cubicBezTo>
                  <a:cubicBezTo>
                    <a:pt x="73999" y="43908"/>
                    <a:pt x="73826" y="46769"/>
                    <a:pt x="73681" y="48999"/>
                  </a:cubicBezTo>
                  <a:lnTo>
                    <a:pt x="19267" y="48999"/>
                  </a:lnTo>
                  <a:cubicBezTo>
                    <a:pt x="21320" y="61566"/>
                    <a:pt x="28813" y="68725"/>
                    <a:pt x="40269" y="68725"/>
                  </a:cubicBezTo>
                  <a:cubicBezTo>
                    <a:pt x="47732" y="68725"/>
                    <a:pt x="53778" y="65862"/>
                    <a:pt x="60143" y="59179"/>
                  </a:cubicBezTo>
                  <a:lnTo>
                    <a:pt x="71916" y="71589"/>
                  </a:lnTo>
                  <a:cubicBezTo>
                    <a:pt x="62688" y="80653"/>
                    <a:pt x="52332" y="84949"/>
                    <a:pt x="40095" y="84949"/>
                  </a:cubicBezTo>
                  <a:close/>
                  <a:moveTo>
                    <a:pt x="18948" y="35154"/>
                  </a:moveTo>
                  <a:lnTo>
                    <a:pt x="55688" y="35154"/>
                  </a:lnTo>
                  <a:cubicBezTo>
                    <a:pt x="54906" y="22744"/>
                    <a:pt x="48368" y="15587"/>
                    <a:pt x="37723" y="15587"/>
                  </a:cubicBezTo>
                  <a:cubicBezTo>
                    <a:pt x="27222" y="15587"/>
                    <a:pt x="20539" y="22587"/>
                    <a:pt x="18948" y="351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0"/>
            <p:cNvSpPr/>
            <p:nvPr/>
          </p:nvSpPr>
          <p:spPr>
            <a:xfrm>
              <a:off x="4110337" y="363231"/>
              <a:ext cx="49005" cy="83039"/>
            </a:xfrm>
            <a:custGeom>
              <a:rect b="b" l="l" r="r" t="t"/>
              <a:pathLst>
                <a:path extrusionOk="0" h="83039" w="49005">
                  <a:moveTo>
                    <a:pt x="49005" y="1747"/>
                  </a:moveTo>
                  <a:lnTo>
                    <a:pt x="45968" y="21155"/>
                  </a:lnTo>
                  <a:cubicBezTo>
                    <a:pt x="43104" y="19564"/>
                    <a:pt x="39632" y="18610"/>
                    <a:pt x="35495" y="18610"/>
                  </a:cubicBezTo>
                  <a:cubicBezTo>
                    <a:pt x="22449" y="18610"/>
                    <a:pt x="18948" y="29111"/>
                    <a:pt x="18948" y="41518"/>
                  </a:cubicBezTo>
                  <a:lnTo>
                    <a:pt x="18948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30" y="2066"/>
                  </a:lnTo>
                  <a:lnTo>
                    <a:pt x="18630" y="12248"/>
                  </a:lnTo>
                  <a:lnTo>
                    <a:pt x="18948" y="12248"/>
                  </a:lnTo>
                  <a:cubicBezTo>
                    <a:pt x="23230" y="4614"/>
                    <a:pt x="30867" y="0"/>
                    <a:pt x="40095" y="0"/>
                  </a:cubicBezTo>
                  <a:cubicBezTo>
                    <a:pt x="42814" y="-3"/>
                    <a:pt x="46141" y="474"/>
                    <a:pt x="49005" y="17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0"/>
            <p:cNvSpPr/>
            <p:nvPr/>
          </p:nvSpPr>
          <p:spPr>
            <a:xfrm>
              <a:off x="4168165" y="363231"/>
              <a:ext cx="62370" cy="84951"/>
            </a:xfrm>
            <a:custGeom>
              <a:rect b="b" l="l" r="r" t="t"/>
              <a:pathLst>
                <a:path extrusionOk="0" h="84951" w="62370">
                  <a:moveTo>
                    <a:pt x="9084" y="60134"/>
                  </a:moveTo>
                  <a:cubicBezTo>
                    <a:pt x="17039" y="66177"/>
                    <a:pt x="24821" y="69203"/>
                    <a:pt x="31995" y="69203"/>
                  </a:cubicBezTo>
                  <a:cubicBezTo>
                    <a:pt x="38996" y="69203"/>
                    <a:pt x="43914" y="66018"/>
                    <a:pt x="43914" y="61088"/>
                  </a:cubicBezTo>
                  <a:cubicBezTo>
                    <a:pt x="43914" y="47246"/>
                    <a:pt x="3356" y="52178"/>
                    <a:pt x="3356" y="25136"/>
                  </a:cubicBezTo>
                  <a:cubicBezTo>
                    <a:pt x="3356" y="10183"/>
                    <a:pt x="15766" y="0"/>
                    <a:pt x="33905" y="0"/>
                  </a:cubicBezTo>
                  <a:cubicBezTo>
                    <a:pt x="43596" y="0"/>
                    <a:pt x="53316" y="2864"/>
                    <a:pt x="61907" y="8433"/>
                  </a:cubicBezTo>
                  <a:lnTo>
                    <a:pt x="52997" y="23227"/>
                  </a:lnTo>
                  <a:cubicBezTo>
                    <a:pt x="45997" y="18454"/>
                    <a:pt x="39777" y="16067"/>
                    <a:pt x="33586" y="16067"/>
                  </a:cubicBezTo>
                  <a:cubicBezTo>
                    <a:pt x="26586" y="16067"/>
                    <a:pt x="21957" y="19090"/>
                    <a:pt x="21957" y="23545"/>
                  </a:cubicBezTo>
                  <a:cubicBezTo>
                    <a:pt x="21957" y="36748"/>
                    <a:pt x="62370" y="32134"/>
                    <a:pt x="62370" y="59338"/>
                  </a:cubicBezTo>
                  <a:cubicBezTo>
                    <a:pt x="62370" y="74610"/>
                    <a:pt x="49815" y="84951"/>
                    <a:pt x="31185" y="84951"/>
                  </a:cubicBezTo>
                  <a:cubicBezTo>
                    <a:pt x="20366" y="84951"/>
                    <a:pt x="9402" y="81610"/>
                    <a:pt x="0" y="75090"/>
                  </a:cubicBezTo>
                  <a:lnTo>
                    <a:pt x="9084" y="601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0"/>
            <p:cNvSpPr/>
            <p:nvPr/>
          </p:nvSpPr>
          <p:spPr>
            <a:xfrm>
              <a:off x="4248240" y="329344"/>
              <a:ext cx="24010" cy="116926"/>
            </a:xfrm>
            <a:custGeom>
              <a:rect b="b" l="l" r="r" t="t"/>
              <a:pathLst>
                <a:path extrusionOk="0" h="116926" w="24010">
                  <a:moveTo>
                    <a:pt x="24011" y="11453"/>
                  </a:moveTo>
                  <a:cubicBezTo>
                    <a:pt x="24011" y="18135"/>
                    <a:pt x="18601" y="22906"/>
                    <a:pt x="11919" y="22906"/>
                  </a:cubicBezTo>
                  <a:cubicBezTo>
                    <a:pt x="5410" y="22906"/>
                    <a:pt x="0" y="18132"/>
                    <a:pt x="0" y="11453"/>
                  </a:cubicBezTo>
                  <a:cubicBezTo>
                    <a:pt x="0" y="4929"/>
                    <a:pt x="5410" y="0"/>
                    <a:pt x="11919" y="0"/>
                  </a:cubicBezTo>
                  <a:cubicBezTo>
                    <a:pt x="18601" y="0"/>
                    <a:pt x="24011" y="4929"/>
                    <a:pt x="24011" y="11453"/>
                  </a:cubicBezTo>
                  <a:close/>
                  <a:moveTo>
                    <a:pt x="21465" y="116926"/>
                  </a:moveTo>
                  <a:lnTo>
                    <a:pt x="2546" y="116926"/>
                  </a:lnTo>
                  <a:lnTo>
                    <a:pt x="2546" y="35952"/>
                  </a:lnTo>
                  <a:lnTo>
                    <a:pt x="21465" y="35952"/>
                  </a:lnTo>
                  <a:lnTo>
                    <a:pt x="21465" y="1169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0"/>
            <p:cNvSpPr/>
            <p:nvPr/>
          </p:nvSpPr>
          <p:spPr>
            <a:xfrm>
              <a:off x="4285760" y="339047"/>
              <a:ext cx="50451" cy="109132"/>
            </a:xfrm>
            <a:custGeom>
              <a:rect b="b" l="l" r="r" t="t"/>
              <a:pathLst>
                <a:path extrusionOk="0" h="109132" w="50451">
                  <a:moveTo>
                    <a:pt x="50452" y="89887"/>
                  </a:moveTo>
                  <a:lnTo>
                    <a:pt x="50452" y="106113"/>
                  </a:lnTo>
                  <a:cubicBezTo>
                    <a:pt x="46315" y="108022"/>
                    <a:pt x="40095" y="109133"/>
                    <a:pt x="34541" y="109133"/>
                  </a:cubicBezTo>
                  <a:cubicBezTo>
                    <a:pt x="20221" y="109133"/>
                    <a:pt x="12410" y="101177"/>
                    <a:pt x="12410" y="86383"/>
                  </a:cubicBezTo>
                  <a:lnTo>
                    <a:pt x="12410" y="41998"/>
                  </a:lnTo>
                  <a:lnTo>
                    <a:pt x="0" y="41998"/>
                  </a:lnTo>
                  <a:lnTo>
                    <a:pt x="0" y="26250"/>
                  </a:lnTo>
                  <a:lnTo>
                    <a:pt x="12266" y="26250"/>
                  </a:lnTo>
                  <a:lnTo>
                    <a:pt x="12266" y="4137"/>
                  </a:lnTo>
                  <a:lnTo>
                    <a:pt x="31185" y="0"/>
                  </a:lnTo>
                  <a:lnTo>
                    <a:pt x="31185" y="26250"/>
                  </a:lnTo>
                  <a:lnTo>
                    <a:pt x="50452" y="26250"/>
                  </a:lnTo>
                  <a:lnTo>
                    <a:pt x="50452" y="41998"/>
                  </a:lnTo>
                  <a:lnTo>
                    <a:pt x="31185" y="41998"/>
                  </a:lnTo>
                  <a:lnTo>
                    <a:pt x="31185" y="81928"/>
                  </a:lnTo>
                  <a:cubicBezTo>
                    <a:pt x="31185" y="89404"/>
                    <a:pt x="33731" y="92589"/>
                    <a:pt x="39951" y="92589"/>
                  </a:cubicBezTo>
                  <a:cubicBezTo>
                    <a:pt x="43451" y="92589"/>
                    <a:pt x="47269" y="91475"/>
                    <a:pt x="50452" y="898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0"/>
            <p:cNvSpPr/>
            <p:nvPr/>
          </p:nvSpPr>
          <p:spPr>
            <a:xfrm>
              <a:off x="4350994" y="330617"/>
              <a:ext cx="68734" cy="117562"/>
            </a:xfrm>
            <a:custGeom>
              <a:rect b="b" l="l" r="r" t="t"/>
              <a:pathLst>
                <a:path extrusionOk="0" h="117562" w="68734">
                  <a:moveTo>
                    <a:pt x="34830" y="65384"/>
                  </a:moveTo>
                  <a:cubicBezTo>
                    <a:pt x="40095" y="65384"/>
                    <a:pt x="44868" y="65702"/>
                    <a:pt x="50104" y="67132"/>
                  </a:cubicBezTo>
                  <a:lnTo>
                    <a:pt x="50104" y="64268"/>
                  </a:lnTo>
                  <a:cubicBezTo>
                    <a:pt x="50104" y="53926"/>
                    <a:pt x="44058" y="48519"/>
                    <a:pt x="32284" y="48519"/>
                  </a:cubicBezTo>
                  <a:cubicBezTo>
                    <a:pt x="25775" y="48519"/>
                    <a:pt x="18456" y="50110"/>
                    <a:pt x="11774" y="53133"/>
                  </a:cubicBezTo>
                  <a:lnTo>
                    <a:pt x="7637" y="37225"/>
                  </a:lnTo>
                  <a:cubicBezTo>
                    <a:pt x="15101" y="34361"/>
                    <a:pt x="24965" y="32611"/>
                    <a:pt x="34193" y="32611"/>
                  </a:cubicBezTo>
                  <a:cubicBezTo>
                    <a:pt x="56931" y="32611"/>
                    <a:pt x="68734" y="43271"/>
                    <a:pt x="68734" y="63949"/>
                  </a:cubicBezTo>
                  <a:lnTo>
                    <a:pt x="68734" y="115653"/>
                  </a:lnTo>
                  <a:lnTo>
                    <a:pt x="50740" y="115653"/>
                  </a:lnTo>
                  <a:lnTo>
                    <a:pt x="50740" y="107064"/>
                  </a:lnTo>
                  <a:lnTo>
                    <a:pt x="50422" y="107064"/>
                  </a:lnTo>
                  <a:cubicBezTo>
                    <a:pt x="43422" y="114221"/>
                    <a:pt x="36103" y="117563"/>
                    <a:pt x="26730" y="117563"/>
                  </a:cubicBezTo>
                  <a:cubicBezTo>
                    <a:pt x="10501" y="117563"/>
                    <a:pt x="0" y="107542"/>
                    <a:pt x="0" y="91790"/>
                  </a:cubicBezTo>
                  <a:cubicBezTo>
                    <a:pt x="0" y="74610"/>
                    <a:pt x="12237" y="65384"/>
                    <a:pt x="34830" y="65384"/>
                  </a:cubicBezTo>
                  <a:close/>
                  <a:moveTo>
                    <a:pt x="19411" y="22113"/>
                  </a:moveTo>
                  <a:cubicBezTo>
                    <a:pt x="13365" y="22113"/>
                    <a:pt x="8100" y="17022"/>
                    <a:pt x="8100" y="11135"/>
                  </a:cubicBezTo>
                  <a:cubicBezTo>
                    <a:pt x="8100" y="5248"/>
                    <a:pt x="13365" y="0"/>
                    <a:pt x="19411" y="0"/>
                  </a:cubicBezTo>
                  <a:cubicBezTo>
                    <a:pt x="25457" y="0"/>
                    <a:pt x="30693" y="5248"/>
                    <a:pt x="30693" y="11135"/>
                  </a:cubicBezTo>
                  <a:cubicBezTo>
                    <a:pt x="30693" y="17022"/>
                    <a:pt x="25457" y="22113"/>
                    <a:pt x="19411" y="22113"/>
                  </a:cubicBezTo>
                  <a:close/>
                  <a:moveTo>
                    <a:pt x="31648" y="103405"/>
                  </a:moveTo>
                  <a:cubicBezTo>
                    <a:pt x="38475" y="103405"/>
                    <a:pt x="44868" y="100064"/>
                    <a:pt x="50104" y="93702"/>
                  </a:cubicBezTo>
                  <a:lnTo>
                    <a:pt x="50104" y="79545"/>
                  </a:lnTo>
                  <a:cubicBezTo>
                    <a:pt x="45649" y="78431"/>
                    <a:pt x="41021" y="77954"/>
                    <a:pt x="36913" y="77954"/>
                  </a:cubicBezTo>
                  <a:cubicBezTo>
                    <a:pt x="24965" y="77954"/>
                    <a:pt x="18138" y="82727"/>
                    <a:pt x="18138" y="91316"/>
                  </a:cubicBezTo>
                  <a:cubicBezTo>
                    <a:pt x="18138" y="98791"/>
                    <a:pt x="23374" y="103405"/>
                    <a:pt x="31648" y="103405"/>
                  </a:cubicBezTo>
                  <a:close/>
                  <a:moveTo>
                    <a:pt x="52505" y="22113"/>
                  </a:moveTo>
                  <a:cubicBezTo>
                    <a:pt x="46430" y="22113"/>
                    <a:pt x="41194" y="17022"/>
                    <a:pt x="41194" y="11135"/>
                  </a:cubicBezTo>
                  <a:cubicBezTo>
                    <a:pt x="41194" y="5248"/>
                    <a:pt x="46430" y="0"/>
                    <a:pt x="52505" y="0"/>
                  </a:cubicBezTo>
                  <a:cubicBezTo>
                    <a:pt x="58551" y="0"/>
                    <a:pt x="63787" y="5248"/>
                    <a:pt x="63787" y="11135"/>
                  </a:cubicBezTo>
                  <a:cubicBezTo>
                    <a:pt x="63787" y="17022"/>
                    <a:pt x="58551" y="22113"/>
                    <a:pt x="52505" y="221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0"/>
            <p:cNvSpPr/>
            <p:nvPr/>
          </p:nvSpPr>
          <p:spPr>
            <a:xfrm>
              <a:off x="4434424" y="339047"/>
              <a:ext cx="50422" cy="109132"/>
            </a:xfrm>
            <a:custGeom>
              <a:rect b="b" l="l" r="r" t="t"/>
              <a:pathLst>
                <a:path extrusionOk="0" h="109132" w="50422">
                  <a:moveTo>
                    <a:pt x="50423" y="89887"/>
                  </a:moveTo>
                  <a:lnTo>
                    <a:pt x="50423" y="106113"/>
                  </a:lnTo>
                  <a:cubicBezTo>
                    <a:pt x="46286" y="108022"/>
                    <a:pt x="40095" y="109133"/>
                    <a:pt x="34512" y="109133"/>
                  </a:cubicBezTo>
                  <a:cubicBezTo>
                    <a:pt x="20192" y="109133"/>
                    <a:pt x="12410" y="101177"/>
                    <a:pt x="12410" y="86383"/>
                  </a:cubicBezTo>
                  <a:lnTo>
                    <a:pt x="12410" y="41998"/>
                  </a:lnTo>
                  <a:lnTo>
                    <a:pt x="0" y="41998"/>
                  </a:lnTo>
                  <a:lnTo>
                    <a:pt x="0" y="26250"/>
                  </a:lnTo>
                  <a:lnTo>
                    <a:pt x="12237" y="26250"/>
                  </a:lnTo>
                  <a:lnTo>
                    <a:pt x="12237" y="4137"/>
                  </a:lnTo>
                  <a:lnTo>
                    <a:pt x="31185" y="0"/>
                  </a:lnTo>
                  <a:lnTo>
                    <a:pt x="31185" y="26250"/>
                  </a:lnTo>
                  <a:lnTo>
                    <a:pt x="50423" y="26250"/>
                  </a:lnTo>
                  <a:lnTo>
                    <a:pt x="50423" y="41998"/>
                  </a:lnTo>
                  <a:lnTo>
                    <a:pt x="31185" y="41998"/>
                  </a:lnTo>
                  <a:lnTo>
                    <a:pt x="31185" y="81928"/>
                  </a:lnTo>
                  <a:cubicBezTo>
                    <a:pt x="31185" y="89404"/>
                    <a:pt x="33731" y="92589"/>
                    <a:pt x="39922" y="92589"/>
                  </a:cubicBezTo>
                  <a:cubicBezTo>
                    <a:pt x="43422" y="92589"/>
                    <a:pt x="47240" y="91475"/>
                    <a:pt x="50423" y="898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0"/>
            <p:cNvSpPr/>
            <p:nvPr/>
          </p:nvSpPr>
          <p:spPr>
            <a:xfrm>
              <a:off x="2151789" y="509291"/>
              <a:ext cx="73180" cy="111996"/>
            </a:xfrm>
            <a:custGeom>
              <a:rect b="b" l="l" r="r" t="t"/>
              <a:pathLst>
                <a:path extrusionOk="0" h="111996" w="73180">
                  <a:moveTo>
                    <a:pt x="73178" y="111997"/>
                  </a:moveTo>
                  <a:lnTo>
                    <a:pt x="0" y="111997"/>
                  </a:lnTo>
                  <a:lnTo>
                    <a:pt x="0" y="0"/>
                  </a:lnTo>
                  <a:lnTo>
                    <a:pt x="71112" y="0"/>
                  </a:lnTo>
                  <a:lnTo>
                    <a:pt x="71112" y="18135"/>
                  </a:lnTo>
                  <a:lnTo>
                    <a:pt x="19726" y="18135"/>
                  </a:lnTo>
                  <a:lnTo>
                    <a:pt x="19726" y="44862"/>
                  </a:lnTo>
                  <a:lnTo>
                    <a:pt x="58861" y="44862"/>
                  </a:lnTo>
                  <a:lnTo>
                    <a:pt x="58861" y="62839"/>
                  </a:lnTo>
                  <a:lnTo>
                    <a:pt x="19726" y="62839"/>
                  </a:lnTo>
                  <a:lnTo>
                    <a:pt x="19726" y="93861"/>
                  </a:lnTo>
                  <a:lnTo>
                    <a:pt x="73181" y="93861"/>
                  </a:lnTo>
                  <a:lnTo>
                    <a:pt x="73181" y="1119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0"/>
            <p:cNvSpPr/>
            <p:nvPr/>
          </p:nvSpPr>
          <p:spPr>
            <a:xfrm>
              <a:off x="2244499" y="538249"/>
              <a:ext cx="48996" cy="83039"/>
            </a:xfrm>
            <a:custGeom>
              <a:rect b="b" l="l" r="r" t="t"/>
              <a:pathLst>
                <a:path extrusionOk="0" h="83039" w="48996">
                  <a:moveTo>
                    <a:pt x="48996" y="1747"/>
                  </a:moveTo>
                  <a:lnTo>
                    <a:pt x="45973" y="21155"/>
                  </a:lnTo>
                  <a:cubicBezTo>
                    <a:pt x="43109" y="19564"/>
                    <a:pt x="39609" y="18610"/>
                    <a:pt x="35475" y="18610"/>
                  </a:cubicBezTo>
                  <a:cubicBezTo>
                    <a:pt x="22431" y="18610"/>
                    <a:pt x="18931" y="29111"/>
                    <a:pt x="18931" y="41518"/>
                  </a:cubicBezTo>
                  <a:lnTo>
                    <a:pt x="18931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13" y="2066"/>
                  </a:lnTo>
                  <a:lnTo>
                    <a:pt x="18613" y="12248"/>
                  </a:lnTo>
                  <a:lnTo>
                    <a:pt x="18931" y="12248"/>
                  </a:lnTo>
                  <a:cubicBezTo>
                    <a:pt x="23227" y="4614"/>
                    <a:pt x="30864" y="0"/>
                    <a:pt x="40089" y="0"/>
                  </a:cubicBezTo>
                  <a:cubicBezTo>
                    <a:pt x="42794" y="-3"/>
                    <a:pt x="46135" y="474"/>
                    <a:pt x="48996" y="17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0"/>
            <p:cNvSpPr/>
            <p:nvPr/>
          </p:nvSpPr>
          <p:spPr>
            <a:xfrm>
              <a:off x="2309493" y="503089"/>
              <a:ext cx="18930" cy="118199"/>
            </a:xfrm>
            <a:custGeom>
              <a:rect b="b" l="l" r="r" t="t"/>
              <a:pathLst>
                <a:path extrusionOk="0" h="118199" w="18930">
                  <a:moveTo>
                    <a:pt x="18931" y="118199"/>
                  </a:moveTo>
                  <a:lnTo>
                    <a:pt x="0" y="118199"/>
                  </a:lnTo>
                  <a:lnTo>
                    <a:pt x="0" y="4293"/>
                  </a:lnTo>
                  <a:lnTo>
                    <a:pt x="18931" y="0"/>
                  </a:lnTo>
                  <a:lnTo>
                    <a:pt x="18931" y="1181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0"/>
            <p:cNvSpPr/>
            <p:nvPr/>
          </p:nvSpPr>
          <p:spPr>
            <a:xfrm>
              <a:off x="2348159" y="538246"/>
              <a:ext cx="68722" cy="84951"/>
            </a:xfrm>
            <a:custGeom>
              <a:rect b="b" l="l" r="r" t="t"/>
              <a:pathLst>
                <a:path extrusionOk="0" h="84951" w="68722">
                  <a:moveTo>
                    <a:pt x="34836" y="32773"/>
                  </a:moveTo>
                  <a:cubicBezTo>
                    <a:pt x="40086" y="32773"/>
                    <a:pt x="44859" y="33091"/>
                    <a:pt x="50107" y="34520"/>
                  </a:cubicBezTo>
                  <a:lnTo>
                    <a:pt x="50107" y="31656"/>
                  </a:lnTo>
                  <a:cubicBezTo>
                    <a:pt x="50107" y="21315"/>
                    <a:pt x="44064" y="15908"/>
                    <a:pt x="32290" y="15908"/>
                  </a:cubicBezTo>
                  <a:cubicBezTo>
                    <a:pt x="25769" y="15908"/>
                    <a:pt x="18451" y="17499"/>
                    <a:pt x="11768" y="20522"/>
                  </a:cubicBezTo>
                  <a:lnTo>
                    <a:pt x="7631" y="4614"/>
                  </a:lnTo>
                  <a:cubicBezTo>
                    <a:pt x="15106" y="1750"/>
                    <a:pt x="24971" y="0"/>
                    <a:pt x="34199" y="0"/>
                  </a:cubicBezTo>
                  <a:cubicBezTo>
                    <a:pt x="56949" y="0"/>
                    <a:pt x="68723" y="10660"/>
                    <a:pt x="68723" y="31338"/>
                  </a:cubicBezTo>
                  <a:lnTo>
                    <a:pt x="68723" y="83042"/>
                  </a:lnTo>
                  <a:lnTo>
                    <a:pt x="50746" y="83042"/>
                  </a:lnTo>
                  <a:lnTo>
                    <a:pt x="50746" y="74453"/>
                  </a:lnTo>
                  <a:lnTo>
                    <a:pt x="50428" y="74453"/>
                  </a:lnTo>
                  <a:cubicBezTo>
                    <a:pt x="43427" y="81610"/>
                    <a:pt x="36109" y="84951"/>
                    <a:pt x="26724" y="84951"/>
                  </a:cubicBezTo>
                  <a:cubicBezTo>
                    <a:pt x="10498" y="84951"/>
                    <a:pt x="0" y="74931"/>
                    <a:pt x="0" y="59179"/>
                  </a:cubicBezTo>
                  <a:cubicBezTo>
                    <a:pt x="-3" y="41998"/>
                    <a:pt x="12245" y="32773"/>
                    <a:pt x="34836" y="32773"/>
                  </a:cubicBezTo>
                  <a:close/>
                  <a:moveTo>
                    <a:pt x="31654" y="70794"/>
                  </a:moveTo>
                  <a:cubicBezTo>
                    <a:pt x="38495" y="70794"/>
                    <a:pt x="44857" y="67453"/>
                    <a:pt x="50107" y="61091"/>
                  </a:cubicBezTo>
                  <a:lnTo>
                    <a:pt x="50107" y="46934"/>
                  </a:lnTo>
                  <a:cubicBezTo>
                    <a:pt x="45652" y="45820"/>
                    <a:pt x="41041" y="45343"/>
                    <a:pt x="36904" y="45343"/>
                  </a:cubicBezTo>
                  <a:cubicBezTo>
                    <a:pt x="24974" y="45343"/>
                    <a:pt x="18132" y="50116"/>
                    <a:pt x="18132" y="58705"/>
                  </a:cubicBezTo>
                  <a:cubicBezTo>
                    <a:pt x="18132" y="66180"/>
                    <a:pt x="23380" y="70794"/>
                    <a:pt x="31654" y="707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0"/>
            <p:cNvSpPr/>
            <p:nvPr/>
          </p:nvSpPr>
          <p:spPr>
            <a:xfrm>
              <a:off x="2440884" y="538249"/>
              <a:ext cx="69680" cy="83042"/>
            </a:xfrm>
            <a:custGeom>
              <a:rect b="b" l="l" r="r" t="t"/>
              <a:pathLst>
                <a:path extrusionOk="0" h="83042" w="69680">
                  <a:moveTo>
                    <a:pt x="69677" y="83039"/>
                  </a:moveTo>
                  <a:lnTo>
                    <a:pt x="50746" y="83039"/>
                  </a:lnTo>
                  <a:lnTo>
                    <a:pt x="50746" y="36748"/>
                  </a:lnTo>
                  <a:cubicBezTo>
                    <a:pt x="50746" y="24974"/>
                    <a:pt x="47246" y="17022"/>
                    <a:pt x="35793" y="17022"/>
                  </a:cubicBezTo>
                  <a:cubicBezTo>
                    <a:pt x="22590" y="17022"/>
                    <a:pt x="18931" y="27838"/>
                    <a:pt x="18931" y="36589"/>
                  </a:cubicBezTo>
                  <a:lnTo>
                    <a:pt x="18931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2" y="2068"/>
                  </a:lnTo>
                  <a:lnTo>
                    <a:pt x="18772" y="11771"/>
                  </a:lnTo>
                  <a:lnTo>
                    <a:pt x="19090" y="11771"/>
                  </a:lnTo>
                  <a:cubicBezTo>
                    <a:pt x="23860" y="4614"/>
                    <a:pt x="32452" y="0"/>
                    <a:pt x="42953" y="0"/>
                  </a:cubicBezTo>
                  <a:cubicBezTo>
                    <a:pt x="61407" y="0"/>
                    <a:pt x="69680" y="13521"/>
                    <a:pt x="69680" y="32773"/>
                  </a:cubicBezTo>
                  <a:lnTo>
                    <a:pt x="69680" y="830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0"/>
            <p:cNvSpPr/>
            <p:nvPr/>
          </p:nvSpPr>
          <p:spPr>
            <a:xfrm>
              <a:off x="2530661" y="538246"/>
              <a:ext cx="75726" cy="115656"/>
            </a:xfrm>
            <a:custGeom>
              <a:rect b="b" l="l" r="r" t="t"/>
              <a:pathLst>
                <a:path extrusionOk="0" h="115656" w="75726">
                  <a:moveTo>
                    <a:pt x="21320" y="100700"/>
                  </a:moveTo>
                  <a:lnTo>
                    <a:pt x="25457" y="100541"/>
                  </a:lnTo>
                  <a:cubicBezTo>
                    <a:pt x="49639" y="99586"/>
                    <a:pt x="56795" y="92745"/>
                    <a:pt x="56795" y="77473"/>
                  </a:cubicBezTo>
                  <a:lnTo>
                    <a:pt x="56795" y="72223"/>
                  </a:lnTo>
                  <a:lnTo>
                    <a:pt x="56636" y="72223"/>
                  </a:lnTo>
                  <a:cubicBezTo>
                    <a:pt x="50909" y="79542"/>
                    <a:pt x="41842" y="83520"/>
                    <a:pt x="32137" y="83520"/>
                  </a:cubicBezTo>
                  <a:cubicBezTo>
                    <a:pt x="12570" y="83520"/>
                    <a:pt x="0" y="67450"/>
                    <a:pt x="0" y="42476"/>
                  </a:cubicBezTo>
                  <a:cubicBezTo>
                    <a:pt x="0" y="16862"/>
                    <a:pt x="13203" y="0"/>
                    <a:pt x="32932" y="0"/>
                  </a:cubicBezTo>
                  <a:cubicBezTo>
                    <a:pt x="42635" y="0"/>
                    <a:pt x="51386" y="4137"/>
                    <a:pt x="56795" y="11297"/>
                  </a:cubicBezTo>
                  <a:lnTo>
                    <a:pt x="57114" y="11297"/>
                  </a:lnTo>
                  <a:lnTo>
                    <a:pt x="57114" y="2068"/>
                  </a:lnTo>
                  <a:lnTo>
                    <a:pt x="75726" y="2068"/>
                  </a:lnTo>
                  <a:lnTo>
                    <a:pt x="75726" y="74769"/>
                  </a:lnTo>
                  <a:cubicBezTo>
                    <a:pt x="75726" y="101018"/>
                    <a:pt x="62361" y="114062"/>
                    <a:pt x="27204" y="115494"/>
                  </a:cubicBezTo>
                  <a:lnTo>
                    <a:pt x="23227" y="115656"/>
                  </a:lnTo>
                  <a:lnTo>
                    <a:pt x="21320" y="100700"/>
                  </a:lnTo>
                  <a:close/>
                  <a:moveTo>
                    <a:pt x="18778" y="41998"/>
                  </a:moveTo>
                  <a:cubicBezTo>
                    <a:pt x="18778" y="57906"/>
                    <a:pt x="25778" y="67293"/>
                    <a:pt x="37708" y="67293"/>
                  </a:cubicBezTo>
                  <a:cubicBezTo>
                    <a:pt x="44868" y="67293"/>
                    <a:pt x="50911" y="63793"/>
                    <a:pt x="56798" y="56633"/>
                  </a:cubicBezTo>
                  <a:lnTo>
                    <a:pt x="56798" y="27682"/>
                  </a:lnTo>
                  <a:cubicBezTo>
                    <a:pt x="51233" y="20681"/>
                    <a:pt x="44868" y="17022"/>
                    <a:pt x="37549" y="17022"/>
                  </a:cubicBezTo>
                  <a:cubicBezTo>
                    <a:pt x="25775" y="17022"/>
                    <a:pt x="18778" y="26091"/>
                    <a:pt x="18778" y="419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0"/>
            <p:cNvSpPr/>
            <p:nvPr/>
          </p:nvSpPr>
          <p:spPr>
            <a:xfrm>
              <a:off x="2626796" y="538246"/>
              <a:ext cx="73976" cy="84951"/>
            </a:xfrm>
            <a:custGeom>
              <a:rect b="b" l="l" r="r" t="t"/>
              <a:pathLst>
                <a:path extrusionOk="0" h="84951" w="73976">
                  <a:moveTo>
                    <a:pt x="40089" y="84951"/>
                  </a:moveTo>
                  <a:cubicBezTo>
                    <a:pt x="16067" y="84951"/>
                    <a:pt x="0" y="67930"/>
                    <a:pt x="0" y="42317"/>
                  </a:cubicBezTo>
                  <a:cubicBezTo>
                    <a:pt x="0" y="17181"/>
                    <a:pt x="15430" y="0"/>
                    <a:pt x="38024" y="0"/>
                  </a:cubicBezTo>
                  <a:cubicBezTo>
                    <a:pt x="59819" y="0"/>
                    <a:pt x="73976" y="16226"/>
                    <a:pt x="73976" y="41203"/>
                  </a:cubicBezTo>
                  <a:cubicBezTo>
                    <a:pt x="73976" y="43908"/>
                    <a:pt x="73817" y="46769"/>
                    <a:pt x="73658" y="48999"/>
                  </a:cubicBezTo>
                  <a:lnTo>
                    <a:pt x="19249" y="48999"/>
                  </a:lnTo>
                  <a:cubicBezTo>
                    <a:pt x="21318" y="61566"/>
                    <a:pt x="28793" y="68725"/>
                    <a:pt x="40248" y="68725"/>
                  </a:cubicBezTo>
                  <a:cubicBezTo>
                    <a:pt x="47723" y="68725"/>
                    <a:pt x="53770" y="65862"/>
                    <a:pt x="60134" y="59179"/>
                  </a:cubicBezTo>
                  <a:lnTo>
                    <a:pt x="71905" y="71589"/>
                  </a:lnTo>
                  <a:cubicBezTo>
                    <a:pt x="62680" y="80656"/>
                    <a:pt x="52341" y="84951"/>
                    <a:pt x="40089" y="84951"/>
                  </a:cubicBezTo>
                  <a:close/>
                  <a:moveTo>
                    <a:pt x="18931" y="35157"/>
                  </a:moveTo>
                  <a:lnTo>
                    <a:pt x="55679" y="35157"/>
                  </a:lnTo>
                  <a:cubicBezTo>
                    <a:pt x="54883" y="22746"/>
                    <a:pt x="48360" y="15590"/>
                    <a:pt x="37703" y="15590"/>
                  </a:cubicBezTo>
                  <a:cubicBezTo>
                    <a:pt x="27204" y="15590"/>
                    <a:pt x="20522" y="22590"/>
                    <a:pt x="18931" y="351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0"/>
            <p:cNvSpPr/>
            <p:nvPr/>
          </p:nvSpPr>
          <p:spPr>
            <a:xfrm>
              <a:off x="2721451" y="538249"/>
              <a:ext cx="69680" cy="83042"/>
            </a:xfrm>
            <a:custGeom>
              <a:rect b="b" l="l" r="r" t="t"/>
              <a:pathLst>
                <a:path extrusionOk="0" h="83042" w="69680">
                  <a:moveTo>
                    <a:pt x="69677" y="83039"/>
                  </a:moveTo>
                  <a:lnTo>
                    <a:pt x="50746" y="83039"/>
                  </a:lnTo>
                  <a:lnTo>
                    <a:pt x="50746" y="36748"/>
                  </a:lnTo>
                  <a:cubicBezTo>
                    <a:pt x="50746" y="24974"/>
                    <a:pt x="47246" y="17022"/>
                    <a:pt x="35793" y="17022"/>
                  </a:cubicBezTo>
                  <a:cubicBezTo>
                    <a:pt x="22590" y="17022"/>
                    <a:pt x="18931" y="27838"/>
                    <a:pt x="18931" y="36589"/>
                  </a:cubicBezTo>
                  <a:lnTo>
                    <a:pt x="18931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2" y="2068"/>
                  </a:lnTo>
                  <a:lnTo>
                    <a:pt x="18772" y="11771"/>
                  </a:lnTo>
                  <a:lnTo>
                    <a:pt x="19090" y="11771"/>
                  </a:lnTo>
                  <a:cubicBezTo>
                    <a:pt x="23860" y="4614"/>
                    <a:pt x="32452" y="0"/>
                    <a:pt x="42953" y="0"/>
                  </a:cubicBezTo>
                  <a:cubicBezTo>
                    <a:pt x="61407" y="0"/>
                    <a:pt x="69680" y="13521"/>
                    <a:pt x="69680" y="32773"/>
                  </a:cubicBezTo>
                  <a:lnTo>
                    <a:pt x="69680" y="830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0"/>
            <p:cNvSpPr/>
            <p:nvPr/>
          </p:nvSpPr>
          <p:spPr>
            <a:xfrm>
              <a:off x="2812856" y="562586"/>
              <a:ext cx="39770" cy="17976"/>
            </a:xfrm>
            <a:custGeom>
              <a:rect b="b" l="l" r="r" t="t"/>
              <a:pathLst>
                <a:path extrusionOk="0" h="17976" w="39770">
                  <a:moveTo>
                    <a:pt x="39771" y="17976"/>
                  </a:moveTo>
                  <a:lnTo>
                    <a:pt x="0" y="17976"/>
                  </a:lnTo>
                  <a:lnTo>
                    <a:pt x="0" y="0"/>
                  </a:lnTo>
                  <a:lnTo>
                    <a:pt x="39771" y="0"/>
                  </a:lnTo>
                  <a:lnTo>
                    <a:pt x="39771" y="1797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0"/>
            <p:cNvSpPr/>
            <p:nvPr/>
          </p:nvSpPr>
          <p:spPr>
            <a:xfrm>
              <a:off x="2877211" y="509291"/>
              <a:ext cx="89088" cy="111996"/>
            </a:xfrm>
            <a:custGeom>
              <a:rect b="b" l="l" r="r" t="t"/>
              <a:pathLst>
                <a:path extrusionOk="0" h="111996" w="89088">
                  <a:moveTo>
                    <a:pt x="3" y="0"/>
                  </a:moveTo>
                  <a:lnTo>
                    <a:pt x="20207" y="0"/>
                  </a:lnTo>
                  <a:lnTo>
                    <a:pt x="69999" y="78110"/>
                  </a:lnTo>
                  <a:lnTo>
                    <a:pt x="70317" y="78110"/>
                  </a:lnTo>
                  <a:lnTo>
                    <a:pt x="69839" y="0"/>
                  </a:lnTo>
                  <a:lnTo>
                    <a:pt x="89088" y="0"/>
                  </a:lnTo>
                  <a:lnTo>
                    <a:pt x="89088" y="111997"/>
                  </a:lnTo>
                  <a:lnTo>
                    <a:pt x="69362" y="111997"/>
                  </a:lnTo>
                  <a:lnTo>
                    <a:pt x="19408" y="33407"/>
                  </a:lnTo>
                  <a:lnTo>
                    <a:pt x="19090" y="33407"/>
                  </a:lnTo>
                  <a:lnTo>
                    <a:pt x="19408" y="111997"/>
                  </a:lnTo>
                  <a:lnTo>
                    <a:pt x="0" y="111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0"/>
            <p:cNvSpPr/>
            <p:nvPr/>
          </p:nvSpPr>
          <p:spPr>
            <a:xfrm>
              <a:off x="2992135" y="505635"/>
              <a:ext cx="69677" cy="117562"/>
            </a:xfrm>
            <a:custGeom>
              <a:rect b="b" l="l" r="r" t="t"/>
              <a:pathLst>
                <a:path extrusionOk="0" h="117562" w="69677">
                  <a:moveTo>
                    <a:pt x="18931" y="83360"/>
                  </a:moveTo>
                  <a:cubicBezTo>
                    <a:pt x="18931" y="94498"/>
                    <a:pt x="24500" y="100382"/>
                    <a:pt x="34998" y="100382"/>
                  </a:cubicBezTo>
                  <a:cubicBezTo>
                    <a:pt x="45340" y="100382"/>
                    <a:pt x="50746" y="94654"/>
                    <a:pt x="50746" y="83201"/>
                  </a:cubicBezTo>
                  <a:lnTo>
                    <a:pt x="50746" y="34680"/>
                  </a:lnTo>
                  <a:lnTo>
                    <a:pt x="69677" y="34680"/>
                  </a:lnTo>
                  <a:lnTo>
                    <a:pt x="69677" y="83838"/>
                  </a:lnTo>
                  <a:cubicBezTo>
                    <a:pt x="69677" y="105155"/>
                    <a:pt x="57747" y="117563"/>
                    <a:pt x="35475" y="117563"/>
                  </a:cubicBezTo>
                  <a:cubicBezTo>
                    <a:pt x="13362" y="117563"/>
                    <a:pt x="0" y="105155"/>
                    <a:pt x="0" y="83997"/>
                  </a:cubicBezTo>
                  <a:lnTo>
                    <a:pt x="0" y="34680"/>
                  </a:lnTo>
                  <a:lnTo>
                    <a:pt x="18931" y="34680"/>
                  </a:lnTo>
                  <a:lnTo>
                    <a:pt x="18931" y="83360"/>
                  </a:lnTo>
                  <a:close/>
                  <a:moveTo>
                    <a:pt x="18294" y="22113"/>
                  </a:moveTo>
                  <a:cubicBezTo>
                    <a:pt x="12248" y="22113"/>
                    <a:pt x="6998" y="17022"/>
                    <a:pt x="6998" y="11135"/>
                  </a:cubicBezTo>
                  <a:cubicBezTo>
                    <a:pt x="6998" y="5248"/>
                    <a:pt x="12248" y="0"/>
                    <a:pt x="18294" y="0"/>
                  </a:cubicBezTo>
                  <a:cubicBezTo>
                    <a:pt x="24338" y="0"/>
                    <a:pt x="29588" y="5248"/>
                    <a:pt x="29588" y="11135"/>
                  </a:cubicBezTo>
                  <a:cubicBezTo>
                    <a:pt x="29591" y="17022"/>
                    <a:pt x="24338" y="22113"/>
                    <a:pt x="18294" y="22113"/>
                  </a:cubicBezTo>
                  <a:close/>
                  <a:moveTo>
                    <a:pt x="51383" y="22113"/>
                  </a:moveTo>
                  <a:cubicBezTo>
                    <a:pt x="45340" y="22113"/>
                    <a:pt x="40089" y="17022"/>
                    <a:pt x="40089" y="11135"/>
                  </a:cubicBezTo>
                  <a:cubicBezTo>
                    <a:pt x="40089" y="5248"/>
                    <a:pt x="45340" y="0"/>
                    <a:pt x="51383" y="0"/>
                  </a:cubicBezTo>
                  <a:cubicBezTo>
                    <a:pt x="57429" y="0"/>
                    <a:pt x="62680" y="5248"/>
                    <a:pt x="62680" y="11135"/>
                  </a:cubicBezTo>
                  <a:cubicBezTo>
                    <a:pt x="62680" y="17022"/>
                    <a:pt x="57429" y="22113"/>
                    <a:pt x="51383" y="221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0"/>
            <p:cNvSpPr/>
            <p:nvPr/>
          </p:nvSpPr>
          <p:spPr>
            <a:xfrm>
              <a:off x="3085817" y="538249"/>
              <a:ext cx="48999" cy="83039"/>
            </a:xfrm>
            <a:custGeom>
              <a:rect b="b" l="l" r="r" t="t"/>
              <a:pathLst>
                <a:path extrusionOk="0" h="83039" w="48999">
                  <a:moveTo>
                    <a:pt x="48999" y="1747"/>
                  </a:moveTo>
                  <a:lnTo>
                    <a:pt x="45976" y="21155"/>
                  </a:lnTo>
                  <a:cubicBezTo>
                    <a:pt x="43115" y="19564"/>
                    <a:pt x="39615" y="18610"/>
                    <a:pt x="35475" y="18610"/>
                  </a:cubicBezTo>
                  <a:cubicBezTo>
                    <a:pt x="22431" y="18610"/>
                    <a:pt x="18931" y="29111"/>
                    <a:pt x="18931" y="41518"/>
                  </a:cubicBezTo>
                  <a:lnTo>
                    <a:pt x="18931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13" y="2066"/>
                  </a:lnTo>
                  <a:lnTo>
                    <a:pt x="18613" y="12248"/>
                  </a:lnTo>
                  <a:lnTo>
                    <a:pt x="18931" y="12248"/>
                  </a:lnTo>
                  <a:cubicBezTo>
                    <a:pt x="23224" y="4614"/>
                    <a:pt x="30861" y="0"/>
                    <a:pt x="40089" y="0"/>
                  </a:cubicBezTo>
                  <a:cubicBezTo>
                    <a:pt x="42794" y="-3"/>
                    <a:pt x="46132" y="474"/>
                    <a:pt x="48999" y="17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0"/>
            <p:cNvSpPr/>
            <p:nvPr/>
          </p:nvSpPr>
          <p:spPr>
            <a:xfrm>
              <a:off x="3150589" y="538249"/>
              <a:ext cx="69680" cy="83042"/>
            </a:xfrm>
            <a:custGeom>
              <a:rect b="b" l="l" r="r" t="t"/>
              <a:pathLst>
                <a:path extrusionOk="0" h="83042" w="69680">
                  <a:moveTo>
                    <a:pt x="69680" y="83039"/>
                  </a:moveTo>
                  <a:lnTo>
                    <a:pt x="50749" y="83039"/>
                  </a:lnTo>
                  <a:lnTo>
                    <a:pt x="50749" y="36748"/>
                  </a:lnTo>
                  <a:cubicBezTo>
                    <a:pt x="50749" y="24974"/>
                    <a:pt x="47249" y="17022"/>
                    <a:pt x="35793" y="17022"/>
                  </a:cubicBezTo>
                  <a:cubicBezTo>
                    <a:pt x="22590" y="17022"/>
                    <a:pt x="18931" y="27838"/>
                    <a:pt x="18931" y="36589"/>
                  </a:cubicBezTo>
                  <a:lnTo>
                    <a:pt x="18931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2" y="2068"/>
                  </a:lnTo>
                  <a:lnTo>
                    <a:pt x="18772" y="11771"/>
                  </a:lnTo>
                  <a:lnTo>
                    <a:pt x="19087" y="11771"/>
                  </a:lnTo>
                  <a:cubicBezTo>
                    <a:pt x="23860" y="4614"/>
                    <a:pt x="32452" y="0"/>
                    <a:pt x="42950" y="0"/>
                  </a:cubicBezTo>
                  <a:cubicBezTo>
                    <a:pt x="61404" y="0"/>
                    <a:pt x="69677" y="13521"/>
                    <a:pt x="69677" y="32773"/>
                  </a:cubicBezTo>
                  <a:lnTo>
                    <a:pt x="69677" y="830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0"/>
            <p:cNvSpPr/>
            <p:nvPr/>
          </p:nvSpPr>
          <p:spPr>
            <a:xfrm>
              <a:off x="3244410" y="502930"/>
              <a:ext cx="75570" cy="120267"/>
            </a:xfrm>
            <a:custGeom>
              <a:rect b="b" l="l" r="r" t="t"/>
              <a:pathLst>
                <a:path extrusionOk="0" h="120267" w="75570">
                  <a:moveTo>
                    <a:pt x="75570" y="77314"/>
                  </a:moveTo>
                  <a:cubicBezTo>
                    <a:pt x="75570" y="103405"/>
                    <a:pt x="62379" y="120267"/>
                    <a:pt x="42479" y="120267"/>
                  </a:cubicBezTo>
                  <a:cubicBezTo>
                    <a:pt x="32296" y="120267"/>
                    <a:pt x="23863" y="115974"/>
                    <a:pt x="18453" y="108974"/>
                  </a:cubicBezTo>
                  <a:lnTo>
                    <a:pt x="18138" y="108974"/>
                  </a:lnTo>
                  <a:lnTo>
                    <a:pt x="18138" y="118361"/>
                  </a:lnTo>
                  <a:lnTo>
                    <a:pt x="0" y="118361"/>
                  </a:lnTo>
                  <a:lnTo>
                    <a:pt x="0" y="4773"/>
                  </a:lnTo>
                  <a:lnTo>
                    <a:pt x="18931" y="0"/>
                  </a:lnTo>
                  <a:lnTo>
                    <a:pt x="18931" y="46772"/>
                  </a:lnTo>
                  <a:lnTo>
                    <a:pt x="19249" y="46772"/>
                  </a:lnTo>
                  <a:cubicBezTo>
                    <a:pt x="24659" y="39612"/>
                    <a:pt x="32929" y="35319"/>
                    <a:pt x="42953" y="35319"/>
                  </a:cubicBezTo>
                  <a:cubicBezTo>
                    <a:pt x="62379" y="35316"/>
                    <a:pt x="75570" y="51065"/>
                    <a:pt x="75570" y="77314"/>
                  </a:cubicBezTo>
                  <a:close/>
                  <a:moveTo>
                    <a:pt x="56955" y="77792"/>
                  </a:moveTo>
                  <a:cubicBezTo>
                    <a:pt x="56955" y="61088"/>
                    <a:pt x="50116" y="52337"/>
                    <a:pt x="38024" y="52337"/>
                  </a:cubicBezTo>
                  <a:cubicBezTo>
                    <a:pt x="30705" y="52337"/>
                    <a:pt x="24821" y="55520"/>
                    <a:pt x="18931" y="62836"/>
                  </a:cubicBezTo>
                  <a:lnTo>
                    <a:pt x="18931" y="92427"/>
                  </a:lnTo>
                  <a:cubicBezTo>
                    <a:pt x="24341" y="99586"/>
                    <a:pt x="30386" y="103402"/>
                    <a:pt x="38180" y="103402"/>
                  </a:cubicBezTo>
                  <a:cubicBezTo>
                    <a:pt x="50431" y="103405"/>
                    <a:pt x="56955" y="94018"/>
                    <a:pt x="56955" y="777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0"/>
            <p:cNvSpPr/>
            <p:nvPr/>
          </p:nvSpPr>
          <p:spPr>
            <a:xfrm>
              <a:off x="3336585" y="538246"/>
              <a:ext cx="73999" cy="84951"/>
            </a:xfrm>
            <a:custGeom>
              <a:rect b="b" l="l" r="r" t="t"/>
              <a:pathLst>
                <a:path extrusionOk="0" h="84951" w="73999">
                  <a:moveTo>
                    <a:pt x="40095" y="84951"/>
                  </a:moveTo>
                  <a:cubicBezTo>
                    <a:pt x="16084" y="84951"/>
                    <a:pt x="0" y="67930"/>
                    <a:pt x="0" y="42317"/>
                  </a:cubicBezTo>
                  <a:cubicBezTo>
                    <a:pt x="0" y="17181"/>
                    <a:pt x="15448" y="0"/>
                    <a:pt x="38041" y="0"/>
                  </a:cubicBezTo>
                  <a:cubicBezTo>
                    <a:pt x="59824" y="0"/>
                    <a:pt x="73999" y="16226"/>
                    <a:pt x="73999" y="41203"/>
                  </a:cubicBezTo>
                  <a:cubicBezTo>
                    <a:pt x="73999" y="43908"/>
                    <a:pt x="73826" y="46769"/>
                    <a:pt x="73681" y="48999"/>
                  </a:cubicBezTo>
                  <a:lnTo>
                    <a:pt x="19267" y="48999"/>
                  </a:lnTo>
                  <a:cubicBezTo>
                    <a:pt x="21320" y="61566"/>
                    <a:pt x="28813" y="68725"/>
                    <a:pt x="40269" y="68725"/>
                  </a:cubicBezTo>
                  <a:cubicBezTo>
                    <a:pt x="47732" y="68725"/>
                    <a:pt x="53778" y="65862"/>
                    <a:pt x="60143" y="59179"/>
                  </a:cubicBezTo>
                  <a:lnTo>
                    <a:pt x="71916" y="71589"/>
                  </a:lnTo>
                  <a:cubicBezTo>
                    <a:pt x="62688" y="80656"/>
                    <a:pt x="52361" y="84951"/>
                    <a:pt x="40095" y="84951"/>
                  </a:cubicBezTo>
                  <a:close/>
                  <a:moveTo>
                    <a:pt x="18948" y="35157"/>
                  </a:moveTo>
                  <a:lnTo>
                    <a:pt x="55688" y="35157"/>
                  </a:lnTo>
                  <a:cubicBezTo>
                    <a:pt x="54906" y="22746"/>
                    <a:pt x="48368" y="15590"/>
                    <a:pt x="37723" y="15590"/>
                  </a:cubicBezTo>
                  <a:cubicBezTo>
                    <a:pt x="27222" y="15590"/>
                    <a:pt x="20539" y="22590"/>
                    <a:pt x="18948" y="351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0"/>
            <p:cNvSpPr/>
            <p:nvPr/>
          </p:nvSpPr>
          <p:spPr>
            <a:xfrm>
              <a:off x="3431239" y="538249"/>
              <a:ext cx="49005" cy="83039"/>
            </a:xfrm>
            <a:custGeom>
              <a:rect b="b" l="l" r="r" t="t"/>
              <a:pathLst>
                <a:path extrusionOk="0" h="83039" w="49005">
                  <a:moveTo>
                    <a:pt x="49005" y="1747"/>
                  </a:moveTo>
                  <a:lnTo>
                    <a:pt x="45997" y="21155"/>
                  </a:lnTo>
                  <a:cubicBezTo>
                    <a:pt x="43133" y="19564"/>
                    <a:pt x="39632" y="18610"/>
                    <a:pt x="35495" y="18610"/>
                  </a:cubicBezTo>
                  <a:cubicBezTo>
                    <a:pt x="22449" y="18610"/>
                    <a:pt x="18948" y="29111"/>
                    <a:pt x="18948" y="41518"/>
                  </a:cubicBezTo>
                  <a:lnTo>
                    <a:pt x="18948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30" y="2066"/>
                  </a:lnTo>
                  <a:lnTo>
                    <a:pt x="18630" y="12248"/>
                  </a:lnTo>
                  <a:lnTo>
                    <a:pt x="18948" y="12248"/>
                  </a:lnTo>
                  <a:cubicBezTo>
                    <a:pt x="23230" y="4614"/>
                    <a:pt x="30867" y="0"/>
                    <a:pt x="40095" y="0"/>
                  </a:cubicBezTo>
                  <a:cubicBezTo>
                    <a:pt x="42814" y="-3"/>
                    <a:pt x="46141" y="474"/>
                    <a:pt x="49005" y="17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0"/>
            <p:cNvSpPr/>
            <p:nvPr/>
          </p:nvSpPr>
          <p:spPr>
            <a:xfrm>
              <a:off x="3490948" y="538246"/>
              <a:ext cx="75706" cy="115656"/>
            </a:xfrm>
            <a:custGeom>
              <a:rect b="b" l="l" r="r" t="t"/>
              <a:pathLst>
                <a:path extrusionOk="0" h="115656" w="75706">
                  <a:moveTo>
                    <a:pt x="21320" y="100700"/>
                  </a:moveTo>
                  <a:lnTo>
                    <a:pt x="25457" y="100541"/>
                  </a:lnTo>
                  <a:cubicBezTo>
                    <a:pt x="49642" y="99586"/>
                    <a:pt x="56787" y="92745"/>
                    <a:pt x="56787" y="77473"/>
                  </a:cubicBezTo>
                  <a:lnTo>
                    <a:pt x="56787" y="72223"/>
                  </a:lnTo>
                  <a:lnTo>
                    <a:pt x="56642" y="72223"/>
                  </a:lnTo>
                  <a:cubicBezTo>
                    <a:pt x="50914" y="79542"/>
                    <a:pt x="41831" y="83520"/>
                    <a:pt x="32140" y="83520"/>
                  </a:cubicBezTo>
                  <a:cubicBezTo>
                    <a:pt x="12555" y="83520"/>
                    <a:pt x="0" y="67450"/>
                    <a:pt x="0" y="42476"/>
                  </a:cubicBezTo>
                  <a:cubicBezTo>
                    <a:pt x="0" y="16862"/>
                    <a:pt x="13192" y="0"/>
                    <a:pt x="32921" y="0"/>
                  </a:cubicBezTo>
                  <a:cubicBezTo>
                    <a:pt x="42612" y="0"/>
                    <a:pt x="51377" y="4137"/>
                    <a:pt x="56787" y="11297"/>
                  </a:cubicBezTo>
                  <a:lnTo>
                    <a:pt x="57105" y="11297"/>
                  </a:lnTo>
                  <a:lnTo>
                    <a:pt x="57105" y="2068"/>
                  </a:lnTo>
                  <a:lnTo>
                    <a:pt x="75706" y="2068"/>
                  </a:lnTo>
                  <a:lnTo>
                    <a:pt x="75706" y="74769"/>
                  </a:lnTo>
                  <a:cubicBezTo>
                    <a:pt x="75706" y="101018"/>
                    <a:pt x="62370" y="114062"/>
                    <a:pt x="27193" y="115494"/>
                  </a:cubicBezTo>
                  <a:lnTo>
                    <a:pt x="23230" y="115656"/>
                  </a:lnTo>
                  <a:lnTo>
                    <a:pt x="21320" y="100700"/>
                  </a:lnTo>
                  <a:close/>
                  <a:moveTo>
                    <a:pt x="18775" y="41998"/>
                  </a:moveTo>
                  <a:cubicBezTo>
                    <a:pt x="18775" y="57906"/>
                    <a:pt x="25775" y="67293"/>
                    <a:pt x="37694" y="67293"/>
                  </a:cubicBezTo>
                  <a:cubicBezTo>
                    <a:pt x="44868" y="67293"/>
                    <a:pt x="50885" y="63793"/>
                    <a:pt x="56787" y="56633"/>
                  </a:cubicBezTo>
                  <a:lnTo>
                    <a:pt x="56787" y="27682"/>
                  </a:lnTo>
                  <a:cubicBezTo>
                    <a:pt x="51232" y="20681"/>
                    <a:pt x="44868" y="17022"/>
                    <a:pt x="37549" y="17022"/>
                  </a:cubicBezTo>
                  <a:cubicBezTo>
                    <a:pt x="25775" y="17022"/>
                    <a:pt x="18775" y="26091"/>
                    <a:pt x="18775" y="419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0" name="Google Shape;480;p10"/>
          <p:cNvGrpSpPr/>
          <p:nvPr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481" name="Google Shape;481;p10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82" name="Google Shape;482;p10"/>
            <p:cNvSpPr txBox="1"/>
            <p:nvPr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08,70</a:t>
              </a:r>
              <a:endParaRPr/>
            </a:p>
          </p:txBody>
        </p:sp>
      </p:grpSp>
      <p:grpSp>
        <p:nvGrpSpPr>
          <p:cNvPr id="483" name="Google Shape;483;p10"/>
          <p:cNvGrpSpPr/>
          <p:nvPr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484" name="Google Shape;484;p10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85" name="Google Shape;485;p10"/>
            <p:cNvSpPr txBox="1"/>
            <p:nvPr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06,00</a:t>
              </a:r>
              <a:endParaRPr/>
            </a:p>
          </p:txBody>
        </p:sp>
      </p:grpSp>
      <p:grpSp>
        <p:nvGrpSpPr>
          <p:cNvPr id="486" name="Google Shape;486;p10"/>
          <p:cNvGrpSpPr/>
          <p:nvPr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487" name="Google Shape;487;p10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88" name="Google Shape;488;p10"/>
            <p:cNvSpPr txBox="1"/>
            <p:nvPr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05,00</a:t>
              </a:r>
              <a:endParaRPr/>
            </a:p>
          </p:txBody>
        </p:sp>
      </p:grpSp>
      <p:grpSp>
        <p:nvGrpSpPr>
          <p:cNvPr id="489" name="Google Shape;489;p10"/>
          <p:cNvGrpSpPr/>
          <p:nvPr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490" name="Google Shape;490;p10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91" name="Google Shape;491;p10"/>
            <p:cNvSpPr txBox="1"/>
            <p:nvPr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00,00</a:t>
              </a:r>
              <a:endParaRPr/>
            </a:p>
          </p:txBody>
        </p:sp>
      </p:grpSp>
      <p:grpSp>
        <p:nvGrpSpPr>
          <p:cNvPr id="492" name="Google Shape;492;p10"/>
          <p:cNvGrpSpPr/>
          <p:nvPr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493" name="Google Shape;493;p10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94" name="Google Shape;494;p10"/>
            <p:cNvSpPr txBox="1"/>
            <p:nvPr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07,70</a:t>
              </a:r>
              <a:endParaRPr/>
            </a:p>
          </p:txBody>
        </p:sp>
      </p:grpSp>
      <p:grpSp>
        <p:nvGrpSpPr>
          <p:cNvPr id="495" name="Google Shape;495;p10"/>
          <p:cNvGrpSpPr/>
          <p:nvPr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496" name="Google Shape;496;p10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97" name="Google Shape;497;p10"/>
            <p:cNvSpPr txBox="1"/>
            <p:nvPr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08,90</a:t>
              </a:r>
              <a:endParaRPr/>
            </a:p>
          </p:txBody>
        </p:sp>
      </p:grpSp>
      <p:grpSp>
        <p:nvGrpSpPr>
          <p:cNvPr id="498" name="Google Shape;498;p10"/>
          <p:cNvGrpSpPr/>
          <p:nvPr/>
        </p:nvGrpSpPr>
        <p:grpSpPr>
          <a:xfrm rot="-54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499" name="Google Shape;499;p10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00" name="Google Shape;500;p10"/>
            <p:cNvSpPr txBox="1"/>
            <p:nvPr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15,50</a:t>
              </a:r>
              <a:endParaRPr/>
            </a:p>
          </p:txBody>
        </p:sp>
      </p:grpSp>
      <p:grpSp>
        <p:nvGrpSpPr>
          <p:cNvPr id="501" name="Google Shape;501;p10"/>
          <p:cNvGrpSpPr/>
          <p:nvPr/>
        </p:nvGrpSpPr>
        <p:grpSpPr>
          <a:xfrm rot="-54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502" name="Google Shape;502;p10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03" name="Google Shape;503;p10"/>
            <p:cNvSpPr txBox="1"/>
            <p:nvPr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00,30</a:t>
              </a:r>
              <a:endParaRPr/>
            </a:p>
          </p:txBody>
        </p:sp>
      </p:grpSp>
      <p:grpSp>
        <p:nvGrpSpPr>
          <p:cNvPr id="504" name="Google Shape;504;p10"/>
          <p:cNvGrpSpPr/>
          <p:nvPr/>
        </p:nvGrpSpPr>
        <p:grpSpPr>
          <a:xfrm>
            <a:off x="6203949" y="-397423"/>
            <a:ext cx="124906" cy="333375"/>
            <a:chOff x="6416680" y="-397423"/>
            <a:chExt cx="124906" cy="333375"/>
          </a:xfrm>
        </p:grpSpPr>
        <p:cxnSp>
          <p:nvCxnSpPr>
            <p:cNvPr id="505" name="Google Shape;505;p10"/>
            <p:cNvCxnSpPr/>
            <p:nvPr/>
          </p:nvCxnSpPr>
          <p:spPr>
            <a:xfrm rot="-5400000">
              <a:off x="6249993" y="-230736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06" name="Google Shape;506;p10"/>
            <p:cNvSpPr txBox="1"/>
            <p:nvPr/>
          </p:nvSpPr>
          <p:spPr>
            <a:xfrm rot="-5400000">
              <a:off x="6349289" y="-293191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00,30</a:t>
              </a:r>
              <a:endParaRPr/>
            </a:p>
          </p:txBody>
        </p:sp>
      </p:grpSp>
      <p:cxnSp>
        <p:nvCxnSpPr>
          <p:cNvPr id="507" name="Google Shape;507;p10"/>
          <p:cNvCxnSpPr/>
          <p:nvPr/>
        </p:nvCxnSpPr>
        <p:spPr>
          <a:xfrm rot="-5400000">
            <a:off x="5929313" y="-230736"/>
            <a:ext cx="333375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508" name="Google Shape;508;p10"/>
          <p:cNvGrpSpPr/>
          <p:nvPr/>
        </p:nvGrpSpPr>
        <p:grpSpPr>
          <a:xfrm rot="-54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509" name="Google Shape;509;p10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10" name="Google Shape;510;p10"/>
            <p:cNvSpPr txBox="1"/>
            <p:nvPr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15,50</a:t>
              </a:r>
              <a:endParaRPr/>
            </a:p>
          </p:txBody>
        </p:sp>
      </p:grpSp>
      <p:pic>
        <p:nvPicPr>
          <p:cNvPr id="511" name="Google Shape;51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15478" y="296058"/>
            <a:ext cx="1188198" cy="62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8183" y="300703"/>
            <a:ext cx="729699" cy="62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1"/>
          <p:cNvSpPr txBox="1"/>
          <p:nvPr>
            <p:ph idx="10" type="dt"/>
          </p:nvPr>
        </p:nvSpPr>
        <p:spPr>
          <a:xfrm>
            <a:off x="10417351" y="6634666"/>
            <a:ext cx="849593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5" name="Google Shape;515;p11"/>
          <p:cNvSpPr txBox="1"/>
          <p:nvPr>
            <p:ph idx="11" type="ftr"/>
          </p:nvPr>
        </p:nvSpPr>
        <p:spPr>
          <a:xfrm>
            <a:off x="518319" y="6634666"/>
            <a:ext cx="5469732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6" name="Google Shape;516;p11"/>
          <p:cNvSpPr txBox="1"/>
          <p:nvPr>
            <p:ph idx="12" type="sldNum"/>
          </p:nvPr>
        </p:nvSpPr>
        <p:spPr>
          <a:xfrm>
            <a:off x="11482099" y="6634666"/>
            <a:ext cx="193964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517" name="Google Shape;517;p11"/>
          <p:cNvSpPr txBox="1"/>
          <p:nvPr>
            <p:ph idx="1" type="body"/>
          </p:nvPr>
        </p:nvSpPr>
        <p:spPr>
          <a:xfrm>
            <a:off x="948060" y="2354711"/>
            <a:ext cx="5039989" cy="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518" name="Google Shape;518;p11"/>
          <p:cNvSpPr txBox="1"/>
          <p:nvPr>
            <p:ph idx="2" type="body"/>
          </p:nvPr>
        </p:nvSpPr>
        <p:spPr>
          <a:xfrm>
            <a:off x="518318" y="2354711"/>
            <a:ext cx="320601" cy="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519" name="Google Shape;519;p11"/>
          <p:cNvSpPr txBox="1"/>
          <p:nvPr>
            <p:ph idx="3" type="body"/>
          </p:nvPr>
        </p:nvSpPr>
        <p:spPr>
          <a:xfrm>
            <a:off x="948060" y="4525376"/>
            <a:ext cx="5039989" cy="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520" name="Google Shape;520;p11"/>
          <p:cNvSpPr txBox="1"/>
          <p:nvPr>
            <p:ph idx="4" type="body"/>
          </p:nvPr>
        </p:nvSpPr>
        <p:spPr>
          <a:xfrm>
            <a:off x="518318" y="4525376"/>
            <a:ext cx="320601" cy="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521" name="Google Shape;521;p11"/>
          <p:cNvSpPr txBox="1"/>
          <p:nvPr>
            <p:ph idx="5" type="body"/>
          </p:nvPr>
        </p:nvSpPr>
        <p:spPr>
          <a:xfrm>
            <a:off x="948060" y="3078266"/>
            <a:ext cx="5039989" cy="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522" name="Google Shape;522;p11"/>
          <p:cNvSpPr txBox="1"/>
          <p:nvPr>
            <p:ph idx="6" type="body"/>
          </p:nvPr>
        </p:nvSpPr>
        <p:spPr>
          <a:xfrm>
            <a:off x="518318" y="3078266"/>
            <a:ext cx="320601" cy="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523" name="Google Shape;523;p11"/>
          <p:cNvSpPr txBox="1"/>
          <p:nvPr>
            <p:ph idx="7" type="body"/>
          </p:nvPr>
        </p:nvSpPr>
        <p:spPr>
          <a:xfrm>
            <a:off x="948060" y="3801821"/>
            <a:ext cx="5039989" cy="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524" name="Google Shape;524;p11"/>
          <p:cNvSpPr txBox="1"/>
          <p:nvPr>
            <p:ph idx="8" type="body"/>
          </p:nvPr>
        </p:nvSpPr>
        <p:spPr>
          <a:xfrm>
            <a:off x="518318" y="3801821"/>
            <a:ext cx="320601" cy="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525" name="Google Shape;525;p11"/>
          <p:cNvSpPr txBox="1"/>
          <p:nvPr>
            <p:ph idx="9" type="body"/>
          </p:nvPr>
        </p:nvSpPr>
        <p:spPr>
          <a:xfrm>
            <a:off x="948060" y="5248930"/>
            <a:ext cx="5039989" cy="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526" name="Google Shape;526;p11"/>
          <p:cNvSpPr txBox="1"/>
          <p:nvPr>
            <p:ph idx="13" type="body"/>
          </p:nvPr>
        </p:nvSpPr>
        <p:spPr>
          <a:xfrm>
            <a:off x="518318" y="5248930"/>
            <a:ext cx="320601" cy="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527" name="Google Shape;527;p11"/>
          <p:cNvSpPr txBox="1"/>
          <p:nvPr>
            <p:ph idx="14" type="body"/>
          </p:nvPr>
        </p:nvSpPr>
        <p:spPr>
          <a:xfrm>
            <a:off x="6636190" y="1632184"/>
            <a:ext cx="5039873" cy="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528" name="Google Shape;528;p11"/>
          <p:cNvSpPr txBox="1"/>
          <p:nvPr>
            <p:ph idx="15" type="body"/>
          </p:nvPr>
        </p:nvSpPr>
        <p:spPr>
          <a:xfrm>
            <a:off x="6206332" y="1632184"/>
            <a:ext cx="320601" cy="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529" name="Google Shape;529;p11"/>
          <p:cNvSpPr txBox="1"/>
          <p:nvPr>
            <p:ph idx="16" type="body"/>
          </p:nvPr>
        </p:nvSpPr>
        <p:spPr>
          <a:xfrm>
            <a:off x="6636190" y="2355533"/>
            <a:ext cx="5039873" cy="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530" name="Google Shape;530;p11"/>
          <p:cNvSpPr txBox="1"/>
          <p:nvPr>
            <p:ph idx="17" type="body"/>
          </p:nvPr>
        </p:nvSpPr>
        <p:spPr>
          <a:xfrm>
            <a:off x="6206332" y="2355533"/>
            <a:ext cx="320601" cy="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531" name="Google Shape;531;p11"/>
          <p:cNvSpPr txBox="1"/>
          <p:nvPr>
            <p:ph idx="18" type="body"/>
          </p:nvPr>
        </p:nvSpPr>
        <p:spPr>
          <a:xfrm>
            <a:off x="6636190" y="4525580"/>
            <a:ext cx="5039873" cy="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532" name="Google Shape;532;p11"/>
          <p:cNvSpPr txBox="1"/>
          <p:nvPr>
            <p:ph idx="19" type="body"/>
          </p:nvPr>
        </p:nvSpPr>
        <p:spPr>
          <a:xfrm>
            <a:off x="6206332" y="4525580"/>
            <a:ext cx="307841" cy="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533" name="Google Shape;533;p11"/>
          <p:cNvSpPr txBox="1"/>
          <p:nvPr>
            <p:ph idx="20" type="body"/>
          </p:nvPr>
        </p:nvSpPr>
        <p:spPr>
          <a:xfrm>
            <a:off x="6636190" y="3078882"/>
            <a:ext cx="5039873" cy="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534" name="Google Shape;534;p11"/>
          <p:cNvSpPr txBox="1"/>
          <p:nvPr>
            <p:ph idx="21" type="body"/>
          </p:nvPr>
        </p:nvSpPr>
        <p:spPr>
          <a:xfrm>
            <a:off x="6206332" y="3078882"/>
            <a:ext cx="320601" cy="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535" name="Google Shape;535;p11"/>
          <p:cNvSpPr txBox="1"/>
          <p:nvPr>
            <p:ph idx="22" type="body"/>
          </p:nvPr>
        </p:nvSpPr>
        <p:spPr>
          <a:xfrm>
            <a:off x="6636190" y="3802231"/>
            <a:ext cx="5039873" cy="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536" name="Google Shape;536;p11"/>
          <p:cNvSpPr txBox="1"/>
          <p:nvPr>
            <p:ph idx="23" type="body"/>
          </p:nvPr>
        </p:nvSpPr>
        <p:spPr>
          <a:xfrm>
            <a:off x="6206332" y="3802231"/>
            <a:ext cx="320601" cy="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537" name="Google Shape;537;p11"/>
          <p:cNvSpPr txBox="1"/>
          <p:nvPr>
            <p:ph idx="24" type="body"/>
          </p:nvPr>
        </p:nvSpPr>
        <p:spPr>
          <a:xfrm>
            <a:off x="6636190" y="5248930"/>
            <a:ext cx="5039873" cy="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538" name="Google Shape;538;p11"/>
          <p:cNvSpPr txBox="1"/>
          <p:nvPr>
            <p:ph idx="25" type="body"/>
          </p:nvPr>
        </p:nvSpPr>
        <p:spPr>
          <a:xfrm>
            <a:off x="6206332" y="5248930"/>
            <a:ext cx="320601" cy="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539" name="Google Shape;539;p11"/>
          <p:cNvSpPr txBox="1"/>
          <p:nvPr>
            <p:ph type="title"/>
          </p:nvPr>
        </p:nvSpPr>
        <p:spPr>
          <a:xfrm>
            <a:off x="518318" y="301185"/>
            <a:ext cx="6844385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0" name="Google Shape;540;p11"/>
          <p:cNvSpPr txBox="1"/>
          <p:nvPr>
            <p:ph idx="26" type="body"/>
          </p:nvPr>
        </p:nvSpPr>
        <p:spPr>
          <a:xfrm>
            <a:off x="518317" y="687598"/>
            <a:ext cx="6844385" cy="249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sp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541" name="Google Shape;541;p11"/>
          <p:cNvSpPr txBox="1"/>
          <p:nvPr>
            <p:ph idx="27" type="body"/>
          </p:nvPr>
        </p:nvSpPr>
        <p:spPr>
          <a:xfrm>
            <a:off x="948060" y="1631156"/>
            <a:ext cx="5039989" cy="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542" name="Google Shape;542;p11"/>
          <p:cNvSpPr txBox="1"/>
          <p:nvPr>
            <p:ph idx="28" type="body"/>
          </p:nvPr>
        </p:nvSpPr>
        <p:spPr>
          <a:xfrm>
            <a:off x="518318" y="1631156"/>
            <a:ext cx="320601" cy="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6pPr>
            <a:lvl7pPr indent="-342900" lvl="6" marL="3200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7pPr>
            <a:lvl8pPr indent="-342900" lvl="7" marL="3657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−"/>
              <a:defRPr/>
            </a:lvl8pPr>
            <a:lvl9pPr indent="-342900" lvl="8" marL="41148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543" name="Google Shape;543;p11"/>
          <p:cNvSpPr/>
          <p:nvPr>
            <p:ph idx="29" type="pic"/>
          </p:nvPr>
        </p:nvSpPr>
        <p:spPr>
          <a:xfrm>
            <a:off x="8437356" y="301185"/>
            <a:ext cx="1080000" cy="3864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13.xml"/><Relationship Id="rId22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4.xml"/><Relationship Id="rId23" Type="http://schemas.openxmlformats.org/officeDocument/2006/relationships/theme" Target="../theme/theme2.xml"/><Relationship Id="rId1" Type="http://schemas.openxmlformats.org/officeDocument/2006/relationships/image" Target="../media/image4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7.xml"/><Relationship Id="rId19" Type="http://schemas.openxmlformats.org/officeDocument/2006/relationships/slideLayout" Target="../slideLayouts/slideLayout21.xml"/><Relationship Id="rId6" Type="http://schemas.openxmlformats.org/officeDocument/2006/relationships/slideLayout" Target="../slideLayouts/slideLayout8.xml"/><Relationship Id="rId1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518318" y="301185"/>
            <a:ext cx="6844385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518319" y="1631156"/>
            <a:ext cx="11157744" cy="45696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norm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−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−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−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oto Sans Symbols"/>
              <a:buChar char="−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oto Sans Symbols"/>
              <a:buChar char="−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oto Sans Symbols"/>
              <a:buChar char="−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oto Sans Symbols"/>
              <a:buChar char="−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SzPts val="1200"/>
              <a:buFont typeface="Noto Sans Symbols"/>
              <a:buChar char="−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10417351" y="6634666"/>
            <a:ext cx="849593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518319" y="6634666"/>
            <a:ext cx="5469732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11482099" y="6634666"/>
            <a:ext cx="193964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517200" y="6538526"/>
            <a:ext cx="11674800" cy="1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"/>
          <p:cNvSpPr/>
          <p:nvPr/>
        </p:nvSpPr>
        <p:spPr>
          <a:xfrm>
            <a:off x="10596063" y="299346"/>
            <a:ext cx="1080000" cy="412328"/>
          </a:xfrm>
          <a:custGeom>
            <a:rect b="b" l="l" r="r" t="t"/>
            <a:pathLst>
              <a:path extrusionOk="0" h="1831428" w="4797018">
                <a:moveTo>
                  <a:pt x="0" y="170736"/>
                </a:moveTo>
                <a:lnTo>
                  <a:pt x="92812" y="77924"/>
                </a:lnTo>
                <a:lnTo>
                  <a:pt x="92812" y="1763373"/>
                </a:lnTo>
                <a:lnTo>
                  <a:pt x="0" y="1763373"/>
                </a:lnTo>
                <a:lnTo>
                  <a:pt x="0" y="170736"/>
                </a:lnTo>
                <a:close/>
                <a:moveTo>
                  <a:pt x="278425" y="92812"/>
                </a:moveTo>
                <a:lnTo>
                  <a:pt x="1392136" y="92812"/>
                </a:lnTo>
                <a:lnTo>
                  <a:pt x="1392136" y="0"/>
                </a:lnTo>
                <a:lnTo>
                  <a:pt x="185614" y="0"/>
                </a:lnTo>
                <a:lnTo>
                  <a:pt x="185614" y="1113701"/>
                </a:lnTo>
                <a:lnTo>
                  <a:pt x="1210723" y="1113701"/>
                </a:lnTo>
                <a:lnTo>
                  <a:pt x="1210723" y="1020899"/>
                </a:lnTo>
                <a:lnTo>
                  <a:pt x="278425" y="1020899"/>
                </a:lnTo>
                <a:lnTo>
                  <a:pt x="278425" y="92812"/>
                </a:lnTo>
                <a:close/>
                <a:moveTo>
                  <a:pt x="1350464" y="835285"/>
                </a:moveTo>
                <a:lnTo>
                  <a:pt x="464048" y="835285"/>
                </a:lnTo>
                <a:lnTo>
                  <a:pt x="464048" y="464048"/>
                </a:lnTo>
                <a:lnTo>
                  <a:pt x="1222124" y="464048"/>
                </a:lnTo>
                <a:lnTo>
                  <a:pt x="1314926" y="371237"/>
                </a:lnTo>
                <a:lnTo>
                  <a:pt x="464048" y="371237"/>
                </a:lnTo>
                <a:lnTo>
                  <a:pt x="464048" y="278425"/>
                </a:lnTo>
                <a:lnTo>
                  <a:pt x="1392146" y="278425"/>
                </a:lnTo>
                <a:lnTo>
                  <a:pt x="1392146" y="185614"/>
                </a:lnTo>
                <a:lnTo>
                  <a:pt x="371237" y="185614"/>
                </a:lnTo>
                <a:lnTo>
                  <a:pt x="371237" y="928087"/>
                </a:lnTo>
                <a:lnTo>
                  <a:pt x="1258872" y="928087"/>
                </a:lnTo>
                <a:lnTo>
                  <a:pt x="1350464" y="835285"/>
                </a:lnTo>
                <a:close/>
                <a:moveTo>
                  <a:pt x="185614" y="1763373"/>
                </a:moveTo>
                <a:lnTo>
                  <a:pt x="278425" y="1763373"/>
                </a:lnTo>
                <a:lnTo>
                  <a:pt x="278425" y="1299324"/>
                </a:lnTo>
                <a:lnTo>
                  <a:pt x="371237" y="1299324"/>
                </a:lnTo>
                <a:lnTo>
                  <a:pt x="371237" y="1685449"/>
                </a:lnTo>
                <a:lnTo>
                  <a:pt x="464039" y="1592647"/>
                </a:lnTo>
                <a:lnTo>
                  <a:pt x="464039" y="1299324"/>
                </a:lnTo>
                <a:lnTo>
                  <a:pt x="1210723" y="1299324"/>
                </a:lnTo>
                <a:lnTo>
                  <a:pt x="1210723" y="1206522"/>
                </a:lnTo>
                <a:lnTo>
                  <a:pt x="185614" y="1206522"/>
                </a:lnTo>
                <a:lnTo>
                  <a:pt x="185614" y="1763373"/>
                </a:lnTo>
                <a:close/>
                <a:moveTo>
                  <a:pt x="4704207" y="0"/>
                </a:moveTo>
                <a:lnTo>
                  <a:pt x="4704207" y="1067314"/>
                </a:lnTo>
                <a:cubicBezTo>
                  <a:pt x="4704207" y="1315669"/>
                  <a:pt x="4593393" y="1529039"/>
                  <a:pt x="4334837" y="1692688"/>
                </a:cubicBezTo>
                <a:lnTo>
                  <a:pt x="4332742" y="1689954"/>
                </a:lnTo>
                <a:cubicBezTo>
                  <a:pt x="4502639" y="1555213"/>
                  <a:pt x="4611405" y="1382144"/>
                  <a:pt x="4611405" y="1158564"/>
                </a:cubicBezTo>
                <a:lnTo>
                  <a:pt x="4611405" y="0"/>
                </a:lnTo>
                <a:lnTo>
                  <a:pt x="4518594" y="0"/>
                </a:lnTo>
                <a:lnTo>
                  <a:pt x="4518594" y="1157021"/>
                </a:lnTo>
                <a:cubicBezTo>
                  <a:pt x="4518594" y="1490196"/>
                  <a:pt x="4248512" y="1740170"/>
                  <a:pt x="3915337" y="1740170"/>
                </a:cubicBezTo>
                <a:cubicBezTo>
                  <a:pt x="3582162" y="1740170"/>
                  <a:pt x="3312081" y="1490186"/>
                  <a:pt x="3312081" y="1157021"/>
                </a:cubicBezTo>
                <a:lnTo>
                  <a:pt x="3312081" y="77924"/>
                </a:lnTo>
                <a:lnTo>
                  <a:pt x="3219269" y="170736"/>
                </a:lnTo>
                <a:lnTo>
                  <a:pt x="3219269" y="1158564"/>
                </a:lnTo>
                <a:cubicBezTo>
                  <a:pt x="3219269" y="1542993"/>
                  <a:pt x="3530908" y="1831429"/>
                  <a:pt x="3915337" y="1831429"/>
                </a:cubicBezTo>
                <a:cubicBezTo>
                  <a:pt x="3924233" y="1831429"/>
                  <a:pt x="4008139" y="1831429"/>
                  <a:pt x="4008139" y="1831429"/>
                </a:cubicBezTo>
                <a:cubicBezTo>
                  <a:pt x="4386691" y="1831429"/>
                  <a:pt x="4797019" y="1551870"/>
                  <a:pt x="4797019" y="1068667"/>
                </a:cubicBezTo>
                <a:cubicBezTo>
                  <a:pt x="4797019" y="1068210"/>
                  <a:pt x="4797019" y="0"/>
                  <a:pt x="4797019" y="0"/>
                </a:cubicBezTo>
                <a:lnTo>
                  <a:pt x="4704207" y="0"/>
                </a:lnTo>
                <a:close/>
                <a:moveTo>
                  <a:pt x="3915328" y="1647358"/>
                </a:moveTo>
                <a:cubicBezTo>
                  <a:pt x="4197077" y="1647358"/>
                  <a:pt x="4425515" y="1438694"/>
                  <a:pt x="4425773" y="1157021"/>
                </a:cubicBezTo>
                <a:lnTo>
                  <a:pt x="4425782" y="1157021"/>
                </a:lnTo>
                <a:lnTo>
                  <a:pt x="4425782" y="77924"/>
                </a:lnTo>
                <a:lnTo>
                  <a:pt x="4332970" y="170736"/>
                </a:lnTo>
                <a:lnTo>
                  <a:pt x="4332970" y="1067305"/>
                </a:lnTo>
                <a:cubicBezTo>
                  <a:pt x="4332970" y="1246699"/>
                  <a:pt x="4187533" y="1368933"/>
                  <a:pt x="4008130" y="1368933"/>
                </a:cubicBezTo>
                <a:cubicBezTo>
                  <a:pt x="3828736" y="1368933"/>
                  <a:pt x="3683298" y="1246699"/>
                  <a:pt x="3683298" y="1067305"/>
                </a:cubicBezTo>
                <a:lnTo>
                  <a:pt x="3683289" y="0"/>
                </a:lnTo>
                <a:lnTo>
                  <a:pt x="3590487" y="0"/>
                </a:lnTo>
                <a:lnTo>
                  <a:pt x="3590487" y="1067305"/>
                </a:lnTo>
                <a:cubicBezTo>
                  <a:pt x="3590487" y="1297962"/>
                  <a:pt x="3777472" y="1461745"/>
                  <a:pt x="4008130" y="1461745"/>
                </a:cubicBezTo>
                <a:cubicBezTo>
                  <a:pt x="4102446" y="1461745"/>
                  <a:pt x="4216937" y="1415148"/>
                  <a:pt x="4294699" y="1333129"/>
                </a:cubicBezTo>
                <a:lnTo>
                  <a:pt x="4296785" y="1335862"/>
                </a:lnTo>
                <a:cubicBezTo>
                  <a:pt x="4223881" y="1471070"/>
                  <a:pt x="4089102" y="1554556"/>
                  <a:pt x="3915328" y="1554556"/>
                </a:cubicBezTo>
                <a:cubicBezTo>
                  <a:pt x="3686090" y="1554556"/>
                  <a:pt x="3500009" y="1388593"/>
                  <a:pt x="3497742" y="1160116"/>
                </a:cubicBezTo>
                <a:lnTo>
                  <a:pt x="3497685" y="1160116"/>
                </a:lnTo>
                <a:lnTo>
                  <a:pt x="3497685" y="0"/>
                </a:lnTo>
                <a:lnTo>
                  <a:pt x="3404873" y="0"/>
                </a:lnTo>
                <a:lnTo>
                  <a:pt x="3404873" y="1160107"/>
                </a:lnTo>
                <a:lnTo>
                  <a:pt x="3404921" y="1160107"/>
                </a:lnTo>
                <a:cubicBezTo>
                  <a:pt x="3406855" y="1440218"/>
                  <a:pt x="3634616" y="1647358"/>
                  <a:pt x="3915328" y="1647358"/>
                </a:cubicBezTo>
                <a:close/>
                <a:moveTo>
                  <a:pt x="1852984" y="1206522"/>
                </a:moveTo>
                <a:lnTo>
                  <a:pt x="1618288" y="1763373"/>
                </a:lnTo>
                <a:lnTo>
                  <a:pt x="1711119" y="1763363"/>
                </a:lnTo>
                <a:lnTo>
                  <a:pt x="1711100" y="1763373"/>
                </a:lnTo>
                <a:lnTo>
                  <a:pt x="1711119" y="1763373"/>
                </a:lnTo>
                <a:lnTo>
                  <a:pt x="1828448" y="1484948"/>
                </a:lnTo>
                <a:lnTo>
                  <a:pt x="2614774" y="1484948"/>
                </a:lnTo>
                <a:lnTo>
                  <a:pt x="2732018" y="1763373"/>
                </a:lnTo>
                <a:lnTo>
                  <a:pt x="2824820" y="1763373"/>
                </a:lnTo>
                <a:lnTo>
                  <a:pt x="2668515" y="1392136"/>
                </a:lnTo>
                <a:lnTo>
                  <a:pt x="1867567" y="1392136"/>
                </a:lnTo>
                <a:lnTo>
                  <a:pt x="1906676" y="1299324"/>
                </a:lnTo>
                <a:lnTo>
                  <a:pt x="2722236" y="1299324"/>
                </a:lnTo>
                <a:lnTo>
                  <a:pt x="2917632" y="1763373"/>
                </a:lnTo>
                <a:lnTo>
                  <a:pt x="3010443" y="1763373"/>
                </a:lnTo>
                <a:lnTo>
                  <a:pt x="2775976" y="1206522"/>
                </a:lnTo>
                <a:lnTo>
                  <a:pt x="1852984" y="1206522"/>
                </a:lnTo>
                <a:close/>
                <a:moveTo>
                  <a:pt x="1989544" y="0"/>
                </a:moveTo>
                <a:lnTo>
                  <a:pt x="1307459" y="1617898"/>
                </a:lnTo>
                <a:lnTo>
                  <a:pt x="1366533" y="1698098"/>
                </a:lnTo>
                <a:lnTo>
                  <a:pt x="2082356" y="0"/>
                </a:lnTo>
                <a:lnTo>
                  <a:pt x="1989544" y="0"/>
                </a:lnTo>
                <a:close/>
                <a:moveTo>
                  <a:pt x="2360771" y="0"/>
                </a:moveTo>
                <a:lnTo>
                  <a:pt x="3075708" y="1698098"/>
                </a:lnTo>
                <a:lnTo>
                  <a:pt x="3134639" y="1617898"/>
                </a:lnTo>
                <a:lnTo>
                  <a:pt x="2453592" y="0"/>
                </a:lnTo>
                <a:lnTo>
                  <a:pt x="2360771" y="0"/>
                </a:lnTo>
                <a:close/>
                <a:moveTo>
                  <a:pt x="1799101" y="1113711"/>
                </a:moveTo>
                <a:lnTo>
                  <a:pt x="1524610" y="1763373"/>
                </a:lnTo>
                <a:lnTo>
                  <a:pt x="1431798" y="1763373"/>
                </a:lnTo>
                <a:lnTo>
                  <a:pt x="2128761" y="110195"/>
                </a:lnTo>
                <a:lnTo>
                  <a:pt x="2512219" y="1020899"/>
                </a:lnTo>
                <a:lnTo>
                  <a:pt x="2605021" y="1020899"/>
                </a:lnTo>
                <a:lnTo>
                  <a:pt x="2175158" y="0"/>
                </a:lnTo>
                <a:lnTo>
                  <a:pt x="2267969" y="0"/>
                </a:lnTo>
                <a:lnTo>
                  <a:pt x="2736895" y="1113701"/>
                </a:lnTo>
                <a:lnTo>
                  <a:pt x="1799101" y="1113701"/>
                </a:lnTo>
                <a:close/>
                <a:moveTo>
                  <a:pt x="2221802" y="551602"/>
                </a:moveTo>
                <a:lnTo>
                  <a:pt x="2024015" y="1020899"/>
                </a:lnTo>
                <a:lnTo>
                  <a:pt x="2419398" y="1020899"/>
                </a:lnTo>
                <a:lnTo>
                  <a:pt x="2221802" y="551602"/>
                </a:lnTo>
                <a:close/>
                <a:moveTo>
                  <a:pt x="1838163" y="1020899"/>
                </a:moveTo>
                <a:lnTo>
                  <a:pt x="1931213" y="1020899"/>
                </a:lnTo>
                <a:lnTo>
                  <a:pt x="2175415" y="441436"/>
                </a:lnTo>
                <a:lnTo>
                  <a:pt x="2128942" y="331070"/>
                </a:lnTo>
                <a:lnTo>
                  <a:pt x="1838163" y="10208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" name="Google Shape;18;p1"/>
          <p:cNvGrpSpPr/>
          <p:nvPr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19" name="Google Shape;19;p1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0" name="Google Shape;20;p1"/>
            <p:cNvSpPr txBox="1"/>
            <p:nvPr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08,70</a:t>
              </a:r>
              <a:endParaRPr/>
            </a:p>
          </p:txBody>
        </p:sp>
      </p:grpSp>
      <p:grpSp>
        <p:nvGrpSpPr>
          <p:cNvPr id="21" name="Google Shape;21;p1"/>
          <p:cNvGrpSpPr/>
          <p:nvPr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22" name="Google Shape;22;p1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3" name="Google Shape;23;p1"/>
            <p:cNvSpPr txBox="1"/>
            <p:nvPr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06,00</a:t>
              </a:r>
              <a:endParaRPr/>
            </a:p>
          </p:txBody>
        </p:sp>
      </p:grpSp>
      <p:grpSp>
        <p:nvGrpSpPr>
          <p:cNvPr id="24" name="Google Shape;24;p1"/>
          <p:cNvGrpSpPr/>
          <p:nvPr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25" name="Google Shape;25;p1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6" name="Google Shape;26;p1"/>
            <p:cNvSpPr txBox="1"/>
            <p:nvPr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05,00</a:t>
              </a:r>
              <a:endParaRPr/>
            </a:p>
          </p:txBody>
        </p:sp>
      </p:grpSp>
      <p:grpSp>
        <p:nvGrpSpPr>
          <p:cNvPr id="27" name="Google Shape;27;p1"/>
          <p:cNvGrpSpPr/>
          <p:nvPr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28" name="Google Shape;28;p1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9" name="Google Shape;29;p1"/>
            <p:cNvSpPr txBox="1"/>
            <p:nvPr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00,00</a:t>
              </a:r>
              <a:endParaRPr/>
            </a:p>
          </p:txBody>
        </p:sp>
      </p:grpSp>
      <p:grpSp>
        <p:nvGrpSpPr>
          <p:cNvPr id="30" name="Google Shape;30;p1"/>
          <p:cNvGrpSpPr/>
          <p:nvPr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31" name="Google Shape;31;p1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2" name="Google Shape;32;p1"/>
            <p:cNvSpPr txBox="1"/>
            <p:nvPr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07,70</a:t>
              </a:r>
              <a:endParaRPr/>
            </a:p>
          </p:txBody>
        </p:sp>
      </p:grpSp>
      <p:grpSp>
        <p:nvGrpSpPr>
          <p:cNvPr id="33" name="Google Shape;33;p1"/>
          <p:cNvGrpSpPr/>
          <p:nvPr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34" name="Google Shape;34;p1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5" name="Google Shape;35;p1"/>
            <p:cNvSpPr txBox="1"/>
            <p:nvPr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08,90</a:t>
              </a:r>
              <a:endParaRPr/>
            </a:p>
          </p:txBody>
        </p:sp>
      </p:grpSp>
      <p:grpSp>
        <p:nvGrpSpPr>
          <p:cNvPr id="36" name="Google Shape;36;p1"/>
          <p:cNvGrpSpPr/>
          <p:nvPr/>
        </p:nvGrpSpPr>
        <p:grpSpPr>
          <a:xfrm rot="-54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37" name="Google Shape;37;p1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8" name="Google Shape;38;p1"/>
            <p:cNvSpPr txBox="1"/>
            <p:nvPr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15,50</a:t>
              </a:r>
              <a:endParaRPr/>
            </a:p>
          </p:txBody>
        </p:sp>
      </p:grpSp>
      <p:grpSp>
        <p:nvGrpSpPr>
          <p:cNvPr id="39" name="Google Shape;39;p1"/>
          <p:cNvGrpSpPr/>
          <p:nvPr/>
        </p:nvGrpSpPr>
        <p:grpSpPr>
          <a:xfrm rot="-54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40" name="Google Shape;40;p1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1" name="Google Shape;41;p1"/>
            <p:cNvSpPr txBox="1"/>
            <p:nvPr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00,30</a:t>
              </a:r>
              <a:endParaRPr/>
            </a:p>
          </p:txBody>
        </p:sp>
      </p:grpSp>
      <p:grpSp>
        <p:nvGrpSpPr>
          <p:cNvPr id="42" name="Google Shape;42;p1"/>
          <p:cNvGrpSpPr/>
          <p:nvPr/>
        </p:nvGrpSpPr>
        <p:grpSpPr>
          <a:xfrm>
            <a:off x="6203949" y="-397423"/>
            <a:ext cx="124906" cy="333375"/>
            <a:chOff x="6416680" y="-397423"/>
            <a:chExt cx="124906" cy="333375"/>
          </a:xfrm>
        </p:grpSpPr>
        <p:cxnSp>
          <p:nvCxnSpPr>
            <p:cNvPr id="43" name="Google Shape;43;p1"/>
            <p:cNvCxnSpPr/>
            <p:nvPr/>
          </p:nvCxnSpPr>
          <p:spPr>
            <a:xfrm rot="-5400000">
              <a:off x="6249993" y="-230736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4" name="Google Shape;44;p1"/>
            <p:cNvSpPr txBox="1"/>
            <p:nvPr/>
          </p:nvSpPr>
          <p:spPr>
            <a:xfrm rot="-5400000">
              <a:off x="6349289" y="-293191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00,30</a:t>
              </a:r>
              <a:endParaRPr/>
            </a:p>
          </p:txBody>
        </p:sp>
      </p:grpSp>
      <p:cxnSp>
        <p:nvCxnSpPr>
          <p:cNvPr id="45" name="Google Shape;45;p1"/>
          <p:cNvCxnSpPr/>
          <p:nvPr/>
        </p:nvCxnSpPr>
        <p:spPr>
          <a:xfrm rot="-5400000">
            <a:off x="5929313" y="-230736"/>
            <a:ext cx="333375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46" name="Google Shape;46;p1"/>
          <p:cNvGrpSpPr/>
          <p:nvPr/>
        </p:nvGrpSpPr>
        <p:grpSpPr>
          <a:xfrm rot="-54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47" name="Google Shape;47;p1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8" name="Google Shape;48;p1"/>
            <p:cNvSpPr txBox="1"/>
            <p:nvPr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15,50</a:t>
              </a:r>
              <a:endParaRPr/>
            </a:p>
          </p:txBody>
        </p:sp>
      </p:grpSp>
      <p:pic>
        <p:nvPicPr>
          <p:cNvPr id="49" name="Google Shape;49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728292" y="296966"/>
            <a:ext cx="782975" cy="41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76375" y="296965"/>
            <a:ext cx="467123" cy="4104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25">
          <p15:clr>
            <a:srgbClr val="F26B43"/>
          </p15:clr>
        </p15:guide>
        <p15:guide id="4" pos="7355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799">
          <p15:clr>
            <a:srgbClr val="F26B43"/>
          </p15:clr>
        </p15:guide>
        <p15:guide id="7" orient="horz" pos="1026">
          <p15:clr>
            <a:srgbClr val="F26B43"/>
          </p15:clr>
        </p15:guide>
        <p15:guide id="8" orient="horz" pos="3906">
          <p15:clr>
            <a:srgbClr val="F26B43"/>
          </p15:clr>
        </p15:guide>
        <p15:guide id="9" orient="horz" pos="4178">
          <p15:clr>
            <a:srgbClr val="F26B43"/>
          </p15:clr>
        </p15:guide>
        <p15:guide id="10" pos="3908">
          <p15:clr>
            <a:srgbClr val="F26B43"/>
          </p15:clr>
        </p15:guide>
        <p15:guide id="11" pos="377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"/>
          <p:cNvSpPr txBox="1"/>
          <p:nvPr>
            <p:ph type="title"/>
          </p:nvPr>
        </p:nvSpPr>
        <p:spPr>
          <a:xfrm>
            <a:off x="518318" y="301185"/>
            <a:ext cx="6844385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61" name="Google Shape;361;p6"/>
          <p:cNvSpPr txBox="1"/>
          <p:nvPr>
            <p:ph idx="1" type="body"/>
          </p:nvPr>
        </p:nvSpPr>
        <p:spPr>
          <a:xfrm>
            <a:off x="518319" y="1631156"/>
            <a:ext cx="11157744" cy="45696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norm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−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−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−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oto Sans Symbols"/>
              <a:buChar char="−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oto Sans Symbols"/>
              <a:buChar char="−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oto Sans Symbols"/>
              <a:buChar char="−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oto Sans Symbols"/>
              <a:buChar char="−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SzPts val="1200"/>
              <a:buFont typeface="Noto Sans Symbols"/>
              <a:buChar char="−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2" name="Google Shape;362;p6"/>
          <p:cNvSpPr txBox="1"/>
          <p:nvPr>
            <p:ph idx="10" type="dt"/>
          </p:nvPr>
        </p:nvSpPr>
        <p:spPr>
          <a:xfrm>
            <a:off x="10417351" y="6634666"/>
            <a:ext cx="849593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3" name="Google Shape;363;p6"/>
          <p:cNvSpPr txBox="1"/>
          <p:nvPr>
            <p:ph idx="11" type="ftr"/>
          </p:nvPr>
        </p:nvSpPr>
        <p:spPr>
          <a:xfrm>
            <a:off x="518319" y="6634666"/>
            <a:ext cx="5469732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4" name="Google Shape;364;p6"/>
          <p:cNvSpPr txBox="1"/>
          <p:nvPr>
            <p:ph idx="12" type="sldNum"/>
          </p:nvPr>
        </p:nvSpPr>
        <p:spPr>
          <a:xfrm>
            <a:off x="11482099" y="6634666"/>
            <a:ext cx="193964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65" name="Google Shape;365;p6"/>
          <p:cNvSpPr/>
          <p:nvPr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6"/>
          <p:cNvSpPr/>
          <p:nvPr/>
        </p:nvSpPr>
        <p:spPr>
          <a:xfrm>
            <a:off x="517200" y="6538526"/>
            <a:ext cx="11674800" cy="1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6"/>
          <p:cNvSpPr/>
          <p:nvPr/>
        </p:nvSpPr>
        <p:spPr>
          <a:xfrm>
            <a:off x="10596063" y="299346"/>
            <a:ext cx="1080000" cy="412328"/>
          </a:xfrm>
          <a:custGeom>
            <a:rect b="b" l="l" r="r" t="t"/>
            <a:pathLst>
              <a:path extrusionOk="0" h="1831428" w="4797018">
                <a:moveTo>
                  <a:pt x="0" y="170736"/>
                </a:moveTo>
                <a:lnTo>
                  <a:pt x="92812" y="77924"/>
                </a:lnTo>
                <a:lnTo>
                  <a:pt x="92812" y="1763373"/>
                </a:lnTo>
                <a:lnTo>
                  <a:pt x="0" y="1763373"/>
                </a:lnTo>
                <a:lnTo>
                  <a:pt x="0" y="170736"/>
                </a:lnTo>
                <a:close/>
                <a:moveTo>
                  <a:pt x="278425" y="92812"/>
                </a:moveTo>
                <a:lnTo>
                  <a:pt x="1392136" y="92812"/>
                </a:lnTo>
                <a:lnTo>
                  <a:pt x="1392136" y="0"/>
                </a:lnTo>
                <a:lnTo>
                  <a:pt x="185614" y="0"/>
                </a:lnTo>
                <a:lnTo>
                  <a:pt x="185614" y="1113701"/>
                </a:lnTo>
                <a:lnTo>
                  <a:pt x="1210723" y="1113701"/>
                </a:lnTo>
                <a:lnTo>
                  <a:pt x="1210723" y="1020899"/>
                </a:lnTo>
                <a:lnTo>
                  <a:pt x="278425" y="1020899"/>
                </a:lnTo>
                <a:lnTo>
                  <a:pt x="278425" y="92812"/>
                </a:lnTo>
                <a:close/>
                <a:moveTo>
                  <a:pt x="1350464" y="835285"/>
                </a:moveTo>
                <a:lnTo>
                  <a:pt x="464048" y="835285"/>
                </a:lnTo>
                <a:lnTo>
                  <a:pt x="464048" y="464048"/>
                </a:lnTo>
                <a:lnTo>
                  <a:pt x="1222124" y="464048"/>
                </a:lnTo>
                <a:lnTo>
                  <a:pt x="1314926" y="371237"/>
                </a:lnTo>
                <a:lnTo>
                  <a:pt x="464048" y="371237"/>
                </a:lnTo>
                <a:lnTo>
                  <a:pt x="464048" y="278425"/>
                </a:lnTo>
                <a:lnTo>
                  <a:pt x="1392146" y="278425"/>
                </a:lnTo>
                <a:lnTo>
                  <a:pt x="1392146" y="185614"/>
                </a:lnTo>
                <a:lnTo>
                  <a:pt x="371237" y="185614"/>
                </a:lnTo>
                <a:lnTo>
                  <a:pt x="371237" y="928087"/>
                </a:lnTo>
                <a:lnTo>
                  <a:pt x="1258872" y="928087"/>
                </a:lnTo>
                <a:lnTo>
                  <a:pt x="1350464" y="835285"/>
                </a:lnTo>
                <a:close/>
                <a:moveTo>
                  <a:pt x="185614" y="1763373"/>
                </a:moveTo>
                <a:lnTo>
                  <a:pt x="278425" y="1763373"/>
                </a:lnTo>
                <a:lnTo>
                  <a:pt x="278425" y="1299324"/>
                </a:lnTo>
                <a:lnTo>
                  <a:pt x="371237" y="1299324"/>
                </a:lnTo>
                <a:lnTo>
                  <a:pt x="371237" y="1685449"/>
                </a:lnTo>
                <a:lnTo>
                  <a:pt x="464039" y="1592647"/>
                </a:lnTo>
                <a:lnTo>
                  <a:pt x="464039" y="1299324"/>
                </a:lnTo>
                <a:lnTo>
                  <a:pt x="1210723" y="1299324"/>
                </a:lnTo>
                <a:lnTo>
                  <a:pt x="1210723" y="1206522"/>
                </a:lnTo>
                <a:lnTo>
                  <a:pt x="185614" y="1206522"/>
                </a:lnTo>
                <a:lnTo>
                  <a:pt x="185614" y="1763373"/>
                </a:lnTo>
                <a:close/>
                <a:moveTo>
                  <a:pt x="4704207" y="0"/>
                </a:moveTo>
                <a:lnTo>
                  <a:pt x="4704207" y="1067314"/>
                </a:lnTo>
                <a:cubicBezTo>
                  <a:pt x="4704207" y="1315669"/>
                  <a:pt x="4593393" y="1529039"/>
                  <a:pt x="4334837" y="1692688"/>
                </a:cubicBezTo>
                <a:lnTo>
                  <a:pt x="4332742" y="1689954"/>
                </a:lnTo>
                <a:cubicBezTo>
                  <a:pt x="4502639" y="1555213"/>
                  <a:pt x="4611405" y="1382144"/>
                  <a:pt x="4611405" y="1158564"/>
                </a:cubicBezTo>
                <a:lnTo>
                  <a:pt x="4611405" y="0"/>
                </a:lnTo>
                <a:lnTo>
                  <a:pt x="4518594" y="0"/>
                </a:lnTo>
                <a:lnTo>
                  <a:pt x="4518594" y="1157021"/>
                </a:lnTo>
                <a:cubicBezTo>
                  <a:pt x="4518594" y="1490196"/>
                  <a:pt x="4248512" y="1740170"/>
                  <a:pt x="3915337" y="1740170"/>
                </a:cubicBezTo>
                <a:cubicBezTo>
                  <a:pt x="3582162" y="1740170"/>
                  <a:pt x="3312081" y="1490186"/>
                  <a:pt x="3312081" y="1157021"/>
                </a:cubicBezTo>
                <a:lnTo>
                  <a:pt x="3312081" y="77924"/>
                </a:lnTo>
                <a:lnTo>
                  <a:pt x="3219269" y="170736"/>
                </a:lnTo>
                <a:lnTo>
                  <a:pt x="3219269" y="1158564"/>
                </a:lnTo>
                <a:cubicBezTo>
                  <a:pt x="3219269" y="1542993"/>
                  <a:pt x="3530908" y="1831429"/>
                  <a:pt x="3915337" y="1831429"/>
                </a:cubicBezTo>
                <a:cubicBezTo>
                  <a:pt x="3924233" y="1831429"/>
                  <a:pt x="4008139" y="1831429"/>
                  <a:pt x="4008139" y="1831429"/>
                </a:cubicBezTo>
                <a:cubicBezTo>
                  <a:pt x="4386691" y="1831429"/>
                  <a:pt x="4797019" y="1551870"/>
                  <a:pt x="4797019" y="1068667"/>
                </a:cubicBezTo>
                <a:cubicBezTo>
                  <a:pt x="4797019" y="1068210"/>
                  <a:pt x="4797019" y="0"/>
                  <a:pt x="4797019" y="0"/>
                </a:cubicBezTo>
                <a:lnTo>
                  <a:pt x="4704207" y="0"/>
                </a:lnTo>
                <a:close/>
                <a:moveTo>
                  <a:pt x="3915328" y="1647358"/>
                </a:moveTo>
                <a:cubicBezTo>
                  <a:pt x="4197077" y="1647358"/>
                  <a:pt x="4425515" y="1438694"/>
                  <a:pt x="4425773" y="1157021"/>
                </a:cubicBezTo>
                <a:lnTo>
                  <a:pt x="4425782" y="1157021"/>
                </a:lnTo>
                <a:lnTo>
                  <a:pt x="4425782" y="77924"/>
                </a:lnTo>
                <a:lnTo>
                  <a:pt x="4332970" y="170736"/>
                </a:lnTo>
                <a:lnTo>
                  <a:pt x="4332970" y="1067305"/>
                </a:lnTo>
                <a:cubicBezTo>
                  <a:pt x="4332970" y="1246699"/>
                  <a:pt x="4187533" y="1368933"/>
                  <a:pt x="4008130" y="1368933"/>
                </a:cubicBezTo>
                <a:cubicBezTo>
                  <a:pt x="3828736" y="1368933"/>
                  <a:pt x="3683298" y="1246699"/>
                  <a:pt x="3683298" y="1067305"/>
                </a:cubicBezTo>
                <a:lnTo>
                  <a:pt x="3683289" y="0"/>
                </a:lnTo>
                <a:lnTo>
                  <a:pt x="3590487" y="0"/>
                </a:lnTo>
                <a:lnTo>
                  <a:pt x="3590487" y="1067305"/>
                </a:lnTo>
                <a:cubicBezTo>
                  <a:pt x="3590487" y="1297962"/>
                  <a:pt x="3777472" y="1461745"/>
                  <a:pt x="4008130" y="1461745"/>
                </a:cubicBezTo>
                <a:cubicBezTo>
                  <a:pt x="4102446" y="1461745"/>
                  <a:pt x="4216937" y="1415148"/>
                  <a:pt x="4294699" y="1333129"/>
                </a:cubicBezTo>
                <a:lnTo>
                  <a:pt x="4296785" y="1335862"/>
                </a:lnTo>
                <a:cubicBezTo>
                  <a:pt x="4223881" y="1471070"/>
                  <a:pt x="4089102" y="1554556"/>
                  <a:pt x="3915328" y="1554556"/>
                </a:cubicBezTo>
                <a:cubicBezTo>
                  <a:pt x="3686090" y="1554556"/>
                  <a:pt x="3500009" y="1388593"/>
                  <a:pt x="3497742" y="1160116"/>
                </a:cubicBezTo>
                <a:lnTo>
                  <a:pt x="3497685" y="1160116"/>
                </a:lnTo>
                <a:lnTo>
                  <a:pt x="3497685" y="0"/>
                </a:lnTo>
                <a:lnTo>
                  <a:pt x="3404873" y="0"/>
                </a:lnTo>
                <a:lnTo>
                  <a:pt x="3404873" y="1160107"/>
                </a:lnTo>
                <a:lnTo>
                  <a:pt x="3404921" y="1160107"/>
                </a:lnTo>
                <a:cubicBezTo>
                  <a:pt x="3406855" y="1440218"/>
                  <a:pt x="3634616" y="1647358"/>
                  <a:pt x="3915328" y="1647358"/>
                </a:cubicBezTo>
                <a:close/>
                <a:moveTo>
                  <a:pt x="1852984" y="1206522"/>
                </a:moveTo>
                <a:lnTo>
                  <a:pt x="1618288" y="1763373"/>
                </a:lnTo>
                <a:lnTo>
                  <a:pt x="1711119" y="1763363"/>
                </a:lnTo>
                <a:lnTo>
                  <a:pt x="1711100" y="1763373"/>
                </a:lnTo>
                <a:lnTo>
                  <a:pt x="1711119" y="1763373"/>
                </a:lnTo>
                <a:lnTo>
                  <a:pt x="1828448" y="1484948"/>
                </a:lnTo>
                <a:lnTo>
                  <a:pt x="2614774" y="1484948"/>
                </a:lnTo>
                <a:lnTo>
                  <a:pt x="2732018" y="1763373"/>
                </a:lnTo>
                <a:lnTo>
                  <a:pt x="2824820" y="1763373"/>
                </a:lnTo>
                <a:lnTo>
                  <a:pt x="2668515" y="1392136"/>
                </a:lnTo>
                <a:lnTo>
                  <a:pt x="1867567" y="1392136"/>
                </a:lnTo>
                <a:lnTo>
                  <a:pt x="1906676" y="1299324"/>
                </a:lnTo>
                <a:lnTo>
                  <a:pt x="2722236" y="1299324"/>
                </a:lnTo>
                <a:lnTo>
                  <a:pt x="2917632" y="1763373"/>
                </a:lnTo>
                <a:lnTo>
                  <a:pt x="3010443" y="1763373"/>
                </a:lnTo>
                <a:lnTo>
                  <a:pt x="2775976" y="1206522"/>
                </a:lnTo>
                <a:lnTo>
                  <a:pt x="1852984" y="1206522"/>
                </a:lnTo>
                <a:close/>
                <a:moveTo>
                  <a:pt x="1989544" y="0"/>
                </a:moveTo>
                <a:lnTo>
                  <a:pt x="1307459" y="1617898"/>
                </a:lnTo>
                <a:lnTo>
                  <a:pt x="1366533" y="1698098"/>
                </a:lnTo>
                <a:lnTo>
                  <a:pt x="2082356" y="0"/>
                </a:lnTo>
                <a:lnTo>
                  <a:pt x="1989544" y="0"/>
                </a:lnTo>
                <a:close/>
                <a:moveTo>
                  <a:pt x="2360771" y="0"/>
                </a:moveTo>
                <a:lnTo>
                  <a:pt x="3075708" y="1698098"/>
                </a:lnTo>
                <a:lnTo>
                  <a:pt x="3134639" y="1617898"/>
                </a:lnTo>
                <a:lnTo>
                  <a:pt x="2453592" y="0"/>
                </a:lnTo>
                <a:lnTo>
                  <a:pt x="2360771" y="0"/>
                </a:lnTo>
                <a:close/>
                <a:moveTo>
                  <a:pt x="1799101" y="1113711"/>
                </a:moveTo>
                <a:lnTo>
                  <a:pt x="1524610" y="1763373"/>
                </a:lnTo>
                <a:lnTo>
                  <a:pt x="1431798" y="1763373"/>
                </a:lnTo>
                <a:lnTo>
                  <a:pt x="2128761" y="110195"/>
                </a:lnTo>
                <a:lnTo>
                  <a:pt x="2512219" y="1020899"/>
                </a:lnTo>
                <a:lnTo>
                  <a:pt x="2605021" y="1020899"/>
                </a:lnTo>
                <a:lnTo>
                  <a:pt x="2175158" y="0"/>
                </a:lnTo>
                <a:lnTo>
                  <a:pt x="2267969" y="0"/>
                </a:lnTo>
                <a:lnTo>
                  <a:pt x="2736895" y="1113701"/>
                </a:lnTo>
                <a:lnTo>
                  <a:pt x="1799101" y="1113701"/>
                </a:lnTo>
                <a:close/>
                <a:moveTo>
                  <a:pt x="2221802" y="551602"/>
                </a:moveTo>
                <a:lnTo>
                  <a:pt x="2024015" y="1020899"/>
                </a:lnTo>
                <a:lnTo>
                  <a:pt x="2419398" y="1020899"/>
                </a:lnTo>
                <a:lnTo>
                  <a:pt x="2221802" y="551602"/>
                </a:lnTo>
                <a:close/>
                <a:moveTo>
                  <a:pt x="1838163" y="1020899"/>
                </a:moveTo>
                <a:lnTo>
                  <a:pt x="1931213" y="1020899"/>
                </a:lnTo>
                <a:lnTo>
                  <a:pt x="2175415" y="441436"/>
                </a:lnTo>
                <a:lnTo>
                  <a:pt x="2128942" y="331070"/>
                </a:lnTo>
                <a:lnTo>
                  <a:pt x="1838163" y="10208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8" name="Google Shape;368;p6"/>
          <p:cNvGrpSpPr/>
          <p:nvPr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369" name="Google Shape;369;p6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70" name="Google Shape;370;p6"/>
            <p:cNvSpPr txBox="1"/>
            <p:nvPr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08,70</a:t>
              </a:r>
              <a:endParaRPr/>
            </a:p>
          </p:txBody>
        </p:sp>
      </p:grpSp>
      <p:grpSp>
        <p:nvGrpSpPr>
          <p:cNvPr id="371" name="Google Shape;371;p6"/>
          <p:cNvGrpSpPr/>
          <p:nvPr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372" name="Google Shape;372;p6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73" name="Google Shape;373;p6"/>
            <p:cNvSpPr txBox="1"/>
            <p:nvPr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06,00</a:t>
              </a:r>
              <a:endParaRPr/>
            </a:p>
          </p:txBody>
        </p:sp>
      </p:grpSp>
      <p:grpSp>
        <p:nvGrpSpPr>
          <p:cNvPr id="374" name="Google Shape;374;p6"/>
          <p:cNvGrpSpPr/>
          <p:nvPr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375" name="Google Shape;375;p6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76" name="Google Shape;376;p6"/>
            <p:cNvSpPr txBox="1"/>
            <p:nvPr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05,00</a:t>
              </a:r>
              <a:endParaRPr/>
            </a:p>
          </p:txBody>
        </p:sp>
      </p:grpSp>
      <p:grpSp>
        <p:nvGrpSpPr>
          <p:cNvPr id="377" name="Google Shape;377;p6"/>
          <p:cNvGrpSpPr/>
          <p:nvPr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378" name="Google Shape;378;p6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79" name="Google Shape;379;p6"/>
            <p:cNvSpPr txBox="1"/>
            <p:nvPr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00,00</a:t>
              </a:r>
              <a:endParaRPr/>
            </a:p>
          </p:txBody>
        </p:sp>
      </p:grpSp>
      <p:grpSp>
        <p:nvGrpSpPr>
          <p:cNvPr id="380" name="Google Shape;380;p6"/>
          <p:cNvGrpSpPr/>
          <p:nvPr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381" name="Google Shape;381;p6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82" name="Google Shape;382;p6"/>
            <p:cNvSpPr txBox="1"/>
            <p:nvPr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07,70</a:t>
              </a:r>
              <a:endParaRPr/>
            </a:p>
          </p:txBody>
        </p:sp>
      </p:grpSp>
      <p:grpSp>
        <p:nvGrpSpPr>
          <p:cNvPr id="383" name="Google Shape;383;p6"/>
          <p:cNvGrpSpPr/>
          <p:nvPr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384" name="Google Shape;384;p6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85" name="Google Shape;385;p6"/>
            <p:cNvSpPr txBox="1"/>
            <p:nvPr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08,90</a:t>
              </a:r>
              <a:endParaRPr/>
            </a:p>
          </p:txBody>
        </p:sp>
      </p:grpSp>
      <p:grpSp>
        <p:nvGrpSpPr>
          <p:cNvPr id="386" name="Google Shape;386;p6"/>
          <p:cNvGrpSpPr/>
          <p:nvPr/>
        </p:nvGrpSpPr>
        <p:grpSpPr>
          <a:xfrm rot="-54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387" name="Google Shape;387;p6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88" name="Google Shape;388;p6"/>
            <p:cNvSpPr txBox="1"/>
            <p:nvPr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15,50</a:t>
              </a:r>
              <a:endParaRPr/>
            </a:p>
          </p:txBody>
        </p:sp>
      </p:grpSp>
      <p:grpSp>
        <p:nvGrpSpPr>
          <p:cNvPr id="389" name="Google Shape;389;p6"/>
          <p:cNvGrpSpPr/>
          <p:nvPr/>
        </p:nvGrpSpPr>
        <p:grpSpPr>
          <a:xfrm rot="-54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390" name="Google Shape;390;p6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91" name="Google Shape;391;p6"/>
            <p:cNvSpPr txBox="1"/>
            <p:nvPr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00,30</a:t>
              </a:r>
              <a:endParaRPr/>
            </a:p>
          </p:txBody>
        </p:sp>
      </p:grpSp>
      <p:grpSp>
        <p:nvGrpSpPr>
          <p:cNvPr id="392" name="Google Shape;392;p6"/>
          <p:cNvGrpSpPr/>
          <p:nvPr/>
        </p:nvGrpSpPr>
        <p:grpSpPr>
          <a:xfrm>
            <a:off x="6203949" y="-397423"/>
            <a:ext cx="124906" cy="333375"/>
            <a:chOff x="6416680" y="-397423"/>
            <a:chExt cx="124906" cy="333375"/>
          </a:xfrm>
        </p:grpSpPr>
        <p:cxnSp>
          <p:nvCxnSpPr>
            <p:cNvPr id="393" name="Google Shape;393;p6"/>
            <p:cNvCxnSpPr/>
            <p:nvPr/>
          </p:nvCxnSpPr>
          <p:spPr>
            <a:xfrm rot="-5400000">
              <a:off x="6249993" y="-230736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94" name="Google Shape;394;p6"/>
            <p:cNvSpPr txBox="1"/>
            <p:nvPr/>
          </p:nvSpPr>
          <p:spPr>
            <a:xfrm rot="-5400000">
              <a:off x="6349289" y="-293191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00,30</a:t>
              </a:r>
              <a:endParaRPr/>
            </a:p>
          </p:txBody>
        </p:sp>
      </p:grpSp>
      <p:cxnSp>
        <p:nvCxnSpPr>
          <p:cNvPr id="395" name="Google Shape;395;p6"/>
          <p:cNvCxnSpPr/>
          <p:nvPr/>
        </p:nvCxnSpPr>
        <p:spPr>
          <a:xfrm rot="-5400000">
            <a:off x="5929313" y="-230736"/>
            <a:ext cx="333375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396" name="Google Shape;396;p6"/>
          <p:cNvGrpSpPr/>
          <p:nvPr/>
        </p:nvGrpSpPr>
        <p:grpSpPr>
          <a:xfrm rot="-54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397" name="Google Shape;397;p6"/>
            <p:cNvCxnSpPr/>
            <p:nvPr/>
          </p:nvCxnSpPr>
          <p:spPr>
            <a:xfrm>
              <a:off x="-133350" y="2847975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98" name="Google Shape;398;p6"/>
            <p:cNvSpPr txBox="1"/>
            <p:nvPr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00"/>
                <a:buFont typeface="Arial"/>
                <a:buNone/>
              </a:pPr>
              <a:r>
                <a:rPr b="0" i="0" lang="de-DE" sz="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15,50</a:t>
              </a:r>
              <a:endParaRPr/>
            </a:p>
          </p:txBody>
        </p:sp>
      </p:grpSp>
      <p:pic>
        <p:nvPicPr>
          <p:cNvPr id="399" name="Google Shape;399;p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728292" y="296966"/>
            <a:ext cx="782975" cy="41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76375" y="296965"/>
            <a:ext cx="467123" cy="4104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25">
          <p15:clr>
            <a:srgbClr val="F26B43"/>
          </p15:clr>
        </p15:guide>
        <p15:guide id="4" pos="7355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799">
          <p15:clr>
            <a:srgbClr val="F26B43"/>
          </p15:clr>
        </p15:guide>
        <p15:guide id="7" orient="horz" pos="1026">
          <p15:clr>
            <a:srgbClr val="F26B43"/>
          </p15:clr>
        </p15:guide>
        <p15:guide id="8" orient="horz" pos="3906">
          <p15:clr>
            <a:srgbClr val="F26B43"/>
          </p15:clr>
        </p15:guide>
        <p15:guide id="9" orient="horz" pos="4178">
          <p15:clr>
            <a:srgbClr val="F26B43"/>
          </p15:clr>
        </p15:guide>
        <p15:guide id="10" pos="3908">
          <p15:clr>
            <a:srgbClr val="F26B43"/>
          </p15:clr>
        </p15:guide>
        <p15:guide id="11" pos="37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Relationship Id="rId5" Type="http://schemas.openxmlformats.org/officeDocument/2006/relationships/hyperlink" Target="https://en.wikipedia.org/wiki/DBSCAN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Relationship Id="rId5" Type="http://schemas.openxmlformats.org/officeDocument/2006/relationships/hyperlink" Target="https://en.wikipedia.org/wiki/DBSCAN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png"/><Relationship Id="rId4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Relationship Id="rId4" Type="http://schemas.openxmlformats.org/officeDocument/2006/relationships/image" Target="../media/image34.png"/><Relationship Id="rId5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Relationship Id="rId4" Type="http://schemas.openxmlformats.org/officeDocument/2006/relationships/image" Target="../media/image34.png"/><Relationship Id="rId5" Type="http://schemas.openxmlformats.org/officeDocument/2006/relationships/image" Target="../media/image2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Relationship Id="rId4" Type="http://schemas.openxmlformats.org/officeDocument/2006/relationships/image" Target="../media/image34.png"/><Relationship Id="rId5" Type="http://schemas.openxmlformats.org/officeDocument/2006/relationships/image" Target="../media/image29.png"/><Relationship Id="rId6" Type="http://schemas.openxmlformats.org/officeDocument/2006/relationships/image" Target="../media/image1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Relationship Id="rId4" Type="http://schemas.openxmlformats.org/officeDocument/2006/relationships/image" Target="../media/image21.png"/><Relationship Id="rId5" Type="http://schemas.openxmlformats.org/officeDocument/2006/relationships/image" Target="../media/image2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4.png"/><Relationship Id="rId4" Type="http://schemas.openxmlformats.org/officeDocument/2006/relationships/image" Target="../media/image29.png"/><Relationship Id="rId5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4.png"/><Relationship Id="rId4" Type="http://schemas.openxmlformats.org/officeDocument/2006/relationships/image" Target="../media/image29.png"/><Relationship Id="rId5" Type="http://schemas.openxmlformats.org/officeDocument/2006/relationships/image" Target="../media/image2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4.png"/><Relationship Id="rId4" Type="http://schemas.openxmlformats.org/officeDocument/2006/relationships/image" Target="../media/image29.png"/><Relationship Id="rId5" Type="http://schemas.openxmlformats.org/officeDocument/2006/relationships/image" Target="../media/image3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4.png"/><Relationship Id="rId4" Type="http://schemas.openxmlformats.org/officeDocument/2006/relationships/image" Target="../media/image29.png"/><Relationship Id="rId5" Type="http://schemas.openxmlformats.org/officeDocument/2006/relationships/image" Target="../media/image3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jpg"/><Relationship Id="rId4" Type="http://schemas.openxmlformats.org/officeDocument/2006/relationships/hyperlink" Target="https://www.desy.de/news/news_search/index_eng.html?openDirectAnchor=2249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4.png"/><Relationship Id="rId4" Type="http://schemas.openxmlformats.org/officeDocument/2006/relationships/image" Target="../media/image2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5.png"/><Relationship Id="rId4" Type="http://schemas.openxmlformats.org/officeDocument/2006/relationships/image" Target="../media/image34.png"/><Relationship Id="rId5" Type="http://schemas.openxmlformats.org/officeDocument/2006/relationships/image" Target="../media/image2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4.png"/><Relationship Id="rId4" Type="http://schemas.openxmlformats.org/officeDocument/2006/relationships/image" Target="../media/image29.png"/><Relationship Id="rId5" Type="http://schemas.openxmlformats.org/officeDocument/2006/relationships/image" Target="../media/image38.png"/><Relationship Id="rId6" Type="http://schemas.openxmlformats.org/officeDocument/2006/relationships/image" Target="../media/image3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4.png"/><Relationship Id="rId4" Type="http://schemas.openxmlformats.org/officeDocument/2006/relationships/image" Target="../media/image29.png"/><Relationship Id="rId5" Type="http://schemas.openxmlformats.org/officeDocument/2006/relationships/image" Target="../media/image3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4.png"/><Relationship Id="rId4" Type="http://schemas.openxmlformats.org/officeDocument/2006/relationships/image" Target="../media/image29.png"/><Relationship Id="rId5" Type="http://schemas.openxmlformats.org/officeDocument/2006/relationships/image" Target="../media/image37.png"/><Relationship Id="rId6" Type="http://schemas.openxmlformats.org/officeDocument/2006/relationships/image" Target="../media/image3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8.png"/><Relationship Id="rId6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gif"/><Relationship Id="rId4" Type="http://schemas.openxmlformats.org/officeDocument/2006/relationships/image" Target="../media/image18.gif"/><Relationship Id="rId5" Type="http://schemas.openxmlformats.org/officeDocument/2006/relationships/hyperlink" Target="https://www.mpi-hd.mpg.de/hfm/HESS/pages/home/som/2020/10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Relationship Id="rId5" Type="http://schemas.openxmlformats.org/officeDocument/2006/relationships/hyperlink" Target="https://en.wikipedia.org/wiki/DBSCAN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Szene, Weg, Straße, Autobahn enthält.&#10;&#10;Automatisch generierte Beschreibung" id="919" name="Google Shape;919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329" l="0" r="0" t="19422"/>
          <a:stretch/>
        </p:blipFill>
        <p:spPr>
          <a:xfrm>
            <a:off x="0" y="1628775"/>
            <a:ext cx="12192000" cy="522922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920" name="Google Shape;920;p27"/>
          <p:cNvSpPr txBox="1"/>
          <p:nvPr>
            <p:ph idx="1" type="body"/>
          </p:nvPr>
        </p:nvSpPr>
        <p:spPr>
          <a:xfrm>
            <a:off x="0" y="1628775"/>
            <a:ext cx="12192000" cy="5229300"/>
          </a:xfrm>
          <a:prstGeom prst="rect">
            <a:avLst/>
          </a:prstGeom>
          <a:gradFill>
            <a:gsLst>
              <a:gs pos="0">
                <a:schemeClr val="accent4"/>
              </a:gs>
              <a:gs pos="5000">
                <a:schemeClr val="accent4"/>
              </a:gs>
              <a:gs pos="50000">
                <a:srgbClr val="04316A">
                  <a:alpha val="49803"/>
                </a:srgbClr>
              </a:gs>
              <a:gs pos="100000">
                <a:srgbClr val="1E2E68">
                  <a:alpha val="2000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t" bIns="0" lIns="540000" spcFirstLastPara="1" rIns="0" wrap="square" tIns="11880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t/>
            </a:r>
            <a:endParaRPr/>
          </a:p>
        </p:txBody>
      </p:sp>
      <p:sp>
        <p:nvSpPr>
          <p:cNvPr id="921" name="Google Shape;921;p27"/>
          <p:cNvSpPr txBox="1"/>
          <p:nvPr>
            <p:ph type="title"/>
          </p:nvPr>
        </p:nvSpPr>
        <p:spPr>
          <a:xfrm>
            <a:off x="518103" y="3428988"/>
            <a:ext cx="111558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3400"/>
              <a:t>Using a time-based image cleaning approach for improving the low energy response of H.E.S.S.</a:t>
            </a:r>
            <a:endParaRPr sz="4500"/>
          </a:p>
        </p:txBody>
      </p:sp>
      <p:sp>
        <p:nvSpPr>
          <p:cNvPr id="922" name="Google Shape;922;p27"/>
          <p:cNvSpPr txBox="1"/>
          <p:nvPr/>
        </p:nvSpPr>
        <p:spPr>
          <a:xfrm>
            <a:off x="520196" y="5119725"/>
            <a:ext cx="11155800" cy="1079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-DE" sz="1800">
                <a:solidFill>
                  <a:srgbClr val="FFFFFF"/>
                </a:solidFill>
              </a:rPr>
              <a:t>Jelena Ćelić</a:t>
            </a:r>
            <a:r>
              <a:rPr lang="de-DE" sz="1800">
                <a:solidFill>
                  <a:srgbClr val="FFFFFF"/>
                </a:solidFill>
              </a:rPr>
              <a:t>, Rodrigo Guedes Lang, </a:t>
            </a:r>
            <a:r>
              <a:rPr lang="de-DE" sz="1800">
                <a:solidFill>
                  <a:schemeClr val="lt1"/>
                </a:solidFill>
              </a:rPr>
              <a:t>Stefan Funk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800">
                <a:solidFill>
                  <a:schemeClr val="lt1"/>
                </a:solidFill>
              </a:rPr>
              <a:t>High-energy astrophysics in the multi-messenger era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08.05.2023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36"/>
          <p:cNvSpPr txBox="1"/>
          <p:nvPr>
            <p:ph idx="12" type="sldNum"/>
          </p:nvPr>
        </p:nvSpPr>
        <p:spPr>
          <a:xfrm>
            <a:off x="11482099" y="6634666"/>
            <a:ext cx="194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032" name="Google Shape;1032;p36"/>
          <p:cNvSpPr txBox="1"/>
          <p:nvPr>
            <p:ph idx="1" type="body"/>
          </p:nvPr>
        </p:nvSpPr>
        <p:spPr>
          <a:xfrm>
            <a:off x="518325" y="1515875"/>
            <a:ext cx="11157600" cy="46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normAutofit lnSpcReduction="10000"/>
          </a:bodyPr>
          <a:lstStyle/>
          <a:p>
            <a:pPr indent="-342900" lvl="0" marL="4572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de-DE">
                <a:solidFill>
                  <a:srgbClr val="04316A"/>
                </a:solidFill>
              </a:rPr>
              <a:t>DBScan</a:t>
            </a:r>
            <a:r>
              <a:rPr lang="de-DE"/>
              <a:t> = Density-Based Spatial Clustering of Applications with Noise</a:t>
            </a:r>
            <a:endParaRPr/>
          </a:p>
          <a:p>
            <a:pPr indent="0" lvl="0" marL="4572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-DE"/>
              <a:t>→ 2 parameters: minimum sample size and distance ϵ</a:t>
            </a:r>
            <a:endParaRPr/>
          </a:p>
          <a:p>
            <a:pPr indent="0" lvl="0" marL="4572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de-DE"/>
              <a:t>Our implementation </a:t>
            </a:r>
            <a:r>
              <a:rPr lang="de-DE"/>
              <a:t>requires 4 parameters:</a:t>
            </a:r>
            <a:endParaRPr/>
          </a:p>
          <a:p>
            <a:pPr indent="-3429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de-DE"/>
              <a:t>Noise cut (=Precleaning step)</a:t>
            </a:r>
            <a:endParaRPr/>
          </a:p>
          <a:p>
            <a:pPr indent="-3429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de-DE"/>
              <a:t>Time scale</a:t>
            </a:r>
            <a:endParaRPr/>
          </a:p>
          <a:p>
            <a:pPr indent="-3429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de-DE"/>
              <a:t>Spatial scale</a:t>
            </a:r>
            <a:endParaRPr/>
          </a:p>
          <a:p>
            <a:pPr indent="-3429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de-DE"/>
              <a:t>Cluster size</a:t>
            </a:r>
            <a:endParaRPr b="1"/>
          </a:p>
          <a:p>
            <a:pPr indent="0" lvl="0" marL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de-DE" sz="1800">
                <a:solidFill>
                  <a:schemeClr val="dk2"/>
                </a:solidFill>
              </a:rPr>
              <a:t>→ Optimization of time-based cleaning parameter is needed 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de-DE" sz="1800">
                <a:solidFill>
                  <a:schemeClr val="dk2"/>
                </a:solidFill>
              </a:rPr>
              <a:t>	</a:t>
            </a:r>
            <a:r>
              <a:rPr b="1" lang="de-DE" sz="1800">
                <a:solidFill>
                  <a:schemeClr val="lt1"/>
                </a:solidFill>
              </a:rPr>
              <a:t>→ NOT an easy task (very CPU time intensive) </a:t>
            </a:r>
            <a:endParaRPr b="1" sz="1800">
              <a:solidFill>
                <a:schemeClr val="lt1"/>
              </a:solidFill>
            </a:endParaRPr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de-DE" sz="1800">
                <a:solidFill>
                  <a:schemeClr val="lt1"/>
                </a:solidFill>
              </a:rPr>
              <a:t>→ Image cleaning study pipeline is needed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1033" name="Google Shape;1033;p36"/>
          <p:cNvSpPr txBox="1"/>
          <p:nvPr>
            <p:ph idx="2" type="body"/>
          </p:nvPr>
        </p:nvSpPr>
        <p:spPr>
          <a:xfrm>
            <a:off x="518318" y="687598"/>
            <a:ext cx="6844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de-DE"/>
              <a:t>Short description of implementation</a:t>
            </a:r>
            <a:endParaRPr/>
          </a:p>
        </p:txBody>
      </p:sp>
      <p:sp>
        <p:nvSpPr>
          <p:cNvPr id="1034" name="Google Shape;1034;p36"/>
          <p:cNvSpPr txBox="1"/>
          <p:nvPr>
            <p:ph type="title"/>
          </p:nvPr>
        </p:nvSpPr>
        <p:spPr>
          <a:xfrm>
            <a:off x="518318" y="301185"/>
            <a:ext cx="68445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de-DE"/>
              <a:t>Time-based cleaning </a:t>
            </a:r>
            <a:endParaRPr/>
          </a:p>
        </p:txBody>
      </p:sp>
      <p:sp>
        <p:nvSpPr>
          <p:cNvPr id="1035" name="Google Shape;1035;p36"/>
          <p:cNvSpPr/>
          <p:nvPr/>
        </p:nvSpPr>
        <p:spPr>
          <a:xfrm>
            <a:off x="2691850" y="3320125"/>
            <a:ext cx="303600" cy="791700"/>
          </a:xfrm>
          <a:prstGeom prst="rightBrace">
            <a:avLst>
              <a:gd fmla="val 50000" name="adj1"/>
              <a:gd fmla="val 50337" name="adj2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036" name="Google Shape;1036;p36"/>
          <p:cNvSpPr txBox="1"/>
          <p:nvPr/>
        </p:nvSpPr>
        <p:spPr>
          <a:xfrm>
            <a:off x="2995450" y="3505775"/>
            <a:ext cx="89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/>
              <a:t>DBScan</a:t>
            </a:r>
            <a:endParaRPr b="1"/>
          </a:p>
        </p:txBody>
      </p:sp>
      <p:pic>
        <p:nvPicPr>
          <p:cNvPr id="1037" name="Google Shape;103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0350" y="1468175"/>
            <a:ext cx="4016074" cy="2897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Google Shape;103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39448" y="1831450"/>
            <a:ext cx="1887174" cy="33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9" name="Google Shape;1039;p36"/>
          <p:cNvSpPr txBox="1"/>
          <p:nvPr/>
        </p:nvSpPr>
        <p:spPr>
          <a:xfrm>
            <a:off x="10683475" y="4199163"/>
            <a:ext cx="138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u="sng">
                <a:solidFill>
                  <a:schemeClr val="hlink"/>
                </a:solidFill>
                <a:hlinkClick r:id="rId5"/>
              </a:rPr>
              <a:t>[wikipedia]</a:t>
            </a:r>
            <a:endParaRPr/>
          </a:p>
        </p:txBody>
      </p:sp>
      <p:sp>
        <p:nvSpPr>
          <p:cNvPr id="1040" name="Google Shape;1040;p36"/>
          <p:cNvSpPr txBox="1"/>
          <p:nvPr>
            <p:ph idx="11" type="ftr"/>
          </p:nvPr>
        </p:nvSpPr>
        <p:spPr>
          <a:xfrm>
            <a:off x="518329" y="6634675"/>
            <a:ext cx="9231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Jelena Celic	jelena.celic@fau.de           ECAP           Using a time-based cleaning approach for improving the low energy response of H.E.S.S.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37"/>
          <p:cNvSpPr txBox="1"/>
          <p:nvPr>
            <p:ph idx="12" type="sldNum"/>
          </p:nvPr>
        </p:nvSpPr>
        <p:spPr>
          <a:xfrm>
            <a:off x="11482099" y="6634666"/>
            <a:ext cx="194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046" name="Google Shape;1046;p37"/>
          <p:cNvSpPr txBox="1"/>
          <p:nvPr>
            <p:ph idx="1" type="body"/>
          </p:nvPr>
        </p:nvSpPr>
        <p:spPr>
          <a:xfrm>
            <a:off x="518325" y="1515875"/>
            <a:ext cx="11157600" cy="46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normAutofit lnSpcReduction="10000"/>
          </a:bodyPr>
          <a:lstStyle/>
          <a:p>
            <a:pPr indent="-342900" lvl="0" marL="4572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de-DE">
                <a:solidFill>
                  <a:srgbClr val="04316A"/>
                </a:solidFill>
              </a:rPr>
              <a:t>DBScan</a:t>
            </a:r>
            <a:r>
              <a:rPr lang="de-DE"/>
              <a:t> = Density-Based Spatial Clustering of Applications with Noise</a:t>
            </a:r>
            <a:endParaRPr/>
          </a:p>
          <a:p>
            <a:pPr indent="0" lvl="0" marL="4572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-DE"/>
              <a:t>→ 2 parameters: minimum sample size and distance ϵ</a:t>
            </a:r>
            <a:endParaRPr/>
          </a:p>
          <a:p>
            <a:pPr indent="0" lvl="0" marL="4572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de-DE"/>
              <a:t>Our implementation requires 4 parameters:</a:t>
            </a:r>
            <a:endParaRPr/>
          </a:p>
          <a:p>
            <a:pPr indent="-3429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de-DE"/>
              <a:t>Noise cut (=Precleaning step)</a:t>
            </a:r>
            <a:endParaRPr/>
          </a:p>
          <a:p>
            <a:pPr indent="-3429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de-DE"/>
              <a:t>Time scale</a:t>
            </a:r>
            <a:endParaRPr/>
          </a:p>
          <a:p>
            <a:pPr indent="-3429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de-DE"/>
              <a:t>Spatial scale</a:t>
            </a:r>
            <a:endParaRPr/>
          </a:p>
          <a:p>
            <a:pPr indent="-3429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de-DE"/>
              <a:t>Cluster size</a:t>
            </a:r>
            <a:endParaRPr b="1"/>
          </a:p>
          <a:p>
            <a:pPr indent="0" lvl="0" marL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de-DE" sz="1800">
                <a:solidFill>
                  <a:schemeClr val="dk2"/>
                </a:solidFill>
              </a:rPr>
              <a:t>→ Optimization of time-based cleaning parameter is needed 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de-DE" sz="1800">
                <a:solidFill>
                  <a:schemeClr val="dk2"/>
                </a:solidFill>
              </a:rPr>
              <a:t>	→ </a:t>
            </a:r>
            <a:r>
              <a:rPr b="1" lang="de-DE" sz="1800">
                <a:solidFill>
                  <a:srgbClr val="C00000"/>
                </a:solidFill>
              </a:rPr>
              <a:t>NOT an easy task (very CPU time intensive) </a:t>
            </a:r>
            <a:endParaRPr b="1" sz="1800">
              <a:solidFill>
                <a:srgbClr val="C00000"/>
              </a:solidFill>
            </a:endParaRPr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de-DE" sz="1800">
                <a:solidFill>
                  <a:srgbClr val="C00000"/>
                </a:solidFill>
              </a:rPr>
              <a:t>→ Image cleaning study pipeline is needed</a:t>
            </a:r>
            <a:endParaRPr b="1" sz="1800">
              <a:solidFill>
                <a:srgbClr val="C00000"/>
              </a:solidFill>
            </a:endParaRPr>
          </a:p>
        </p:txBody>
      </p:sp>
      <p:sp>
        <p:nvSpPr>
          <p:cNvPr id="1047" name="Google Shape;1047;p37"/>
          <p:cNvSpPr txBox="1"/>
          <p:nvPr>
            <p:ph idx="2" type="body"/>
          </p:nvPr>
        </p:nvSpPr>
        <p:spPr>
          <a:xfrm>
            <a:off x="518318" y="687598"/>
            <a:ext cx="6844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de-DE"/>
              <a:t>Short description of implementation</a:t>
            </a:r>
            <a:endParaRPr/>
          </a:p>
        </p:txBody>
      </p:sp>
      <p:sp>
        <p:nvSpPr>
          <p:cNvPr id="1048" name="Google Shape;1048;p37"/>
          <p:cNvSpPr txBox="1"/>
          <p:nvPr>
            <p:ph type="title"/>
          </p:nvPr>
        </p:nvSpPr>
        <p:spPr>
          <a:xfrm>
            <a:off x="518318" y="301185"/>
            <a:ext cx="68445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de-DE"/>
              <a:t>Time-based cleaning </a:t>
            </a:r>
            <a:endParaRPr/>
          </a:p>
        </p:txBody>
      </p:sp>
      <p:sp>
        <p:nvSpPr>
          <p:cNvPr id="1049" name="Google Shape;1049;p37"/>
          <p:cNvSpPr/>
          <p:nvPr/>
        </p:nvSpPr>
        <p:spPr>
          <a:xfrm>
            <a:off x="2691850" y="3320125"/>
            <a:ext cx="303600" cy="791700"/>
          </a:xfrm>
          <a:prstGeom prst="rightBrace">
            <a:avLst>
              <a:gd fmla="val 50000" name="adj1"/>
              <a:gd fmla="val 50337" name="adj2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050" name="Google Shape;1050;p37"/>
          <p:cNvSpPr txBox="1"/>
          <p:nvPr/>
        </p:nvSpPr>
        <p:spPr>
          <a:xfrm>
            <a:off x="2995450" y="3505775"/>
            <a:ext cx="89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/>
              <a:t>DBScan</a:t>
            </a:r>
            <a:endParaRPr b="1"/>
          </a:p>
        </p:txBody>
      </p:sp>
      <p:pic>
        <p:nvPicPr>
          <p:cNvPr id="1051" name="Google Shape;105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0350" y="1468175"/>
            <a:ext cx="4016074" cy="2897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Google Shape;105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39448" y="1831450"/>
            <a:ext cx="1887174" cy="33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3" name="Google Shape;1053;p37"/>
          <p:cNvSpPr txBox="1"/>
          <p:nvPr/>
        </p:nvSpPr>
        <p:spPr>
          <a:xfrm>
            <a:off x="10683475" y="4199163"/>
            <a:ext cx="138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u="sng">
                <a:solidFill>
                  <a:schemeClr val="hlink"/>
                </a:solidFill>
                <a:hlinkClick r:id="rId5"/>
              </a:rPr>
              <a:t>[wikipedia]</a:t>
            </a:r>
            <a:endParaRPr/>
          </a:p>
        </p:txBody>
      </p:sp>
      <p:sp>
        <p:nvSpPr>
          <p:cNvPr id="1054" name="Google Shape;1054;p37"/>
          <p:cNvSpPr txBox="1"/>
          <p:nvPr>
            <p:ph idx="11" type="ftr"/>
          </p:nvPr>
        </p:nvSpPr>
        <p:spPr>
          <a:xfrm>
            <a:off x="518329" y="6634675"/>
            <a:ext cx="9231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Jelena Celic	jelena.celic@fau.de           ECAP           Using a time-based cleaning approach for improving the low energy response of H.E.S.S.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38"/>
          <p:cNvSpPr/>
          <p:nvPr/>
        </p:nvSpPr>
        <p:spPr>
          <a:xfrm>
            <a:off x="593525" y="1718750"/>
            <a:ext cx="4587600" cy="46308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0" name="Google Shape;1060;p38"/>
          <p:cNvSpPr txBox="1"/>
          <p:nvPr>
            <p:ph idx="12" type="sldNum"/>
          </p:nvPr>
        </p:nvSpPr>
        <p:spPr>
          <a:xfrm>
            <a:off x="11482099" y="6634666"/>
            <a:ext cx="194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061" name="Google Shape;1061;p38"/>
          <p:cNvSpPr txBox="1"/>
          <p:nvPr>
            <p:ph idx="2" type="body"/>
          </p:nvPr>
        </p:nvSpPr>
        <p:spPr>
          <a:xfrm>
            <a:off x="518318" y="687598"/>
            <a:ext cx="6844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de-DE"/>
              <a:t>New pipeline of optimization of image cleaning parameters</a:t>
            </a:r>
            <a:endParaRPr/>
          </a:p>
        </p:txBody>
      </p:sp>
      <p:sp>
        <p:nvSpPr>
          <p:cNvPr id="1062" name="Google Shape;1062;p38"/>
          <p:cNvSpPr txBox="1"/>
          <p:nvPr>
            <p:ph type="title"/>
          </p:nvPr>
        </p:nvSpPr>
        <p:spPr>
          <a:xfrm>
            <a:off x="518327" y="301175"/>
            <a:ext cx="8430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de-DE"/>
              <a:t>Fundamental goals of image cleaning</a:t>
            </a:r>
            <a:endParaRPr/>
          </a:p>
        </p:txBody>
      </p:sp>
      <p:sp>
        <p:nvSpPr>
          <p:cNvPr id="1063" name="Google Shape;1063;p38"/>
          <p:cNvSpPr/>
          <p:nvPr/>
        </p:nvSpPr>
        <p:spPr>
          <a:xfrm>
            <a:off x="721575" y="1839302"/>
            <a:ext cx="4259100" cy="2087700"/>
          </a:xfrm>
          <a:prstGeom prst="roundRect">
            <a:avLst>
              <a:gd fmla="val 16667" name="adj"/>
            </a:avLst>
          </a:prstGeom>
          <a:solidFill>
            <a:srgbClr val="04316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500">
                <a:solidFill>
                  <a:schemeClr val="lt1"/>
                </a:solidFill>
              </a:rPr>
              <a:t>Goal of image cleaning</a:t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de-DE" sz="1500">
                <a:solidFill>
                  <a:schemeClr val="lt1"/>
                </a:solidFill>
              </a:rPr>
              <a:t>Keeping as much light of the shower as possible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de-DE" sz="1500">
                <a:solidFill>
                  <a:schemeClr val="lt1"/>
                </a:solidFill>
              </a:rPr>
              <a:t>Cleaning pure NSB pixels as good as possible away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1064" name="Google Shape;1064;p38"/>
          <p:cNvSpPr txBox="1"/>
          <p:nvPr/>
        </p:nvSpPr>
        <p:spPr>
          <a:xfrm>
            <a:off x="593525" y="1277500"/>
            <a:ext cx="3252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000">
                <a:solidFill>
                  <a:schemeClr val="accent1"/>
                </a:solidFill>
              </a:rPr>
              <a:t>Image cleaning study</a:t>
            </a:r>
            <a:endParaRPr b="1" sz="2000">
              <a:solidFill>
                <a:schemeClr val="accent1"/>
              </a:solidFill>
            </a:endParaRPr>
          </a:p>
        </p:txBody>
      </p:sp>
      <p:sp>
        <p:nvSpPr>
          <p:cNvPr id="1065" name="Google Shape;1065;p38"/>
          <p:cNvSpPr txBox="1"/>
          <p:nvPr>
            <p:ph idx="11" type="ftr"/>
          </p:nvPr>
        </p:nvSpPr>
        <p:spPr>
          <a:xfrm>
            <a:off x="518329" y="6634675"/>
            <a:ext cx="9231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Jelena Celic	jelena.celic@fau.de           ECAP           Using a time-based cleaning approach for improving the low energy response of H.E.S.S.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39"/>
          <p:cNvSpPr/>
          <p:nvPr/>
        </p:nvSpPr>
        <p:spPr>
          <a:xfrm>
            <a:off x="5619600" y="1718800"/>
            <a:ext cx="4006800" cy="46308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1" name="Google Shape;1071;p39"/>
          <p:cNvSpPr/>
          <p:nvPr/>
        </p:nvSpPr>
        <p:spPr>
          <a:xfrm>
            <a:off x="593525" y="1718750"/>
            <a:ext cx="4587600" cy="46308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2" name="Google Shape;1072;p39"/>
          <p:cNvSpPr txBox="1"/>
          <p:nvPr>
            <p:ph idx="12" type="sldNum"/>
          </p:nvPr>
        </p:nvSpPr>
        <p:spPr>
          <a:xfrm>
            <a:off x="11482099" y="6634666"/>
            <a:ext cx="194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073" name="Google Shape;1073;p39"/>
          <p:cNvSpPr txBox="1"/>
          <p:nvPr>
            <p:ph idx="2" type="body"/>
          </p:nvPr>
        </p:nvSpPr>
        <p:spPr>
          <a:xfrm>
            <a:off x="518318" y="687598"/>
            <a:ext cx="6844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de-DE"/>
              <a:t>New pipeline of optimization of image cleaning parameters</a:t>
            </a:r>
            <a:endParaRPr/>
          </a:p>
        </p:txBody>
      </p:sp>
      <p:sp>
        <p:nvSpPr>
          <p:cNvPr id="1074" name="Google Shape;1074;p39"/>
          <p:cNvSpPr txBox="1"/>
          <p:nvPr>
            <p:ph type="title"/>
          </p:nvPr>
        </p:nvSpPr>
        <p:spPr>
          <a:xfrm>
            <a:off x="518327" y="301175"/>
            <a:ext cx="8430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de-DE"/>
              <a:t>Fundamental goals of image cleaning</a:t>
            </a:r>
            <a:endParaRPr/>
          </a:p>
        </p:txBody>
      </p:sp>
      <p:sp>
        <p:nvSpPr>
          <p:cNvPr id="1075" name="Google Shape;1075;p39"/>
          <p:cNvSpPr/>
          <p:nvPr/>
        </p:nvSpPr>
        <p:spPr>
          <a:xfrm>
            <a:off x="721575" y="1839302"/>
            <a:ext cx="4259100" cy="2087700"/>
          </a:xfrm>
          <a:prstGeom prst="roundRect">
            <a:avLst>
              <a:gd fmla="val 16667" name="adj"/>
            </a:avLst>
          </a:prstGeom>
          <a:solidFill>
            <a:srgbClr val="04316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500">
                <a:solidFill>
                  <a:schemeClr val="lt1"/>
                </a:solidFill>
              </a:rPr>
              <a:t>Goal of image cleaning</a:t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de-DE" sz="1500">
                <a:solidFill>
                  <a:schemeClr val="lt1"/>
                </a:solidFill>
              </a:rPr>
              <a:t>Keeping as much light of the shower as possible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de-DE" sz="1500">
                <a:solidFill>
                  <a:schemeClr val="lt1"/>
                </a:solidFill>
              </a:rPr>
              <a:t>Cleaning pure NSB pixels as good as possible away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1076" name="Google Shape;1076;p39"/>
          <p:cNvSpPr txBox="1"/>
          <p:nvPr/>
        </p:nvSpPr>
        <p:spPr>
          <a:xfrm>
            <a:off x="593525" y="1277500"/>
            <a:ext cx="3252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000">
                <a:solidFill>
                  <a:schemeClr val="accent1"/>
                </a:solidFill>
              </a:rPr>
              <a:t>Image cleaning study</a:t>
            </a:r>
            <a:endParaRPr b="1" sz="2000">
              <a:solidFill>
                <a:schemeClr val="accent1"/>
              </a:solidFill>
            </a:endParaRPr>
          </a:p>
        </p:txBody>
      </p:sp>
      <p:sp>
        <p:nvSpPr>
          <p:cNvPr id="1077" name="Google Shape;1077;p39"/>
          <p:cNvSpPr/>
          <p:nvPr/>
        </p:nvSpPr>
        <p:spPr>
          <a:xfrm>
            <a:off x="5822950" y="1907450"/>
            <a:ext cx="3621300" cy="1248300"/>
          </a:xfrm>
          <a:prstGeom prst="downArrowCallout">
            <a:avLst>
              <a:gd fmla="val 35296" name="adj1"/>
              <a:gd fmla="val 25000" name="adj2"/>
              <a:gd fmla="val 25000" name="adj3"/>
              <a:gd fmla="val 64977" name="adj4"/>
            </a:avLst>
          </a:prstGeom>
          <a:solidFill>
            <a:srgbClr val="04316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>
                <a:solidFill>
                  <a:schemeClr val="lt1"/>
                </a:solidFill>
              </a:rPr>
              <a:t>Parameter Space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078" name="Google Shape;1078;p39"/>
          <p:cNvSpPr/>
          <p:nvPr/>
        </p:nvSpPr>
        <p:spPr>
          <a:xfrm>
            <a:off x="5822950" y="3155750"/>
            <a:ext cx="3621300" cy="2003400"/>
          </a:xfrm>
          <a:prstGeom prst="downArrowCallout">
            <a:avLst>
              <a:gd fmla="val 21993" name="adj1"/>
              <a:gd fmla="val 17187" name="adj2"/>
              <a:gd fmla="val 16137" name="adj3"/>
              <a:gd fmla="val 74388" name="adj4"/>
            </a:avLst>
          </a:prstGeom>
          <a:solidFill>
            <a:srgbClr val="0944A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u="sng">
                <a:solidFill>
                  <a:schemeClr val="lt1"/>
                </a:solidFill>
              </a:rPr>
              <a:t>Image cleaning </a:t>
            </a:r>
            <a:r>
              <a:rPr b="1" lang="de-DE" u="sng">
                <a:solidFill>
                  <a:schemeClr val="lt1"/>
                </a:solidFill>
              </a:rPr>
              <a:t>performance</a:t>
            </a:r>
            <a:r>
              <a:rPr b="1" lang="de-DE" u="sng">
                <a:solidFill>
                  <a:schemeClr val="lt1"/>
                </a:solidFill>
              </a:rPr>
              <a:t> study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de-DE">
                <a:solidFill>
                  <a:schemeClr val="lt1"/>
                </a:solidFill>
              </a:rPr>
              <a:t>Size retainment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de-DE">
                <a:solidFill>
                  <a:schemeClr val="lt1"/>
                </a:solidFill>
              </a:rPr>
              <a:t>NSB survival rate</a:t>
            </a:r>
            <a:endParaRPr b="1" i="1">
              <a:solidFill>
                <a:schemeClr val="lt1"/>
              </a:solidFill>
            </a:endParaRPr>
          </a:p>
        </p:txBody>
      </p:sp>
      <p:sp>
        <p:nvSpPr>
          <p:cNvPr id="1079" name="Google Shape;1079;p39"/>
          <p:cNvSpPr/>
          <p:nvPr/>
        </p:nvSpPr>
        <p:spPr>
          <a:xfrm>
            <a:off x="5822950" y="5159150"/>
            <a:ext cx="3621300" cy="10017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/>
              <a:t>Final estimate</a:t>
            </a:r>
            <a:endParaRPr b="1"/>
          </a:p>
        </p:txBody>
      </p:sp>
      <p:sp>
        <p:nvSpPr>
          <p:cNvPr id="1080" name="Google Shape;1080;p39"/>
          <p:cNvSpPr txBox="1"/>
          <p:nvPr/>
        </p:nvSpPr>
        <p:spPr>
          <a:xfrm>
            <a:off x="5619550" y="1307200"/>
            <a:ext cx="4006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600"/>
              <a:t>Image cleaning study pipeline</a:t>
            </a:r>
            <a:endParaRPr b="1" sz="1600"/>
          </a:p>
        </p:txBody>
      </p:sp>
      <p:sp>
        <p:nvSpPr>
          <p:cNvPr id="1081" name="Google Shape;1081;p39"/>
          <p:cNvSpPr/>
          <p:nvPr/>
        </p:nvSpPr>
        <p:spPr>
          <a:xfrm flipH="1">
            <a:off x="9444250" y="3470450"/>
            <a:ext cx="1913700" cy="13884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2" name="Google Shape;1082;p39"/>
          <p:cNvSpPr txBox="1"/>
          <p:nvPr/>
        </p:nvSpPr>
        <p:spPr>
          <a:xfrm>
            <a:off x="9711600" y="4921250"/>
            <a:ext cx="2480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/>
              <a:t>Understanding behaviour of parameters</a:t>
            </a:r>
            <a:endParaRPr sz="1800"/>
          </a:p>
        </p:txBody>
      </p:sp>
      <p:sp>
        <p:nvSpPr>
          <p:cNvPr id="1083" name="Google Shape;1083;p39"/>
          <p:cNvSpPr/>
          <p:nvPr/>
        </p:nvSpPr>
        <p:spPr>
          <a:xfrm>
            <a:off x="9826800" y="1379075"/>
            <a:ext cx="2250000" cy="1616400"/>
          </a:xfrm>
          <a:prstGeom prst="wedgeRoundRectCallout">
            <a:avLst>
              <a:gd fmla="val -56503" name="adj1"/>
              <a:gd fmla="val 11804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900"/>
              <a:t>Only CT5 results</a:t>
            </a:r>
            <a:endParaRPr b="1" sz="1900"/>
          </a:p>
        </p:txBody>
      </p:sp>
      <p:grpSp>
        <p:nvGrpSpPr>
          <p:cNvPr id="1084" name="Google Shape;1084;p39"/>
          <p:cNvGrpSpPr/>
          <p:nvPr/>
        </p:nvGrpSpPr>
        <p:grpSpPr>
          <a:xfrm>
            <a:off x="10155160" y="1723385"/>
            <a:ext cx="1593289" cy="1272084"/>
            <a:chOff x="1188875" y="2008738"/>
            <a:chExt cx="5015076" cy="4406250"/>
          </a:xfrm>
        </p:grpSpPr>
        <p:pic>
          <p:nvPicPr>
            <p:cNvPr id="1085" name="Google Shape;1085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88875" y="2008738"/>
              <a:ext cx="5015076" cy="4406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6" name="Google Shape;1086;p39"/>
            <p:cNvPicPr preferRelativeResize="0"/>
            <p:nvPr/>
          </p:nvPicPr>
          <p:blipFill rotWithShape="1">
            <a:blip r:embed="rId4">
              <a:alphaModFix/>
            </a:blip>
            <a:srcRect b="24000" l="25613" r="25016" t="18485"/>
            <a:stretch/>
          </p:blipFill>
          <p:spPr>
            <a:xfrm>
              <a:off x="2785650" y="3167250"/>
              <a:ext cx="1803051" cy="18703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7" name="Google Shape;1087;p39"/>
          <p:cNvSpPr txBox="1"/>
          <p:nvPr>
            <p:ph idx="11" type="ftr"/>
          </p:nvPr>
        </p:nvSpPr>
        <p:spPr>
          <a:xfrm>
            <a:off x="518329" y="6634675"/>
            <a:ext cx="9231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Jelena Celic	jelena.celic@fau.de           ECAP           Using a time-based cleaning approach for improving the low energy response of H.E.S.S.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40"/>
          <p:cNvSpPr/>
          <p:nvPr/>
        </p:nvSpPr>
        <p:spPr>
          <a:xfrm>
            <a:off x="5619600" y="1718800"/>
            <a:ext cx="4006800" cy="46308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3" name="Google Shape;1093;p40"/>
          <p:cNvSpPr/>
          <p:nvPr/>
        </p:nvSpPr>
        <p:spPr>
          <a:xfrm>
            <a:off x="593525" y="1718750"/>
            <a:ext cx="4587600" cy="46308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4" name="Google Shape;1094;p40"/>
          <p:cNvSpPr txBox="1"/>
          <p:nvPr>
            <p:ph idx="12" type="sldNum"/>
          </p:nvPr>
        </p:nvSpPr>
        <p:spPr>
          <a:xfrm>
            <a:off x="11482099" y="6634666"/>
            <a:ext cx="194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095" name="Google Shape;1095;p40"/>
          <p:cNvSpPr txBox="1"/>
          <p:nvPr>
            <p:ph idx="2" type="body"/>
          </p:nvPr>
        </p:nvSpPr>
        <p:spPr>
          <a:xfrm>
            <a:off x="518318" y="687598"/>
            <a:ext cx="6844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de-DE"/>
              <a:t>New pipeline of optimization of image cleaning parameters</a:t>
            </a:r>
            <a:endParaRPr/>
          </a:p>
        </p:txBody>
      </p:sp>
      <p:sp>
        <p:nvSpPr>
          <p:cNvPr id="1096" name="Google Shape;1096;p40"/>
          <p:cNvSpPr txBox="1"/>
          <p:nvPr>
            <p:ph type="title"/>
          </p:nvPr>
        </p:nvSpPr>
        <p:spPr>
          <a:xfrm>
            <a:off x="518327" y="301175"/>
            <a:ext cx="8430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de-DE"/>
              <a:t>Fundamental goals of image cleaning</a:t>
            </a:r>
            <a:endParaRPr/>
          </a:p>
        </p:txBody>
      </p:sp>
      <p:sp>
        <p:nvSpPr>
          <p:cNvPr id="1097" name="Google Shape;1097;p40"/>
          <p:cNvSpPr/>
          <p:nvPr/>
        </p:nvSpPr>
        <p:spPr>
          <a:xfrm>
            <a:off x="721575" y="1839302"/>
            <a:ext cx="4259100" cy="2087700"/>
          </a:xfrm>
          <a:prstGeom prst="roundRect">
            <a:avLst>
              <a:gd fmla="val 16667" name="adj"/>
            </a:avLst>
          </a:prstGeom>
          <a:solidFill>
            <a:srgbClr val="04316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500">
                <a:solidFill>
                  <a:schemeClr val="lt1"/>
                </a:solidFill>
              </a:rPr>
              <a:t>Goal of image cleaning</a:t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de-DE" sz="1500">
                <a:solidFill>
                  <a:schemeClr val="lt1"/>
                </a:solidFill>
              </a:rPr>
              <a:t>Keeping as much light of the shower as possible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de-DE" sz="1500">
                <a:solidFill>
                  <a:schemeClr val="lt1"/>
                </a:solidFill>
              </a:rPr>
              <a:t>Cleaning pure NSB pixels as good as possible away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1098" name="Google Shape;1098;p40"/>
          <p:cNvSpPr txBox="1"/>
          <p:nvPr/>
        </p:nvSpPr>
        <p:spPr>
          <a:xfrm>
            <a:off x="593525" y="1277500"/>
            <a:ext cx="3252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000">
                <a:solidFill>
                  <a:schemeClr val="accent1"/>
                </a:solidFill>
              </a:rPr>
              <a:t>Image cleaning study</a:t>
            </a:r>
            <a:endParaRPr b="1" sz="2000">
              <a:solidFill>
                <a:schemeClr val="accent1"/>
              </a:solidFill>
            </a:endParaRPr>
          </a:p>
        </p:txBody>
      </p:sp>
      <p:sp>
        <p:nvSpPr>
          <p:cNvPr id="1099" name="Google Shape;1099;p40"/>
          <p:cNvSpPr/>
          <p:nvPr/>
        </p:nvSpPr>
        <p:spPr>
          <a:xfrm>
            <a:off x="5822950" y="1907450"/>
            <a:ext cx="3621300" cy="1248300"/>
          </a:xfrm>
          <a:prstGeom prst="downArrowCallout">
            <a:avLst>
              <a:gd fmla="val 35296" name="adj1"/>
              <a:gd fmla="val 25000" name="adj2"/>
              <a:gd fmla="val 25000" name="adj3"/>
              <a:gd fmla="val 64977" name="adj4"/>
            </a:avLst>
          </a:prstGeom>
          <a:solidFill>
            <a:srgbClr val="04316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>
                <a:solidFill>
                  <a:schemeClr val="lt1"/>
                </a:solidFill>
              </a:rPr>
              <a:t>Parameter Space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100" name="Google Shape;1100;p40"/>
          <p:cNvSpPr/>
          <p:nvPr/>
        </p:nvSpPr>
        <p:spPr>
          <a:xfrm>
            <a:off x="5822950" y="3155750"/>
            <a:ext cx="3621300" cy="2003400"/>
          </a:xfrm>
          <a:prstGeom prst="downArrowCallout">
            <a:avLst>
              <a:gd fmla="val 21993" name="adj1"/>
              <a:gd fmla="val 17187" name="adj2"/>
              <a:gd fmla="val 16137" name="adj3"/>
              <a:gd fmla="val 74388" name="adj4"/>
            </a:avLst>
          </a:prstGeom>
          <a:solidFill>
            <a:srgbClr val="0944A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u="sng">
                <a:solidFill>
                  <a:schemeClr val="lt1"/>
                </a:solidFill>
              </a:rPr>
              <a:t>Image cleaning performance study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de-DE">
                <a:solidFill>
                  <a:schemeClr val="lt1"/>
                </a:solidFill>
              </a:rPr>
              <a:t>Size retainment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de-DE">
                <a:solidFill>
                  <a:schemeClr val="lt1"/>
                </a:solidFill>
              </a:rPr>
              <a:t>NSB survival rate</a:t>
            </a:r>
            <a:endParaRPr b="1" i="1">
              <a:solidFill>
                <a:schemeClr val="lt1"/>
              </a:solidFill>
            </a:endParaRPr>
          </a:p>
        </p:txBody>
      </p:sp>
      <p:sp>
        <p:nvSpPr>
          <p:cNvPr id="1101" name="Google Shape;1101;p40"/>
          <p:cNvSpPr/>
          <p:nvPr/>
        </p:nvSpPr>
        <p:spPr>
          <a:xfrm>
            <a:off x="5822950" y="5159150"/>
            <a:ext cx="3621300" cy="10017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/>
              <a:t>Final estimate</a:t>
            </a:r>
            <a:endParaRPr b="1"/>
          </a:p>
        </p:txBody>
      </p:sp>
      <p:sp>
        <p:nvSpPr>
          <p:cNvPr id="1102" name="Google Shape;1102;p40"/>
          <p:cNvSpPr txBox="1"/>
          <p:nvPr/>
        </p:nvSpPr>
        <p:spPr>
          <a:xfrm>
            <a:off x="5619550" y="1307200"/>
            <a:ext cx="4006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600"/>
              <a:t>Image cleaning study pipeline</a:t>
            </a:r>
            <a:endParaRPr b="1" sz="1600"/>
          </a:p>
        </p:txBody>
      </p:sp>
      <p:sp>
        <p:nvSpPr>
          <p:cNvPr id="1103" name="Google Shape;1103;p40"/>
          <p:cNvSpPr/>
          <p:nvPr/>
        </p:nvSpPr>
        <p:spPr>
          <a:xfrm flipH="1">
            <a:off x="9444250" y="3470450"/>
            <a:ext cx="1913700" cy="13884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4" name="Google Shape;1104;p40"/>
          <p:cNvSpPr txBox="1"/>
          <p:nvPr/>
        </p:nvSpPr>
        <p:spPr>
          <a:xfrm>
            <a:off x="9711600" y="4921250"/>
            <a:ext cx="2480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/>
              <a:t>Understanding behaviour of parameters</a:t>
            </a:r>
            <a:endParaRPr sz="1800"/>
          </a:p>
        </p:txBody>
      </p:sp>
      <p:sp>
        <p:nvSpPr>
          <p:cNvPr id="1105" name="Google Shape;1105;p40"/>
          <p:cNvSpPr/>
          <p:nvPr/>
        </p:nvSpPr>
        <p:spPr>
          <a:xfrm>
            <a:off x="384325" y="2546225"/>
            <a:ext cx="4732200" cy="3219000"/>
          </a:xfrm>
          <a:prstGeom prst="wedgeRectCallout">
            <a:avLst>
              <a:gd fmla="val 66750" name="adj1"/>
              <a:gd fmla="val -13201" name="adj2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06" name="Google Shape;110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4425" y="2771300"/>
            <a:ext cx="3252000" cy="2786707"/>
          </a:xfrm>
          <a:prstGeom prst="rect">
            <a:avLst/>
          </a:prstGeom>
          <a:noFill/>
          <a:ln>
            <a:noFill/>
          </a:ln>
        </p:spPr>
      </p:pic>
      <p:sp>
        <p:nvSpPr>
          <p:cNvPr id="1107" name="Google Shape;1107;p40"/>
          <p:cNvSpPr txBox="1"/>
          <p:nvPr/>
        </p:nvSpPr>
        <p:spPr>
          <a:xfrm>
            <a:off x="1124425" y="2683050"/>
            <a:ext cx="325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de-DE"/>
              <a:t>Finding the right balance</a:t>
            </a:r>
            <a:endParaRPr i="1"/>
          </a:p>
        </p:txBody>
      </p:sp>
      <p:sp>
        <p:nvSpPr>
          <p:cNvPr id="1108" name="Google Shape;1108;p40"/>
          <p:cNvSpPr txBox="1"/>
          <p:nvPr/>
        </p:nvSpPr>
        <p:spPr>
          <a:xfrm>
            <a:off x="2954575" y="4059550"/>
            <a:ext cx="1152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de-DE">
                <a:solidFill>
                  <a:srgbClr val="0432FF"/>
                </a:solidFill>
              </a:rPr>
              <a:t>Size retainment</a:t>
            </a:r>
            <a:endParaRPr b="1" i="1">
              <a:solidFill>
                <a:srgbClr val="0432FF"/>
              </a:solidFill>
            </a:endParaRPr>
          </a:p>
        </p:txBody>
      </p:sp>
      <p:sp>
        <p:nvSpPr>
          <p:cNvPr id="1109" name="Google Shape;1109;p40"/>
          <p:cNvSpPr txBox="1"/>
          <p:nvPr/>
        </p:nvSpPr>
        <p:spPr>
          <a:xfrm>
            <a:off x="1449525" y="4072400"/>
            <a:ext cx="1152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de-DE">
                <a:solidFill>
                  <a:srgbClr val="C00000"/>
                </a:solidFill>
              </a:rPr>
              <a:t>NSB</a:t>
            </a:r>
            <a:endParaRPr b="1" i="1">
              <a:solidFill>
                <a:srgbClr val="C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de-DE">
                <a:solidFill>
                  <a:srgbClr val="C00000"/>
                </a:solidFill>
              </a:rPr>
              <a:t>cleaning</a:t>
            </a:r>
            <a:endParaRPr b="1" i="1">
              <a:solidFill>
                <a:srgbClr val="C00000"/>
              </a:solidFill>
            </a:endParaRPr>
          </a:p>
        </p:txBody>
      </p:sp>
      <p:sp>
        <p:nvSpPr>
          <p:cNvPr id="1110" name="Google Shape;1110;p40"/>
          <p:cNvSpPr/>
          <p:nvPr/>
        </p:nvSpPr>
        <p:spPr>
          <a:xfrm>
            <a:off x="4239725" y="3531075"/>
            <a:ext cx="516600" cy="14961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0D5DDF"/>
          </a:solidFill>
          <a:ln cap="flat" cmpd="sng" w="9525">
            <a:solidFill>
              <a:srgbClr val="0D5D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1" name="Google Shape;1111;p40"/>
          <p:cNvSpPr/>
          <p:nvPr/>
        </p:nvSpPr>
        <p:spPr>
          <a:xfrm flipH="1" rot="10800000">
            <a:off x="849025" y="3531075"/>
            <a:ext cx="516600" cy="14961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2" name="Google Shape;1112;p40"/>
          <p:cNvSpPr/>
          <p:nvPr/>
        </p:nvSpPr>
        <p:spPr>
          <a:xfrm>
            <a:off x="9826800" y="1379075"/>
            <a:ext cx="2250000" cy="1616400"/>
          </a:xfrm>
          <a:prstGeom prst="wedgeRoundRectCallout">
            <a:avLst>
              <a:gd fmla="val -56503" name="adj1"/>
              <a:gd fmla="val 11804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900"/>
              <a:t>Only CT5 results</a:t>
            </a:r>
            <a:endParaRPr b="1" sz="1900"/>
          </a:p>
        </p:txBody>
      </p:sp>
      <p:grpSp>
        <p:nvGrpSpPr>
          <p:cNvPr id="1113" name="Google Shape;1113;p40"/>
          <p:cNvGrpSpPr/>
          <p:nvPr/>
        </p:nvGrpSpPr>
        <p:grpSpPr>
          <a:xfrm>
            <a:off x="10155160" y="1723385"/>
            <a:ext cx="1593289" cy="1272084"/>
            <a:chOff x="1188875" y="2008738"/>
            <a:chExt cx="5015076" cy="4406250"/>
          </a:xfrm>
        </p:grpSpPr>
        <p:pic>
          <p:nvPicPr>
            <p:cNvPr id="1114" name="Google Shape;1114;p4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88875" y="2008738"/>
              <a:ext cx="5015076" cy="4406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5" name="Google Shape;1115;p40"/>
            <p:cNvPicPr preferRelativeResize="0"/>
            <p:nvPr/>
          </p:nvPicPr>
          <p:blipFill rotWithShape="1">
            <a:blip r:embed="rId5">
              <a:alphaModFix/>
            </a:blip>
            <a:srcRect b="24000" l="25613" r="25016" t="18485"/>
            <a:stretch/>
          </p:blipFill>
          <p:spPr>
            <a:xfrm>
              <a:off x="2785650" y="3167250"/>
              <a:ext cx="1803051" cy="18703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6" name="Google Shape;1116;p40"/>
          <p:cNvSpPr txBox="1"/>
          <p:nvPr>
            <p:ph idx="11" type="ftr"/>
          </p:nvPr>
        </p:nvSpPr>
        <p:spPr>
          <a:xfrm>
            <a:off x="518329" y="6634675"/>
            <a:ext cx="9231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Jelena Celic	jelena.celic@fau.de           ECAP           Using a time-based cleaning approach for improving the low energy response of H.E.S.S.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41"/>
          <p:cNvSpPr/>
          <p:nvPr/>
        </p:nvSpPr>
        <p:spPr>
          <a:xfrm>
            <a:off x="5619600" y="1718800"/>
            <a:ext cx="4006800" cy="46308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2" name="Google Shape;1122;p41"/>
          <p:cNvSpPr/>
          <p:nvPr/>
        </p:nvSpPr>
        <p:spPr>
          <a:xfrm>
            <a:off x="593525" y="1718750"/>
            <a:ext cx="4587600" cy="46308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3" name="Google Shape;1123;p41"/>
          <p:cNvSpPr txBox="1"/>
          <p:nvPr>
            <p:ph idx="12" type="sldNum"/>
          </p:nvPr>
        </p:nvSpPr>
        <p:spPr>
          <a:xfrm>
            <a:off x="11482099" y="6634666"/>
            <a:ext cx="194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124" name="Google Shape;1124;p41"/>
          <p:cNvSpPr txBox="1"/>
          <p:nvPr>
            <p:ph idx="2" type="body"/>
          </p:nvPr>
        </p:nvSpPr>
        <p:spPr>
          <a:xfrm>
            <a:off x="518318" y="687598"/>
            <a:ext cx="6844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de-DE"/>
              <a:t>New pipeline of optimization of image cleaning parameters</a:t>
            </a:r>
            <a:endParaRPr/>
          </a:p>
        </p:txBody>
      </p:sp>
      <p:sp>
        <p:nvSpPr>
          <p:cNvPr id="1125" name="Google Shape;1125;p41"/>
          <p:cNvSpPr txBox="1"/>
          <p:nvPr>
            <p:ph type="title"/>
          </p:nvPr>
        </p:nvSpPr>
        <p:spPr>
          <a:xfrm>
            <a:off x="518327" y="301175"/>
            <a:ext cx="8430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de-DE"/>
              <a:t>Fundamental goals of image cleaning</a:t>
            </a:r>
            <a:endParaRPr/>
          </a:p>
        </p:txBody>
      </p:sp>
      <p:sp>
        <p:nvSpPr>
          <p:cNvPr id="1126" name="Google Shape;1126;p41"/>
          <p:cNvSpPr/>
          <p:nvPr/>
        </p:nvSpPr>
        <p:spPr>
          <a:xfrm>
            <a:off x="721575" y="1839302"/>
            <a:ext cx="4259100" cy="2087700"/>
          </a:xfrm>
          <a:prstGeom prst="roundRect">
            <a:avLst>
              <a:gd fmla="val 16667" name="adj"/>
            </a:avLst>
          </a:prstGeom>
          <a:solidFill>
            <a:srgbClr val="04316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500">
                <a:solidFill>
                  <a:schemeClr val="lt1"/>
                </a:solidFill>
              </a:rPr>
              <a:t>Goal of image cleaning</a:t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de-DE" sz="1500">
                <a:solidFill>
                  <a:schemeClr val="lt1"/>
                </a:solidFill>
              </a:rPr>
              <a:t>Keeping as much light of the shower as possible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de-DE" sz="1500">
                <a:solidFill>
                  <a:schemeClr val="lt1"/>
                </a:solidFill>
              </a:rPr>
              <a:t>Cleaning pure NSB pixels as good as possible away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1127" name="Google Shape;1127;p41"/>
          <p:cNvSpPr txBox="1"/>
          <p:nvPr/>
        </p:nvSpPr>
        <p:spPr>
          <a:xfrm>
            <a:off x="593525" y="1277500"/>
            <a:ext cx="3252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000">
                <a:solidFill>
                  <a:schemeClr val="accent1"/>
                </a:solidFill>
              </a:rPr>
              <a:t>Image cleaning study</a:t>
            </a:r>
            <a:endParaRPr b="1" sz="2000">
              <a:solidFill>
                <a:schemeClr val="accent1"/>
              </a:solidFill>
            </a:endParaRPr>
          </a:p>
        </p:txBody>
      </p:sp>
      <p:sp>
        <p:nvSpPr>
          <p:cNvPr id="1128" name="Google Shape;1128;p41"/>
          <p:cNvSpPr/>
          <p:nvPr/>
        </p:nvSpPr>
        <p:spPr>
          <a:xfrm>
            <a:off x="5822950" y="1907450"/>
            <a:ext cx="3621300" cy="1248300"/>
          </a:xfrm>
          <a:prstGeom prst="downArrowCallout">
            <a:avLst>
              <a:gd fmla="val 35296" name="adj1"/>
              <a:gd fmla="val 25000" name="adj2"/>
              <a:gd fmla="val 25000" name="adj3"/>
              <a:gd fmla="val 64977" name="adj4"/>
            </a:avLst>
          </a:prstGeom>
          <a:solidFill>
            <a:srgbClr val="04316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>
                <a:solidFill>
                  <a:schemeClr val="lt1"/>
                </a:solidFill>
              </a:rPr>
              <a:t>Parameter Space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129" name="Google Shape;1129;p41"/>
          <p:cNvSpPr/>
          <p:nvPr/>
        </p:nvSpPr>
        <p:spPr>
          <a:xfrm>
            <a:off x="5822950" y="3155750"/>
            <a:ext cx="3621300" cy="2003400"/>
          </a:xfrm>
          <a:prstGeom prst="downArrowCallout">
            <a:avLst>
              <a:gd fmla="val 21993" name="adj1"/>
              <a:gd fmla="val 17187" name="adj2"/>
              <a:gd fmla="val 16137" name="adj3"/>
              <a:gd fmla="val 74388" name="adj4"/>
            </a:avLst>
          </a:prstGeom>
          <a:solidFill>
            <a:srgbClr val="0944A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u="sng">
                <a:solidFill>
                  <a:schemeClr val="lt1"/>
                </a:solidFill>
              </a:rPr>
              <a:t>Image cleaning performance study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de-DE">
                <a:solidFill>
                  <a:schemeClr val="lt1"/>
                </a:solidFill>
              </a:rPr>
              <a:t>Size retainment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de-DE">
                <a:solidFill>
                  <a:schemeClr val="lt1"/>
                </a:solidFill>
              </a:rPr>
              <a:t>NSB survival rate</a:t>
            </a:r>
            <a:endParaRPr b="1" i="1">
              <a:solidFill>
                <a:schemeClr val="lt1"/>
              </a:solidFill>
            </a:endParaRPr>
          </a:p>
        </p:txBody>
      </p:sp>
      <p:sp>
        <p:nvSpPr>
          <p:cNvPr id="1130" name="Google Shape;1130;p41"/>
          <p:cNvSpPr/>
          <p:nvPr/>
        </p:nvSpPr>
        <p:spPr>
          <a:xfrm>
            <a:off x="5822950" y="5159150"/>
            <a:ext cx="3621300" cy="10017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/>
              <a:t>Final estimate</a:t>
            </a:r>
            <a:endParaRPr b="1"/>
          </a:p>
        </p:txBody>
      </p:sp>
      <p:sp>
        <p:nvSpPr>
          <p:cNvPr id="1131" name="Google Shape;1131;p41"/>
          <p:cNvSpPr txBox="1"/>
          <p:nvPr/>
        </p:nvSpPr>
        <p:spPr>
          <a:xfrm>
            <a:off x="5619550" y="1307200"/>
            <a:ext cx="4006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600"/>
              <a:t>Image cleaning study pipeline</a:t>
            </a:r>
            <a:endParaRPr b="1" sz="1600"/>
          </a:p>
        </p:txBody>
      </p:sp>
      <p:sp>
        <p:nvSpPr>
          <p:cNvPr id="1132" name="Google Shape;1132;p41"/>
          <p:cNvSpPr/>
          <p:nvPr/>
        </p:nvSpPr>
        <p:spPr>
          <a:xfrm flipH="1">
            <a:off x="9444250" y="3470450"/>
            <a:ext cx="1913700" cy="13884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3" name="Google Shape;1133;p41"/>
          <p:cNvSpPr txBox="1"/>
          <p:nvPr/>
        </p:nvSpPr>
        <p:spPr>
          <a:xfrm>
            <a:off x="9711600" y="4921250"/>
            <a:ext cx="2480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/>
              <a:t>Understanding behaviour of parameters</a:t>
            </a:r>
            <a:endParaRPr sz="1800"/>
          </a:p>
        </p:txBody>
      </p:sp>
      <p:sp>
        <p:nvSpPr>
          <p:cNvPr id="1134" name="Google Shape;1134;p41"/>
          <p:cNvSpPr/>
          <p:nvPr/>
        </p:nvSpPr>
        <p:spPr>
          <a:xfrm>
            <a:off x="384325" y="2546225"/>
            <a:ext cx="4732200" cy="3219000"/>
          </a:xfrm>
          <a:prstGeom prst="wedgeRectCallout">
            <a:avLst>
              <a:gd fmla="val 66750" name="adj1"/>
              <a:gd fmla="val -13201" name="adj2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35" name="Google Shape;113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4425" y="2771300"/>
            <a:ext cx="3252000" cy="2786707"/>
          </a:xfrm>
          <a:prstGeom prst="rect">
            <a:avLst/>
          </a:prstGeom>
          <a:noFill/>
          <a:ln>
            <a:noFill/>
          </a:ln>
        </p:spPr>
      </p:pic>
      <p:sp>
        <p:nvSpPr>
          <p:cNvPr id="1136" name="Google Shape;1136;p41"/>
          <p:cNvSpPr txBox="1"/>
          <p:nvPr/>
        </p:nvSpPr>
        <p:spPr>
          <a:xfrm>
            <a:off x="1124425" y="2683050"/>
            <a:ext cx="325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de-DE"/>
              <a:t>Finding the right balance</a:t>
            </a:r>
            <a:endParaRPr i="1"/>
          </a:p>
        </p:txBody>
      </p:sp>
      <p:sp>
        <p:nvSpPr>
          <p:cNvPr id="1137" name="Google Shape;1137;p41"/>
          <p:cNvSpPr txBox="1"/>
          <p:nvPr/>
        </p:nvSpPr>
        <p:spPr>
          <a:xfrm>
            <a:off x="2954575" y="4059550"/>
            <a:ext cx="1152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de-DE">
                <a:solidFill>
                  <a:srgbClr val="0432FF"/>
                </a:solidFill>
              </a:rPr>
              <a:t>Size retainment</a:t>
            </a:r>
            <a:endParaRPr b="1" i="1">
              <a:solidFill>
                <a:srgbClr val="0432FF"/>
              </a:solidFill>
            </a:endParaRPr>
          </a:p>
        </p:txBody>
      </p:sp>
      <p:sp>
        <p:nvSpPr>
          <p:cNvPr id="1138" name="Google Shape;1138;p41"/>
          <p:cNvSpPr txBox="1"/>
          <p:nvPr/>
        </p:nvSpPr>
        <p:spPr>
          <a:xfrm>
            <a:off x="1449525" y="4072400"/>
            <a:ext cx="1152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de-DE">
                <a:solidFill>
                  <a:srgbClr val="C00000"/>
                </a:solidFill>
              </a:rPr>
              <a:t>NSB</a:t>
            </a:r>
            <a:endParaRPr b="1" i="1">
              <a:solidFill>
                <a:srgbClr val="C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de-DE">
                <a:solidFill>
                  <a:srgbClr val="C00000"/>
                </a:solidFill>
              </a:rPr>
              <a:t>cleaning</a:t>
            </a:r>
            <a:endParaRPr b="1" i="1">
              <a:solidFill>
                <a:srgbClr val="C00000"/>
              </a:solidFill>
            </a:endParaRPr>
          </a:p>
        </p:txBody>
      </p:sp>
      <p:sp>
        <p:nvSpPr>
          <p:cNvPr id="1139" name="Google Shape;1139;p41"/>
          <p:cNvSpPr/>
          <p:nvPr/>
        </p:nvSpPr>
        <p:spPr>
          <a:xfrm flipH="1" rot="10800000">
            <a:off x="4239725" y="3531075"/>
            <a:ext cx="516600" cy="14961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0D5DDF"/>
          </a:solidFill>
          <a:ln cap="flat" cmpd="sng" w="9525">
            <a:solidFill>
              <a:srgbClr val="0D5D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0" name="Google Shape;1140;p41"/>
          <p:cNvSpPr/>
          <p:nvPr/>
        </p:nvSpPr>
        <p:spPr>
          <a:xfrm>
            <a:off x="849025" y="3531075"/>
            <a:ext cx="516600" cy="14961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1" name="Google Shape;1141;p41"/>
          <p:cNvSpPr/>
          <p:nvPr/>
        </p:nvSpPr>
        <p:spPr>
          <a:xfrm>
            <a:off x="9826800" y="1379075"/>
            <a:ext cx="2250000" cy="1616400"/>
          </a:xfrm>
          <a:prstGeom prst="wedgeRoundRectCallout">
            <a:avLst>
              <a:gd fmla="val -56503" name="adj1"/>
              <a:gd fmla="val 11804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900"/>
              <a:t>Only CT5 results</a:t>
            </a:r>
            <a:endParaRPr b="1" sz="1900"/>
          </a:p>
        </p:txBody>
      </p:sp>
      <p:grpSp>
        <p:nvGrpSpPr>
          <p:cNvPr id="1142" name="Google Shape;1142;p41"/>
          <p:cNvGrpSpPr/>
          <p:nvPr/>
        </p:nvGrpSpPr>
        <p:grpSpPr>
          <a:xfrm>
            <a:off x="10155160" y="1723385"/>
            <a:ext cx="1593289" cy="1272084"/>
            <a:chOff x="1188875" y="2008738"/>
            <a:chExt cx="5015076" cy="4406250"/>
          </a:xfrm>
        </p:grpSpPr>
        <p:pic>
          <p:nvPicPr>
            <p:cNvPr id="1143" name="Google Shape;1143;p4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88875" y="2008738"/>
              <a:ext cx="5015076" cy="4406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4" name="Google Shape;1144;p41"/>
            <p:cNvPicPr preferRelativeResize="0"/>
            <p:nvPr/>
          </p:nvPicPr>
          <p:blipFill rotWithShape="1">
            <a:blip r:embed="rId5">
              <a:alphaModFix/>
            </a:blip>
            <a:srcRect b="24000" l="25613" r="25016" t="18485"/>
            <a:stretch/>
          </p:blipFill>
          <p:spPr>
            <a:xfrm>
              <a:off x="2785650" y="3167250"/>
              <a:ext cx="1803051" cy="18703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45" name="Google Shape;1145;p41"/>
          <p:cNvSpPr txBox="1"/>
          <p:nvPr>
            <p:ph idx="11" type="ftr"/>
          </p:nvPr>
        </p:nvSpPr>
        <p:spPr>
          <a:xfrm>
            <a:off x="518329" y="6634675"/>
            <a:ext cx="9231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Jelena Celic	jelena.celic@fau.de           ECAP           Using a time-based cleaning approach for improving the low energy response of H.E.S.S.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42"/>
          <p:cNvSpPr/>
          <p:nvPr/>
        </p:nvSpPr>
        <p:spPr>
          <a:xfrm>
            <a:off x="5619600" y="1718800"/>
            <a:ext cx="4006800" cy="46308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1" name="Google Shape;1151;p42"/>
          <p:cNvSpPr/>
          <p:nvPr/>
        </p:nvSpPr>
        <p:spPr>
          <a:xfrm>
            <a:off x="593525" y="1718750"/>
            <a:ext cx="4587600" cy="46308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2" name="Google Shape;1152;p42"/>
          <p:cNvSpPr txBox="1"/>
          <p:nvPr>
            <p:ph idx="12" type="sldNum"/>
          </p:nvPr>
        </p:nvSpPr>
        <p:spPr>
          <a:xfrm>
            <a:off x="11482099" y="6634666"/>
            <a:ext cx="194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153" name="Google Shape;1153;p42"/>
          <p:cNvSpPr txBox="1"/>
          <p:nvPr>
            <p:ph idx="2" type="body"/>
          </p:nvPr>
        </p:nvSpPr>
        <p:spPr>
          <a:xfrm>
            <a:off x="518318" y="687598"/>
            <a:ext cx="6844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de-DE"/>
              <a:t>New pipeline of optimization of image cleaning parameters</a:t>
            </a:r>
            <a:endParaRPr/>
          </a:p>
        </p:txBody>
      </p:sp>
      <p:sp>
        <p:nvSpPr>
          <p:cNvPr id="1154" name="Google Shape;1154;p42"/>
          <p:cNvSpPr txBox="1"/>
          <p:nvPr>
            <p:ph type="title"/>
          </p:nvPr>
        </p:nvSpPr>
        <p:spPr>
          <a:xfrm>
            <a:off x="518327" y="301175"/>
            <a:ext cx="8430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de-DE"/>
              <a:t>Fundamental goals of image cleaning</a:t>
            </a:r>
            <a:endParaRPr/>
          </a:p>
        </p:txBody>
      </p:sp>
      <p:sp>
        <p:nvSpPr>
          <p:cNvPr id="1155" name="Google Shape;1155;p42"/>
          <p:cNvSpPr/>
          <p:nvPr/>
        </p:nvSpPr>
        <p:spPr>
          <a:xfrm>
            <a:off x="721575" y="1839302"/>
            <a:ext cx="4259100" cy="2087700"/>
          </a:xfrm>
          <a:prstGeom prst="roundRect">
            <a:avLst>
              <a:gd fmla="val 16667" name="adj"/>
            </a:avLst>
          </a:prstGeom>
          <a:solidFill>
            <a:srgbClr val="04316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500">
                <a:solidFill>
                  <a:schemeClr val="lt1"/>
                </a:solidFill>
              </a:rPr>
              <a:t>Goal of image cleaning</a:t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de-DE" sz="1500">
                <a:solidFill>
                  <a:schemeClr val="lt1"/>
                </a:solidFill>
              </a:rPr>
              <a:t>Keeping as much light of the shower as possible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de-DE" sz="1500">
                <a:solidFill>
                  <a:schemeClr val="lt1"/>
                </a:solidFill>
              </a:rPr>
              <a:t>Cleaning pure NSB pixels as good as possible away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1156" name="Google Shape;1156;p42"/>
          <p:cNvSpPr txBox="1"/>
          <p:nvPr/>
        </p:nvSpPr>
        <p:spPr>
          <a:xfrm>
            <a:off x="593525" y="1277500"/>
            <a:ext cx="3252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000">
                <a:solidFill>
                  <a:schemeClr val="accent1"/>
                </a:solidFill>
              </a:rPr>
              <a:t>Image cleaning study</a:t>
            </a:r>
            <a:endParaRPr b="1" sz="2000">
              <a:solidFill>
                <a:schemeClr val="accent1"/>
              </a:solidFill>
            </a:endParaRPr>
          </a:p>
        </p:txBody>
      </p:sp>
      <p:sp>
        <p:nvSpPr>
          <p:cNvPr id="1157" name="Google Shape;1157;p42"/>
          <p:cNvSpPr/>
          <p:nvPr/>
        </p:nvSpPr>
        <p:spPr>
          <a:xfrm>
            <a:off x="5822950" y="1907450"/>
            <a:ext cx="3621300" cy="1248300"/>
          </a:xfrm>
          <a:prstGeom prst="downArrowCallout">
            <a:avLst>
              <a:gd fmla="val 35296" name="adj1"/>
              <a:gd fmla="val 25000" name="adj2"/>
              <a:gd fmla="val 25000" name="adj3"/>
              <a:gd fmla="val 64977" name="adj4"/>
            </a:avLst>
          </a:prstGeom>
          <a:solidFill>
            <a:srgbClr val="04316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>
                <a:solidFill>
                  <a:schemeClr val="lt1"/>
                </a:solidFill>
              </a:rPr>
              <a:t>Parameter Space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158" name="Google Shape;1158;p42"/>
          <p:cNvSpPr/>
          <p:nvPr/>
        </p:nvSpPr>
        <p:spPr>
          <a:xfrm>
            <a:off x="5822950" y="3155750"/>
            <a:ext cx="3621300" cy="2003400"/>
          </a:xfrm>
          <a:prstGeom prst="downArrowCallout">
            <a:avLst>
              <a:gd fmla="val 21993" name="adj1"/>
              <a:gd fmla="val 17187" name="adj2"/>
              <a:gd fmla="val 16137" name="adj3"/>
              <a:gd fmla="val 74388" name="adj4"/>
            </a:avLst>
          </a:prstGeom>
          <a:solidFill>
            <a:srgbClr val="0944A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u="sng">
                <a:solidFill>
                  <a:schemeClr val="lt1"/>
                </a:solidFill>
              </a:rPr>
              <a:t>Image cleaning performance study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de-DE">
                <a:solidFill>
                  <a:schemeClr val="lt1"/>
                </a:solidFill>
              </a:rPr>
              <a:t>Size retainment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de-DE">
                <a:solidFill>
                  <a:schemeClr val="lt1"/>
                </a:solidFill>
              </a:rPr>
              <a:t>NSB survival rate</a:t>
            </a:r>
            <a:endParaRPr b="1" i="1">
              <a:solidFill>
                <a:schemeClr val="lt1"/>
              </a:solidFill>
            </a:endParaRPr>
          </a:p>
        </p:txBody>
      </p:sp>
      <p:sp>
        <p:nvSpPr>
          <p:cNvPr id="1159" name="Google Shape;1159;p42"/>
          <p:cNvSpPr/>
          <p:nvPr/>
        </p:nvSpPr>
        <p:spPr>
          <a:xfrm>
            <a:off x="5822950" y="5159150"/>
            <a:ext cx="3621300" cy="10017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/>
              <a:t>Final estimate</a:t>
            </a:r>
            <a:endParaRPr b="1"/>
          </a:p>
        </p:txBody>
      </p:sp>
      <p:sp>
        <p:nvSpPr>
          <p:cNvPr id="1160" name="Google Shape;1160;p42"/>
          <p:cNvSpPr txBox="1"/>
          <p:nvPr/>
        </p:nvSpPr>
        <p:spPr>
          <a:xfrm>
            <a:off x="5619550" y="1307200"/>
            <a:ext cx="4006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600"/>
              <a:t>Image cleaning study pipeline</a:t>
            </a:r>
            <a:endParaRPr b="1" sz="1600"/>
          </a:p>
        </p:txBody>
      </p:sp>
      <p:sp>
        <p:nvSpPr>
          <p:cNvPr id="1161" name="Google Shape;1161;p42"/>
          <p:cNvSpPr/>
          <p:nvPr/>
        </p:nvSpPr>
        <p:spPr>
          <a:xfrm>
            <a:off x="384325" y="2546225"/>
            <a:ext cx="4732200" cy="3219000"/>
          </a:xfrm>
          <a:prstGeom prst="wedgeRectCallout">
            <a:avLst>
              <a:gd fmla="val 66750" name="adj1"/>
              <a:gd fmla="val -13201" name="adj2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2" name="Google Shape;116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4425" y="2771300"/>
            <a:ext cx="3252000" cy="2786707"/>
          </a:xfrm>
          <a:prstGeom prst="rect">
            <a:avLst/>
          </a:prstGeom>
          <a:noFill/>
          <a:ln>
            <a:noFill/>
          </a:ln>
        </p:spPr>
      </p:pic>
      <p:sp>
        <p:nvSpPr>
          <p:cNvPr id="1163" name="Google Shape;1163;p42"/>
          <p:cNvSpPr txBox="1"/>
          <p:nvPr/>
        </p:nvSpPr>
        <p:spPr>
          <a:xfrm>
            <a:off x="1124425" y="2683050"/>
            <a:ext cx="325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de-DE"/>
              <a:t>Finding the right balance</a:t>
            </a:r>
            <a:endParaRPr i="1"/>
          </a:p>
        </p:txBody>
      </p:sp>
      <p:sp>
        <p:nvSpPr>
          <p:cNvPr id="1164" name="Google Shape;1164;p42"/>
          <p:cNvSpPr txBox="1"/>
          <p:nvPr/>
        </p:nvSpPr>
        <p:spPr>
          <a:xfrm>
            <a:off x="2954575" y="4059550"/>
            <a:ext cx="1152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de-DE">
                <a:solidFill>
                  <a:srgbClr val="0432FF"/>
                </a:solidFill>
              </a:rPr>
              <a:t>Size retainment</a:t>
            </a:r>
            <a:endParaRPr b="1" i="1">
              <a:solidFill>
                <a:srgbClr val="0432FF"/>
              </a:solidFill>
            </a:endParaRPr>
          </a:p>
        </p:txBody>
      </p:sp>
      <p:sp>
        <p:nvSpPr>
          <p:cNvPr id="1165" name="Google Shape;1165;p42"/>
          <p:cNvSpPr txBox="1"/>
          <p:nvPr/>
        </p:nvSpPr>
        <p:spPr>
          <a:xfrm>
            <a:off x="1449525" y="4072400"/>
            <a:ext cx="1152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de-DE">
                <a:solidFill>
                  <a:srgbClr val="C00000"/>
                </a:solidFill>
              </a:rPr>
              <a:t>NSB</a:t>
            </a:r>
            <a:endParaRPr b="1" i="1">
              <a:solidFill>
                <a:srgbClr val="C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de-DE">
                <a:solidFill>
                  <a:srgbClr val="C00000"/>
                </a:solidFill>
              </a:rPr>
              <a:t>cleaning</a:t>
            </a:r>
            <a:endParaRPr b="1" i="1">
              <a:solidFill>
                <a:srgbClr val="C00000"/>
              </a:solidFill>
            </a:endParaRPr>
          </a:p>
        </p:txBody>
      </p:sp>
      <p:sp>
        <p:nvSpPr>
          <p:cNvPr id="1166" name="Google Shape;1166;p42"/>
          <p:cNvSpPr/>
          <p:nvPr/>
        </p:nvSpPr>
        <p:spPr>
          <a:xfrm flipH="1" rot="10800000">
            <a:off x="4239725" y="3531075"/>
            <a:ext cx="516600" cy="14961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0D5DDF"/>
          </a:solidFill>
          <a:ln cap="flat" cmpd="sng" w="9525">
            <a:solidFill>
              <a:srgbClr val="0D5D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7" name="Google Shape;1167;p42"/>
          <p:cNvSpPr/>
          <p:nvPr/>
        </p:nvSpPr>
        <p:spPr>
          <a:xfrm>
            <a:off x="849025" y="3531075"/>
            <a:ext cx="516600" cy="14961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8" name="Google Shape;1168;p42"/>
          <p:cNvSpPr/>
          <p:nvPr/>
        </p:nvSpPr>
        <p:spPr>
          <a:xfrm>
            <a:off x="9826800" y="1379075"/>
            <a:ext cx="2250000" cy="1616400"/>
          </a:xfrm>
          <a:prstGeom prst="wedgeRoundRectCallout">
            <a:avLst>
              <a:gd fmla="val -56503" name="adj1"/>
              <a:gd fmla="val 11804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900"/>
              <a:t>Only CT5 results</a:t>
            </a:r>
            <a:endParaRPr b="1" sz="1900"/>
          </a:p>
        </p:txBody>
      </p:sp>
      <p:grpSp>
        <p:nvGrpSpPr>
          <p:cNvPr id="1169" name="Google Shape;1169;p42"/>
          <p:cNvGrpSpPr/>
          <p:nvPr/>
        </p:nvGrpSpPr>
        <p:grpSpPr>
          <a:xfrm>
            <a:off x="10155160" y="1723385"/>
            <a:ext cx="1593289" cy="1272084"/>
            <a:chOff x="1188875" y="2008738"/>
            <a:chExt cx="5015076" cy="4406250"/>
          </a:xfrm>
        </p:grpSpPr>
        <p:pic>
          <p:nvPicPr>
            <p:cNvPr id="1170" name="Google Shape;1170;p4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88875" y="2008738"/>
              <a:ext cx="5015076" cy="4406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1" name="Google Shape;1171;p42"/>
            <p:cNvPicPr preferRelativeResize="0"/>
            <p:nvPr/>
          </p:nvPicPr>
          <p:blipFill rotWithShape="1">
            <a:blip r:embed="rId5">
              <a:alphaModFix/>
            </a:blip>
            <a:srcRect b="24000" l="25613" r="25016" t="18485"/>
            <a:stretch/>
          </p:blipFill>
          <p:spPr>
            <a:xfrm>
              <a:off x="2785650" y="3167250"/>
              <a:ext cx="1803051" cy="18703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72" name="Google Shape;1172;p42"/>
          <p:cNvSpPr/>
          <p:nvPr/>
        </p:nvSpPr>
        <p:spPr>
          <a:xfrm>
            <a:off x="984850" y="1429250"/>
            <a:ext cx="10341000" cy="4920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1430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3500">
                <a:solidFill>
                  <a:schemeClr val="dk1"/>
                </a:solidFill>
              </a:rPr>
              <a:t>But how can we decide which parameter combinations fits the best for us?</a:t>
            </a:r>
            <a:endParaRPr b="1" sz="3500">
              <a:solidFill>
                <a:schemeClr val="dk1"/>
              </a:solidFill>
            </a:endParaRPr>
          </a:p>
        </p:txBody>
      </p:sp>
      <p:pic>
        <p:nvPicPr>
          <p:cNvPr id="1173" name="Google Shape;1173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81847" y="4396050"/>
            <a:ext cx="1764781" cy="176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4" name="Google Shape;1174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03922" y="4488400"/>
            <a:ext cx="1764781" cy="176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5" name="Google Shape;1175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85569" y="2111600"/>
            <a:ext cx="1272083" cy="127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6" name="Google Shape;1176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62547" y="1554100"/>
            <a:ext cx="1764781" cy="176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7" name="Google Shape;1177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60597" y="1554100"/>
            <a:ext cx="1764781" cy="176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8" name="Google Shape;1178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63644" y="4396050"/>
            <a:ext cx="1272083" cy="12720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9" name="Google Shape;1179;p42"/>
          <p:cNvSpPr txBox="1"/>
          <p:nvPr>
            <p:ph idx="11" type="ftr"/>
          </p:nvPr>
        </p:nvSpPr>
        <p:spPr>
          <a:xfrm>
            <a:off x="518329" y="6634675"/>
            <a:ext cx="9231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Jelena Celic	jelena.celic@fau.de           ECAP           Using a time-based cleaning approach for improving the low energy response of H.E.S.S.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43"/>
          <p:cNvSpPr/>
          <p:nvPr/>
        </p:nvSpPr>
        <p:spPr>
          <a:xfrm>
            <a:off x="593525" y="1718750"/>
            <a:ext cx="4587600" cy="46308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5" name="Google Shape;1185;p43"/>
          <p:cNvSpPr txBox="1"/>
          <p:nvPr>
            <p:ph idx="12" type="sldNum"/>
          </p:nvPr>
        </p:nvSpPr>
        <p:spPr>
          <a:xfrm>
            <a:off x="11482099" y="6634666"/>
            <a:ext cx="194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186" name="Google Shape;1186;p43"/>
          <p:cNvSpPr txBox="1"/>
          <p:nvPr>
            <p:ph idx="2" type="body"/>
          </p:nvPr>
        </p:nvSpPr>
        <p:spPr>
          <a:xfrm>
            <a:off x="518318" y="687598"/>
            <a:ext cx="6844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de-DE"/>
              <a:t>New pipeline of optimization of image cleaning parameters</a:t>
            </a:r>
            <a:endParaRPr/>
          </a:p>
        </p:txBody>
      </p:sp>
      <p:sp>
        <p:nvSpPr>
          <p:cNvPr id="1187" name="Google Shape;1187;p43"/>
          <p:cNvSpPr txBox="1"/>
          <p:nvPr>
            <p:ph type="title"/>
          </p:nvPr>
        </p:nvSpPr>
        <p:spPr>
          <a:xfrm>
            <a:off x="518327" y="301175"/>
            <a:ext cx="8430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de-DE"/>
              <a:t>Fundamental goals of image cleaning</a:t>
            </a:r>
            <a:endParaRPr/>
          </a:p>
        </p:txBody>
      </p:sp>
      <p:sp>
        <p:nvSpPr>
          <p:cNvPr id="1188" name="Google Shape;1188;p43"/>
          <p:cNvSpPr/>
          <p:nvPr/>
        </p:nvSpPr>
        <p:spPr>
          <a:xfrm>
            <a:off x="721575" y="1839302"/>
            <a:ext cx="4259100" cy="2087700"/>
          </a:xfrm>
          <a:prstGeom prst="roundRect">
            <a:avLst>
              <a:gd fmla="val 16667" name="adj"/>
            </a:avLst>
          </a:prstGeom>
          <a:solidFill>
            <a:srgbClr val="04316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500">
                <a:solidFill>
                  <a:schemeClr val="lt1"/>
                </a:solidFill>
              </a:rPr>
              <a:t>Goal of image cleaning</a:t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de-DE" sz="1500">
                <a:solidFill>
                  <a:schemeClr val="lt1"/>
                </a:solidFill>
              </a:rPr>
              <a:t>Keeping as much light of the shower as possible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de-DE" sz="1500">
                <a:solidFill>
                  <a:schemeClr val="lt1"/>
                </a:solidFill>
              </a:rPr>
              <a:t>Cleaning pure NSB pixels as good as possible away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1189" name="Google Shape;1189;p43"/>
          <p:cNvSpPr/>
          <p:nvPr/>
        </p:nvSpPr>
        <p:spPr>
          <a:xfrm>
            <a:off x="2549226" y="4045113"/>
            <a:ext cx="676200" cy="695700"/>
          </a:xfrm>
          <a:prstGeom prst="mathPlus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0" name="Google Shape;1190;p43"/>
          <p:cNvSpPr/>
          <p:nvPr/>
        </p:nvSpPr>
        <p:spPr>
          <a:xfrm>
            <a:off x="719895" y="4858927"/>
            <a:ext cx="4259100" cy="1292700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de-DE" sz="1900">
                <a:solidFill>
                  <a:schemeClr val="lt1"/>
                </a:solidFill>
              </a:rPr>
              <a:t>Distinguishing gammas from hadrons</a:t>
            </a:r>
            <a:endParaRPr b="1" i="1" sz="1900">
              <a:solidFill>
                <a:schemeClr val="lt1"/>
              </a:solidFill>
            </a:endParaRPr>
          </a:p>
        </p:txBody>
      </p:sp>
      <p:sp>
        <p:nvSpPr>
          <p:cNvPr id="1191" name="Google Shape;1191;p43"/>
          <p:cNvSpPr txBox="1"/>
          <p:nvPr/>
        </p:nvSpPr>
        <p:spPr>
          <a:xfrm>
            <a:off x="593525" y="1277500"/>
            <a:ext cx="3252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000">
                <a:solidFill>
                  <a:schemeClr val="accent1"/>
                </a:solidFill>
              </a:rPr>
              <a:t>Image cleaning study</a:t>
            </a:r>
            <a:endParaRPr b="1" sz="2000">
              <a:solidFill>
                <a:schemeClr val="accent1"/>
              </a:solidFill>
            </a:endParaRPr>
          </a:p>
        </p:txBody>
      </p:sp>
      <p:sp>
        <p:nvSpPr>
          <p:cNvPr id="1192" name="Google Shape;1192;p43"/>
          <p:cNvSpPr txBox="1"/>
          <p:nvPr>
            <p:ph idx="11" type="ftr"/>
          </p:nvPr>
        </p:nvSpPr>
        <p:spPr>
          <a:xfrm>
            <a:off x="518329" y="6634675"/>
            <a:ext cx="9231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Jelena Celic	jelena.celic@fau.de           ECAP           Using a time-based cleaning approach for improving the low energy response of H.E.S.S.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44"/>
          <p:cNvSpPr/>
          <p:nvPr/>
        </p:nvSpPr>
        <p:spPr>
          <a:xfrm>
            <a:off x="593525" y="1718750"/>
            <a:ext cx="4587600" cy="46308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8" name="Google Shape;1198;p44"/>
          <p:cNvSpPr txBox="1"/>
          <p:nvPr>
            <p:ph idx="10" type="dt"/>
          </p:nvPr>
        </p:nvSpPr>
        <p:spPr>
          <a:xfrm>
            <a:off x="10417351" y="6634666"/>
            <a:ext cx="849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18 April 2023</a:t>
            </a:r>
            <a:endParaRPr/>
          </a:p>
        </p:txBody>
      </p:sp>
      <p:sp>
        <p:nvSpPr>
          <p:cNvPr id="1199" name="Google Shape;1199;p44"/>
          <p:cNvSpPr txBox="1"/>
          <p:nvPr>
            <p:ph idx="12" type="sldNum"/>
          </p:nvPr>
        </p:nvSpPr>
        <p:spPr>
          <a:xfrm>
            <a:off x="11482099" y="6634666"/>
            <a:ext cx="194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200" name="Google Shape;1200;p44"/>
          <p:cNvSpPr txBox="1"/>
          <p:nvPr>
            <p:ph idx="2" type="body"/>
          </p:nvPr>
        </p:nvSpPr>
        <p:spPr>
          <a:xfrm>
            <a:off x="518318" y="687598"/>
            <a:ext cx="6844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de-DE"/>
              <a:t>New pipeline of optimization of image cleaning parameters</a:t>
            </a:r>
            <a:endParaRPr/>
          </a:p>
        </p:txBody>
      </p:sp>
      <p:sp>
        <p:nvSpPr>
          <p:cNvPr id="1201" name="Google Shape;1201;p44"/>
          <p:cNvSpPr txBox="1"/>
          <p:nvPr>
            <p:ph type="title"/>
          </p:nvPr>
        </p:nvSpPr>
        <p:spPr>
          <a:xfrm>
            <a:off x="518327" y="301175"/>
            <a:ext cx="8430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de-DE"/>
              <a:t>Fundamental goals of image cleaning</a:t>
            </a:r>
            <a:endParaRPr/>
          </a:p>
        </p:txBody>
      </p:sp>
      <p:sp>
        <p:nvSpPr>
          <p:cNvPr id="1202" name="Google Shape;1202;p44"/>
          <p:cNvSpPr/>
          <p:nvPr/>
        </p:nvSpPr>
        <p:spPr>
          <a:xfrm>
            <a:off x="721575" y="1839302"/>
            <a:ext cx="4259100" cy="2087700"/>
          </a:xfrm>
          <a:prstGeom prst="roundRect">
            <a:avLst>
              <a:gd fmla="val 16667" name="adj"/>
            </a:avLst>
          </a:prstGeom>
          <a:solidFill>
            <a:srgbClr val="04316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500">
                <a:solidFill>
                  <a:schemeClr val="lt1"/>
                </a:solidFill>
              </a:rPr>
              <a:t>Goal of image cleaning</a:t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de-DE" sz="1500">
                <a:solidFill>
                  <a:schemeClr val="lt1"/>
                </a:solidFill>
              </a:rPr>
              <a:t>Keeping as much light of the shower as possible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de-DE" sz="1500">
                <a:solidFill>
                  <a:schemeClr val="lt1"/>
                </a:solidFill>
              </a:rPr>
              <a:t>Cleaning pure NSB pixels as good as possible away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1203" name="Google Shape;1203;p44"/>
          <p:cNvSpPr/>
          <p:nvPr/>
        </p:nvSpPr>
        <p:spPr>
          <a:xfrm>
            <a:off x="2549226" y="4045113"/>
            <a:ext cx="676200" cy="695700"/>
          </a:xfrm>
          <a:prstGeom prst="mathPlus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4" name="Google Shape;1204;p44"/>
          <p:cNvSpPr/>
          <p:nvPr/>
        </p:nvSpPr>
        <p:spPr>
          <a:xfrm>
            <a:off x="719895" y="4858927"/>
            <a:ext cx="4259100" cy="1292700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de-DE" sz="1900">
                <a:solidFill>
                  <a:schemeClr val="lt1"/>
                </a:solidFill>
              </a:rPr>
              <a:t>Distinguishing gammas from hadrons</a:t>
            </a:r>
            <a:endParaRPr b="1" i="1" sz="1900">
              <a:solidFill>
                <a:schemeClr val="lt1"/>
              </a:solidFill>
            </a:endParaRPr>
          </a:p>
        </p:txBody>
      </p:sp>
      <p:sp>
        <p:nvSpPr>
          <p:cNvPr id="1205" name="Google Shape;1205;p44"/>
          <p:cNvSpPr txBox="1"/>
          <p:nvPr/>
        </p:nvSpPr>
        <p:spPr>
          <a:xfrm>
            <a:off x="593525" y="1277500"/>
            <a:ext cx="3252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000">
                <a:solidFill>
                  <a:schemeClr val="accent1"/>
                </a:solidFill>
              </a:rPr>
              <a:t>Image cleaning study</a:t>
            </a:r>
            <a:endParaRPr b="1" sz="2000">
              <a:solidFill>
                <a:schemeClr val="accent1"/>
              </a:solidFill>
            </a:endParaRPr>
          </a:p>
        </p:txBody>
      </p:sp>
      <p:pic>
        <p:nvPicPr>
          <p:cNvPr id="1206" name="Google Shape;120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8725" y="1357750"/>
            <a:ext cx="4164818" cy="26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7" name="Google Shape;120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7625" y="4003075"/>
            <a:ext cx="4404375" cy="285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8" name="Google Shape;1208;p44"/>
          <p:cNvSpPr txBox="1"/>
          <p:nvPr/>
        </p:nvSpPr>
        <p:spPr>
          <a:xfrm>
            <a:off x="8392150" y="2894800"/>
            <a:ext cx="96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de-DE"/>
              <a:t>Gamma</a:t>
            </a:r>
            <a:endParaRPr b="1" i="1"/>
          </a:p>
        </p:txBody>
      </p:sp>
      <p:sp>
        <p:nvSpPr>
          <p:cNvPr id="1209" name="Google Shape;1209;p44"/>
          <p:cNvSpPr txBox="1"/>
          <p:nvPr/>
        </p:nvSpPr>
        <p:spPr>
          <a:xfrm>
            <a:off x="10900575" y="5751425"/>
            <a:ext cx="96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de-DE"/>
              <a:t>Proton</a:t>
            </a:r>
            <a:endParaRPr b="1" i="1"/>
          </a:p>
        </p:txBody>
      </p:sp>
      <p:sp>
        <p:nvSpPr>
          <p:cNvPr id="1210" name="Google Shape;1210;p44"/>
          <p:cNvSpPr txBox="1"/>
          <p:nvPr>
            <p:ph idx="11" type="ftr"/>
          </p:nvPr>
        </p:nvSpPr>
        <p:spPr>
          <a:xfrm>
            <a:off x="518329" y="6634675"/>
            <a:ext cx="9231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Jelena Celic	jelena.celic@fau.de           ECAP           Using a time-based cleaning approach for improving the low energy response of H.E.S.S.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45"/>
          <p:cNvSpPr/>
          <p:nvPr/>
        </p:nvSpPr>
        <p:spPr>
          <a:xfrm>
            <a:off x="5619600" y="1718800"/>
            <a:ext cx="4006800" cy="46308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6" name="Google Shape;1216;p45"/>
          <p:cNvSpPr/>
          <p:nvPr/>
        </p:nvSpPr>
        <p:spPr>
          <a:xfrm>
            <a:off x="593525" y="1718750"/>
            <a:ext cx="4587600" cy="46308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7" name="Google Shape;1217;p45"/>
          <p:cNvSpPr txBox="1"/>
          <p:nvPr>
            <p:ph idx="12" type="sldNum"/>
          </p:nvPr>
        </p:nvSpPr>
        <p:spPr>
          <a:xfrm>
            <a:off x="11482099" y="6634666"/>
            <a:ext cx="194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218" name="Google Shape;1218;p45"/>
          <p:cNvSpPr txBox="1"/>
          <p:nvPr>
            <p:ph idx="2" type="body"/>
          </p:nvPr>
        </p:nvSpPr>
        <p:spPr>
          <a:xfrm>
            <a:off x="518318" y="687598"/>
            <a:ext cx="6844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de-DE"/>
              <a:t>New pipeline of optimization of image cleaning parameters</a:t>
            </a:r>
            <a:endParaRPr/>
          </a:p>
        </p:txBody>
      </p:sp>
      <p:sp>
        <p:nvSpPr>
          <p:cNvPr id="1219" name="Google Shape;1219;p45"/>
          <p:cNvSpPr txBox="1"/>
          <p:nvPr>
            <p:ph type="title"/>
          </p:nvPr>
        </p:nvSpPr>
        <p:spPr>
          <a:xfrm>
            <a:off x="518327" y="301175"/>
            <a:ext cx="8430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de-DE"/>
              <a:t>Fundamental goals of image cleaning</a:t>
            </a:r>
            <a:endParaRPr/>
          </a:p>
        </p:txBody>
      </p:sp>
      <p:sp>
        <p:nvSpPr>
          <p:cNvPr id="1220" name="Google Shape;1220;p45"/>
          <p:cNvSpPr/>
          <p:nvPr/>
        </p:nvSpPr>
        <p:spPr>
          <a:xfrm>
            <a:off x="721575" y="1839302"/>
            <a:ext cx="4259100" cy="2087700"/>
          </a:xfrm>
          <a:prstGeom prst="roundRect">
            <a:avLst>
              <a:gd fmla="val 16667" name="adj"/>
            </a:avLst>
          </a:prstGeom>
          <a:solidFill>
            <a:srgbClr val="04316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500">
                <a:solidFill>
                  <a:schemeClr val="lt1"/>
                </a:solidFill>
              </a:rPr>
              <a:t>Goal of image cleaning</a:t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de-DE" sz="1500">
                <a:solidFill>
                  <a:schemeClr val="lt1"/>
                </a:solidFill>
              </a:rPr>
              <a:t>Keeping as much light of the shower as possible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de-DE" sz="1500">
                <a:solidFill>
                  <a:schemeClr val="lt1"/>
                </a:solidFill>
              </a:rPr>
              <a:t>Cleaning pure NSB pixels as good as possible away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1221" name="Google Shape;1221;p45"/>
          <p:cNvSpPr/>
          <p:nvPr/>
        </p:nvSpPr>
        <p:spPr>
          <a:xfrm>
            <a:off x="2549226" y="4045113"/>
            <a:ext cx="676200" cy="695700"/>
          </a:xfrm>
          <a:prstGeom prst="mathPlus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2" name="Google Shape;1222;p45"/>
          <p:cNvSpPr/>
          <p:nvPr/>
        </p:nvSpPr>
        <p:spPr>
          <a:xfrm>
            <a:off x="719895" y="4858927"/>
            <a:ext cx="4259100" cy="1292700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de-DE" sz="1900">
                <a:solidFill>
                  <a:schemeClr val="lt1"/>
                </a:solidFill>
              </a:rPr>
              <a:t>Distinguishing gammas from hadrons</a:t>
            </a:r>
            <a:endParaRPr b="1" i="1" sz="1900">
              <a:solidFill>
                <a:schemeClr val="lt1"/>
              </a:solidFill>
            </a:endParaRPr>
          </a:p>
        </p:txBody>
      </p:sp>
      <p:sp>
        <p:nvSpPr>
          <p:cNvPr id="1223" name="Google Shape;1223;p45"/>
          <p:cNvSpPr txBox="1"/>
          <p:nvPr/>
        </p:nvSpPr>
        <p:spPr>
          <a:xfrm>
            <a:off x="593525" y="1277500"/>
            <a:ext cx="3252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000">
                <a:solidFill>
                  <a:schemeClr val="accent1"/>
                </a:solidFill>
              </a:rPr>
              <a:t>Image cleaning study</a:t>
            </a:r>
            <a:endParaRPr b="1" sz="2000">
              <a:solidFill>
                <a:schemeClr val="accent1"/>
              </a:solidFill>
            </a:endParaRPr>
          </a:p>
        </p:txBody>
      </p:sp>
      <p:sp>
        <p:nvSpPr>
          <p:cNvPr id="1224" name="Google Shape;1224;p45"/>
          <p:cNvSpPr/>
          <p:nvPr/>
        </p:nvSpPr>
        <p:spPr>
          <a:xfrm>
            <a:off x="5822950" y="1907450"/>
            <a:ext cx="3621300" cy="1248300"/>
          </a:xfrm>
          <a:prstGeom prst="downArrowCallout">
            <a:avLst>
              <a:gd fmla="val 35296" name="adj1"/>
              <a:gd fmla="val 25000" name="adj2"/>
              <a:gd fmla="val 25000" name="adj3"/>
              <a:gd fmla="val 64977" name="adj4"/>
            </a:avLst>
          </a:prstGeom>
          <a:solidFill>
            <a:srgbClr val="04316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>
                <a:solidFill>
                  <a:schemeClr val="lt1"/>
                </a:solidFill>
              </a:rPr>
              <a:t>Parameter Space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225" name="Google Shape;1225;p45"/>
          <p:cNvSpPr/>
          <p:nvPr/>
        </p:nvSpPr>
        <p:spPr>
          <a:xfrm>
            <a:off x="5822950" y="3155750"/>
            <a:ext cx="3621300" cy="2003400"/>
          </a:xfrm>
          <a:prstGeom prst="downArrowCallout">
            <a:avLst>
              <a:gd fmla="val 21993" name="adj1"/>
              <a:gd fmla="val 17187" name="adj2"/>
              <a:gd fmla="val 16137" name="adj3"/>
              <a:gd fmla="val 74388" name="adj4"/>
            </a:avLst>
          </a:prstGeom>
          <a:solidFill>
            <a:srgbClr val="0944A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u="sng">
                <a:solidFill>
                  <a:schemeClr val="lt1"/>
                </a:solidFill>
              </a:rPr>
              <a:t>Image cleaning performance study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de-DE">
                <a:solidFill>
                  <a:schemeClr val="lt1"/>
                </a:solidFill>
              </a:rPr>
              <a:t>Size retainment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de-DE">
                <a:solidFill>
                  <a:schemeClr val="lt1"/>
                </a:solidFill>
              </a:rPr>
              <a:t>NSB survival rate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1400"/>
              <a:buChar char="●"/>
            </a:pPr>
            <a:r>
              <a:rPr b="1" i="1" lang="de-DE">
                <a:solidFill>
                  <a:srgbClr val="EA9999"/>
                </a:solidFill>
              </a:rPr>
              <a:t>separation classifier output</a:t>
            </a:r>
            <a:endParaRPr b="1" i="1">
              <a:solidFill>
                <a:srgbClr val="EA9999"/>
              </a:solidFill>
            </a:endParaRPr>
          </a:p>
        </p:txBody>
      </p:sp>
      <p:sp>
        <p:nvSpPr>
          <p:cNvPr id="1226" name="Google Shape;1226;p45"/>
          <p:cNvSpPr/>
          <p:nvPr/>
        </p:nvSpPr>
        <p:spPr>
          <a:xfrm>
            <a:off x="5822950" y="5159150"/>
            <a:ext cx="3621300" cy="10017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/>
              <a:t>Final estimate</a:t>
            </a:r>
            <a:endParaRPr b="1"/>
          </a:p>
        </p:txBody>
      </p:sp>
      <p:sp>
        <p:nvSpPr>
          <p:cNvPr id="1227" name="Google Shape;1227;p45"/>
          <p:cNvSpPr txBox="1"/>
          <p:nvPr/>
        </p:nvSpPr>
        <p:spPr>
          <a:xfrm>
            <a:off x="5619550" y="1307200"/>
            <a:ext cx="4006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600"/>
              <a:t>New optimization pipeline</a:t>
            </a:r>
            <a:endParaRPr b="1" sz="1600"/>
          </a:p>
        </p:txBody>
      </p:sp>
      <p:sp>
        <p:nvSpPr>
          <p:cNvPr id="1228" name="Google Shape;1228;p45"/>
          <p:cNvSpPr/>
          <p:nvPr/>
        </p:nvSpPr>
        <p:spPr>
          <a:xfrm flipH="1">
            <a:off x="9444375" y="4045125"/>
            <a:ext cx="1736400" cy="13884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C00000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9" name="Google Shape;1229;p45"/>
          <p:cNvSpPr txBox="1"/>
          <p:nvPr/>
        </p:nvSpPr>
        <p:spPr>
          <a:xfrm>
            <a:off x="9711600" y="5579475"/>
            <a:ext cx="2480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900">
                <a:solidFill>
                  <a:srgbClr val="C00000"/>
                </a:solidFill>
              </a:rPr>
              <a:t>NEW METRIC</a:t>
            </a:r>
            <a:endParaRPr sz="1900">
              <a:solidFill>
                <a:srgbClr val="C00000"/>
              </a:solidFill>
            </a:endParaRPr>
          </a:p>
        </p:txBody>
      </p:sp>
      <p:sp>
        <p:nvSpPr>
          <p:cNvPr id="1230" name="Google Shape;1230;p45"/>
          <p:cNvSpPr txBox="1"/>
          <p:nvPr>
            <p:ph idx="11" type="ftr"/>
          </p:nvPr>
        </p:nvSpPr>
        <p:spPr>
          <a:xfrm>
            <a:off x="518329" y="6634675"/>
            <a:ext cx="9231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Jelena Celic	jelena.celic@fau.de           ECAP           Using a time-based cleaning approach for improving the low energy response of H.E.S.S.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28"/>
          <p:cNvSpPr txBox="1"/>
          <p:nvPr>
            <p:ph type="title"/>
          </p:nvPr>
        </p:nvSpPr>
        <p:spPr>
          <a:xfrm>
            <a:off x="518318" y="2875002"/>
            <a:ext cx="11157600" cy="177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600"/>
              <a:t>What is image cleaning and </a:t>
            </a:r>
            <a:endParaRPr sz="4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600"/>
              <a:t>why do we need it?</a:t>
            </a:r>
            <a:endParaRPr sz="4600"/>
          </a:p>
        </p:txBody>
      </p:sp>
      <p:sp>
        <p:nvSpPr>
          <p:cNvPr id="929" name="Google Shape;929;p28"/>
          <p:cNvSpPr txBox="1"/>
          <p:nvPr>
            <p:ph idx="12" type="sldNum"/>
          </p:nvPr>
        </p:nvSpPr>
        <p:spPr>
          <a:xfrm>
            <a:off x="11482099" y="6634666"/>
            <a:ext cx="194100" cy="1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46"/>
          <p:cNvSpPr txBox="1"/>
          <p:nvPr>
            <p:ph type="title"/>
          </p:nvPr>
        </p:nvSpPr>
        <p:spPr>
          <a:xfrm>
            <a:off x="517200" y="1827200"/>
            <a:ext cx="7136100" cy="44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de-DE" sz="2500"/>
              <a:t>Separation classifier output </a:t>
            </a:r>
            <a:endParaRPr sz="2500"/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0" lang="de-DE" sz="2500"/>
              <a:t>→ Gamma-Hadron separation is crucial step</a:t>
            </a:r>
            <a:endParaRPr b="0" sz="2500"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b="0" lang="de-DE" sz="2500"/>
              <a:t>1-D Anderson-Darling-Test</a:t>
            </a:r>
            <a:endParaRPr b="0" sz="25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de-DE" sz="2500"/>
              <a:t>→ Maximizing the Output = distinguishable datasets</a:t>
            </a:r>
            <a:endParaRPr b="0" sz="25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5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t/>
            </a:r>
            <a:endParaRPr b="0" sz="2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1236" name="Google Shape;1236;p46"/>
          <p:cNvSpPr txBox="1"/>
          <p:nvPr>
            <p:ph idx="12" type="sldNum"/>
          </p:nvPr>
        </p:nvSpPr>
        <p:spPr>
          <a:xfrm>
            <a:off x="11482099" y="6634666"/>
            <a:ext cx="194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237" name="Google Shape;1237;p46"/>
          <p:cNvSpPr txBox="1"/>
          <p:nvPr>
            <p:ph idx="11" type="ftr"/>
          </p:nvPr>
        </p:nvSpPr>
        <p:spPr>
          <a:xfrm>
            <a:off x="518329" y="6634675"/>
            <a:ext cx="9231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Jelena Celic	jelena.celic@fau.de           ECAP           Using a time-based cleaning approach for improving the low energy response of H.E.S.S.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47"/>
          <p:cNvSpPr txBox="1"/>
          <p:nvPr>
            <p:ph type="title"/>
          </p:nvPr>
        </p:nvSpPr>
        <p:spPr>
          <a:xfrm>
            <a:off x="517200" y="1827200"/>
            <a:ext cx="7136100" cy="44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de-DE" sz="2500"/>
              <a:t>Separation classifier output </a:t>
            </a:r>
            <a:endParaRPr sz="2500"/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0" lang="de-DE" sz="2500"/>
              <a:t>→ Gamma-Hadron separation is crucial step</a:t>
            </a:r>
            <a:endParaRPr b="0" sz="2500"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b="0" lang="de-DE" sz="2500"/>
              <a:t>1-D Anderson-Darling-Test</a:t>
            </a:r>
            <a:endParaRPr b="0" sz="25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de-DE" sz="2500"/>
              <a:t>→ Maximizing the Output = </a:t>
            </a:r>
            <a:r>
              <a:rPr b="0" lang="de-DE" sz="2500"/>
              <a:t>distinguishable</a:t>
            </a:r>
            <a:r>
              <a:rPr b="0" lang="de-DE" sz="2500"/>
              <a:t> datasets</a:t>
            </a:r>
            <a:endParaRPr b="0" sz="2500"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b="0" lang="de-DE" sz="2500"/>
              <a:t> Input parameters inspired from BDT training</a:t>
            </a:r>
            <a:endParaRPr b="0" sz="25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t/>
            </a:r>
            <a:endParaRPr b="0" sz="2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1243" name="Google Shape;1243;p47"/>
          <p:cNvSpPr txBox="1"/>
          <p:nvPr>
            <p:ph idx="10" type="dt"/>
          </p:nvPr>
        </p:nvSpPr>
        <p:spPr>
          <a:xfrm>
            <a:off x="10417351" y="6634666"/>
            <a:ext cx="849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18 April 2023</a:t>
            </a:r>
            <a:endParaRPr/>
          </a:p>
        </p:txBody>
      </p:sp>
      <p:sp>
        <p:nvSpPr>
          <p:cNvPr id="1244" name="Google Shape;1244;p47"/>
          <p:cNvSpPr txBox="1"/>
          <p:nvPr>
            <p:ph idx="12" type="sldNum"/>
          </p:nvPr>
        </p:nvSpPr>
        <p:spPr>
          <a:xfrm>
            <a:off x="11482099" y="6634666"/>
            <a:ext cx="194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1245" name="Google Shape;124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6075" y="4149875"/>
            <a:ext cx="3596026" cy="270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6" name="Google Shape;1246;p47"/>
          <p:cNvSpPr txBox="1"/>
          <p:nvPr/>
        </p:nvSpPr>
        <p:spPr>
          <a:xfrm>
            <a:off x="9272100" y="4551975"/>
            <a:ext cx="1777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latin typeface="Comic Sans MS"/>
                <a:ea typeface="Comic Sans MS"/>
                <a:cs typeface="Comic Sans MS"/>
                <a:sym typeface="Comic Sans MS"/>
              </a:rPr>
              <a:t>From Rodrigo Guedes Lang</a:t>
            </a:r>
            <a:endParaRPr i="1" sz="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47" name="Google Shape;1247;p47"/>
          <p:cNvSpPr txBox="1"/>
          <p:nvPr>
            <p:ph idx="11" type="ftr"/>
          </p:nvPr>
        </p:nvSpPr>
        <p:spPr>
          <a:xfrm>
            <a:off x="518329" y="6634675"/>
            <a:ext cx="9231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Jelena Celic	jelena.celic@fau.de           ECAP           Using a time-based cleaning approach for improving the low energy response of H.E.S.S.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48"/>
          <p:cNvSpPr txBox="1"/>
          <p:nvPr>
            <p:ph type="title"/>
          </p:nvPr>
        </p:nvSpPr>
        <p:spPr>
          <a:xfrm>
            <a:off x="517200" y="1827200"/>
            <a:ext cx="7136100" cy="44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de-DE" sz="2500"/>
              <a:t>Separation classifier output </a:t>
            </a:r>
            <a:endParaRPr sz="2500"/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0" lang="de-DE" sz="2500"/>
              <a:t>→ Gamma-Hadron separation is crucial step</a:t>
            </a:r>
            <a:endParaRPr b="0" sz="2500"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b="0" lang="de-DE" sz="2500"/>
              <a:t>1-D Anderson-Darling-Test</a:t>
            </a:r>
            <a:endParaRPr b="0" sz="25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de-DE" sz="2500"/>
              <a:t>→ Maximizing the Output = distinguishable datasets</a:t>
            </a:r>
            <a:endParaRPr b="0" sz="2500"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b="0" lang="de-DE" sz="2500"/>
              <a:t> Input parameters inspired from BDT training</a:t>
            </a:r>
            <a:endParaRPr b="0" sz="25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t/>
            </a:r>
            <a:endParaRPr b="0" sz="2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1253" name="Google Shape;1253;p48"/>
          <p:cNvSpPr txBox="1"/>
          <p:nvPr>
            <p:ph idx="10" type="dt"/>
          </p:nvPr>
        </p:nvSpPr>
        <p:spPr>
          <a:xfrm>
            <a:off x="10417351" y="6634666"/>
            <a:ext cx="849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18 April 2023</a:t>
            </a:r>
            <a:endParaRPr/>
          </a:p>
        </p:txBody>
      </p:sp>
      <p:sp>
        <p:nvSpPr>
          <p:cNvPr id="1254" name="Google Shape;1254;p48"/>
          <p:cNvSpPr txBox="1"/>
          <p:nvPr>
            <p:ph idx="12" type="sldNum"/>
          </p:nvPr>
        </p:nvSpPr>
        <p:spPr>
          <a:xfrm>
            <a:off x="11482099" y="6634666"/>
            <a:ext cx="194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1255" name="Google Shape;125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6075" y="4149875"/>
            <a:ext cx="3596026" cy="27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6" name="Google Shape;1256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0600" y="1333250"/>
            <a:ext cx="2650178" cy="270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7" name="Google Shape;1257;p48"/>
          <p:cNvSpPr/>
          <p:nvPr/>
        </p:nvSpPr>
        <p:spPr>
          <a:xfrm>
            <a:off x="9926300" y="2027275"/>
            <a:ext cx="2067900" cy="1401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58" name="Google Shape;1258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26300" y="2027275"/>
            <a:ext cx="2067892" cy="140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9" name="Google Shape;1259;p48"/>
          <p:cNvSpPr txBox="1"/>
          <p:nvPr/>
        </p:nvSpPr>
        <p:spPr>
          <a:xfrm>
            <a:off x="9272100" y="4551975"/>
            <a:ext cx="1777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latin typeface="Comic Sans MS"/>
                <a:ea typeface="Comic Sans MS"/>
                <a:cs typeface="Comic Sans MS"/>
                <a:sym typeface="Comic Sans MS"/>
              </a:rPr>
              <a:t>From Rodrigo Guedes Lang</a:t>
            </a:r>
            <a:endParaRPr i="1" sz="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60" name="Google Shape;1260;p48"/>
          <p:cNvSpPr txBox="1"/>
          <p:nvPr>
            <p:ph idx="11" type="ftr"/>
          </p:nvPr>
        </p:nvSpPr>
        <p:spPr>
          <a:xfrm>
            <a:off x="518329" y="6634675"/>
            <a:ext cx="9231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Jelena Celic	jelena.celic@fau.de           ECAP           Using a time-based cleaning approach for improving the low energy response of H.E.S.S.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4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49"/>
          <p:cNvSpPr txBox="1"/>
          <p:nvPr>
            <p:ph idx="12" type="sldNum"/>
          </p:nvPr>
        </p:nvSpPr>
        <p:spPr>
          <a:xfrm>
            <a:off x="11482099" y="6634666"/>
            <a:ext cx="194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266" name="Google Shape;1266;p49"/>
          <p:cNvSpPr txBox="1"/>
          <p:nvPr>
            <p:ph idx="1" type="body"/>
          </p:nvPr>
        </p:nvSpPr>
        <p:spPr>
          <a:xfrm>
            <a:off x="7606725" y="1543275"/>
            <a:ext cx="4344000" cy="48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normAutofit fontScale="8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72"/>
          </a:p>
          <a:p>
            <a:pPr indent="-34045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de-DE" sz="2072"/>
              <a:t>What’s next:</a:t>
            </a:r>
            <a:endParaRPr sz="2072"/>
          </a:p>
          <a:p>
            <a:pPr indent="-340459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de-DE" sz="2072"/>
              <a:t>Just to be sure: BDT training with the 2 standard cleanings, one good combination and one bad combination</a:t>
            </a:r>
            <a:endParaRPr sz="2072"/>
          </a:p>
          <a:p>
            <a:pPr indent="-340459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ct val="100000"/>
              <a:buChar char="■"/>
            </a:pPr>
            <a:r>
              <a:rPr lang="de-DE" sz="2072">
                <a:solidFill>
                  <a:srgbClr val="38761D"/>
                </a:solidFill>
              </a:rPr>
              <a:t>STD1: 7 pe - 14 pe - NN2</a:t>
            </a:r>
            <a:endParaRPr sz="2072">
              <a:solidFill>
                <a:srgbClr val="38761D"/>
              </a:solidFill>
            </a:endParaRPr>
          </a:p>
          <a:p>
            <a:pPr indent="-340459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Char char="■"/>
            </a:pPr>
            <a:r>
              <a:rPr lang="de-DE" sz="2072">
                <a:solidFill>
                  <a:srgbClr val="C00000"/>
                </a:solidFill>
              </a:rPr>
              <a:t>STD2: 9 pe - 16 pe - NN2</a:t>
            </a:r>
            <a:endParaRPr sz="2072">
              <a:solidFill>
                <a:srgbClr val="C00000"/>
              </a:solidFill>
            </a:endParaRPr>
          </a:p>
          <a:p>
            <a:pPr indent="-340459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ct val="100000"/>
              <a:buChar char="■"/>
            </a:pPr>
            <a:r>
              <a:rPr lang="de-DE" sz="2072">
                <a:solidFill>
                  <a:srgbClr val="3C78D8"/>
                </a:solidFill>
              </a:rPr>
              <a:t>Good: 4 pe - 7 pe - NN2</a:t>
            </a:r>
            <a:endParaRPr sz="2072">
              <a:solidFill>
                <a:srgbClr val="3C78D8"/>
              </a:solidFill>
            </a:endParaRPr>
          </a:p>
          <a:p>
            <a:pPr indent="-340459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ct val="100000"/>
              <a:buChar char="■"/>
            </a:pPr>
            <a:r>
              <a:rPr lang="de-DE" sz="2072">
                <a:solidFill>
                  <a:srgbClr val="BF9000"/>
                </a:solidFill>
              </a:rPr>
              <a:t>Bad: 1 pe - 7 pe - NN5</a:t>
            </a:r>
            <a:endParaRPr sz="2072">
              <a:solidFill>
                <a:srgbClr val="BF9000"/>
              </a:solidFill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72">
              <a:solidFill>
                <a:srgbClr val="BF9000"/>
              </a:solidFill>
            </a:endParaRPr>
          </a:p>
          <a:p>
            <a:pPr indent="-340459" lvl="1" marL="914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ct val="100000"/>
              <a:buChar char="○"/>
            </a:pPr>
            <a:r>
              <a:rPr lang="de-DE" sz="2072"/>
              <a:t>Look at ROC and area under ROC </a:t>
            </a:r>
            <a:endParaRPr sz="2072"/>
          </a:p>
          <a:p>
            <a:pPr indent="0" lvl="0" marL="914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de-DE" sz="2072"/>
              <a:t>→ gives us a statement if this classifier works for us or not</a:t>
            </a:r>
            <a:endParaRPr sz="2072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7" name="Google Shape;1267;p49"/>
          <p:cNvSpPr txBox="1"/>
          <p:nvPr>
            <p:ph idx="2" type="body"/>
          </p:nvPr>
        </p:nvSpPr>
        <p:spPr>
          <a:xfrm>
            <a:off x="518325" y="687600"/>
            <a:ext cx="70884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de-DE"/>
              <a:t>Separation classifier output </a:t>
            </a:r>
            <a:r>
              <a:rPr lang="de-DE"/>
              <a:t>(</a:t>
            </a:r>
            <a:r>
              <a:rPr lang="de-DE">
                <a:solidFill>
                  <a:srgbClr val="BF9000"/>
                </a:solidFill>
              </a:rPr>
              <a:t>Tailcuts cleaning</a:t>
            </a:r>
            <a:r>
              <a:rPr lang="de-DE"/>
              <a:t>)</a:t>
            </a:r>
            <a:endParaRPr/>
          </a:p>
        </p:txBody>
      </p:sp>
      <p:sp>
        <p:nvSpPr>
          <p:cNvPr id="1268" name="Google Shape;1268;p49"/>
          <p:cNvSpPr txBox="1"/>
          <p:nvPr>
            <p:ph type="title"/>
          </p:nvPr>
        </p:nvSpPr>
        <p:spPr>
          <a:xfrm>
            <a:off x="518327" y="301175"/>
            <a:ext cx="8430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de-DE"/>
              <a:t>Image cleaning performance studies</a:t>
            </a:r>
            <a:endParaRPr/>
          </a:p>
        </p:txBody>
      </p:sp>
      <p:grpSp>
        <p:nvGrpSpPr>
          <p:cNvPr id="1269" name="Google Shape;1269;p49"/>
          <p:cNvGrpSpPr/>
          <p:nvPr/>
        </p:nvGrpSpPr>
        <p:grpSpPr>
          <a:xfrm>
            <a:off x="7488822" y="10"/>
            <a:ext cx="1593289" cy="1272084"/>
            <a:chOff x="1188875" y="2008738"/>
            <a:chExt cx="5015076" cy="4406250"/>
          </a:xfrm>
        </p:grpSpPr>
        <p:pic>
          <p:nvPicPr>
            <p:cNvPr id="1270" name="Google Shape;1270;p4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88875" y="2008738"/>
              <a:ext cx="5015076" cy="4406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1" name="Google Shape;1271;p49"/>
            <p:cNvPicPr preferRelativeResize="0"/>
            <p:nvPr/>
          </p:nvPicPr>
          <p:blipFill rotWithShape="1">
            <a:blip r:embed="rId4">
              <a:alphaModFix/>
            </a:blip>
            <a:srcRect b="24000" l="25613" r="25016" t="18485"/>
            <a:stretch/>
          </p:blipFill>
          <p:spPr>
            <a:xfrm>
              <a:off x="2785650" y="3167250"/>
              <a:ext cx="1803051" cy="18703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72" name="Google Shape;1272;p49"/>
          <p:cNvPicPr preferRelativeResize="0"/>
          <p:nvPr/>
        </p:nvPicPr>
        <p:blipFill rotWithShape="1">
          <a:blip r:embed="rId5">
            <a:alphaModFix/>
          </a:blip>
          <a:srcRect b="48097" l="0" r="0" t="0"/>
          <a:stretch/>
        </p:blipFill>
        <p:spPr>
          <a:xfrm>
            <a:off x="518325" y="2113875"/>
            <a:ext cx="7443800" cy="386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49"/>
          <p:cNvSpPr txBox="1"/>
          <p:nvPr/>
        </p:nvSpPr>
        <p:spPr>
          <a:xfrm>
            <a:off x="622150" y="1413225"/>
            <a:ext cx="3664200" cy="4311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600"/>
              <a:t>Higher output → better separation</a:t>
            </a:r>
            <a:endParaRPr b="1" sz="1600"/>
          </a:p>
        </p:txBody>
      </p:sp>
      <p:sp>
        <p:nvSpPr>
          <p:cNvPr id="1274" name="Google Shape;1274;p49"/>
          <p:cNvSpPr/>
          <p:nvPr/>
        </p:nvSpPr>
        <p:spPr>
          <a:xfrm>
            <a:off x="6534800" y="5864875"/>
            <a:ext cx="1802700" cy="892800"/>
          </a:xfrm>
          <a:prstGeom prst="wedgeRectCallout">
            <a:avLst>
              <a:gd fmla="val -44275" name="adj1"/>
              <a:gd fmla="val -97099" name="adj2"/>
            </a:avLst>
          </a:prstGeom>
          <a:solidFill>
            <a:srgbClr val="307BF3"/>
          </a:solidFill>
          <a:ln cap="flat" cmpd="sng" w="9525">
            <a:solidFill>
              <a:srgbClr val="0944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>
                <a:solidFill>
                  <a:schemeClr val="lt1"/>
                </a:solidFill>
              </a:rPr>
              <a:t>Input data</a:t>
            </a:r>
            <a:endParaRPr b="1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>
                <a:solidFill>
                  <a:schemeClr val="lt1"/>
                </a:solidFill>
              </a:rPr>
              <a:t>Log(Density)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275" name="Google Shape;1275;p49"/>
          <p:cNvSpPr txBox="1"/>
          <p:nvPr>
            <p:ph idx="11" type="ftr"/>
          </p:nvPr>
        </p:nvSpPr>
        <p:spPr>
          <a:xfrm>
            <a:off x="518329" y="6634675"/>
            <a:ext cx="9231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Jelena Celic	jelena.celic@fau.de           ECAP           Using a time-based cleaning approach for improving the low energy response of H.E.S.S.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50"/>
          <p:cNvSpPr txBox="1"/>
          <p:nvPr>
            <p:ph idx="12" type="sldNum"/>
          </p:nvPr>
        </p:nvSpPr>
        <p:spPr>
          <a:xfrm>
            <a:off x="11482099" y="6634666"/>
            <a:ext cx="194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281" name="Google Shape;1281;p50"/>
          <p:cNvSpPr txBox="1"/>
          <p:nvPr>
            <p:ph idx="1" type="body"/>
          </p:nvPr>
        </p:nvSpPr>
        <p:spPr>
          <a:xfrm>
            <a:off x="6203950" y="1416463"/>
            <a:ext cx="5469600" cy="52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/>
              <a:t>Standard Cleanings: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600"/>
              <a:buChar char="○"/>
            </a:pPr>
            <a:r>
              <a:rPr b="1" lang="de-DE">
                <a:solidFill>
                  <a:srgbClr val="6AA84F"/>
                </a:solidFill>
              </a:rPr>
              <a:t>7 pe – 14 pe – 2NN (STD1)</a:t>
            </a:r>
            <a:endParaRPr b="1">
              <a:solidFill>
                <a:srgbClr val="6AA84F"/>
              </a:solidFill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Char char="○"/>
            </a:pPr>
            <a:r>
              <a:rPr b="1" lang="de-DE">
                <a:solidFill>
                  <a:srgbClr val="CC0000"/>
                </a:solidFill>
              </a:rPr>
              <a:t>9 pe – 16 pe – 2NN (STD2)</a:t>
            </a:r>
            <a:endParaRPr b="1">
              <a:solidFill>
                <a:srgbClr val="CC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E2E68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de-DE"/>
              <a:t>worse performing than standard: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600"/>
              <a:buChar char="○"/>
            </a:pPr>
            <a:r>
              <a:rPr b="1" lang="de-DE">
                <a:solidFill>
                  <a:srgbClr val="FFC000"/>
                </a:solidFill>
              </a:rPr>
              <a:t>1 pe – 7 pe – 5NN (Bad)</a:t>
            </a:r>
            <a:endParaRPr b="1">
              <a:solidFill>
                <a:srgbClr val="FFC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E2E68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de-DE"/>
              <a:t>better performing than standard: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600"/>
              <a:buChar char="○"/>
            </a:pPr>
            <a:r>
              <a:rPr b="1" lang="de-DE">
                <a:solidFill>
                  <a:srgbClr val="3C78D8"/>
                </a:solidFill>
              </a:rPr>
              <a:t>4 pe – 7 pe – 2NN (Good)</a:t>
            </a:r>
            <a:endParaRPr>
              <a:solidFill>
                <a:srgbClr val="3C78D8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de-DE"/>
              <a:t>→ </a:t>
            </a:r>
            <a:r>
              <a:rPr b="1" lang="de-DE"/>
              <a:t>With new pipeline found better performing tailcuts cleaning combination for CT5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2" name="Google Shape;1282;p50"/>
          <p:cNvSpPr txBox="1"/>
          <p:nvPr>
            <p:ph idx="2" type="body"/>
          </p:nvPr>
        </p:nvSpPr>
        <p:spPr>
          <a:xfrm>
            <a:off x="518325" y="687600"/>
            <a:ext cx="70884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de-DE">
                <a:solidFill>
                  <a:srgbClr val="1E2E68"/>
                </a:solidFill>
              </a:rPr>
              <a:t>BDT Training Output</a:t>
            </a:r>
            <a:r>
              <a:rPr lang="de-DE"/>
              <a:t> (</a:t>
            </a:r>
            <a:r>
              <a:rPr lang="de-DE">
                <a:solidFill>
                  <a:srgbClr val="BF9000"/>
                </a:solidFill>
              </a:rPr>
              <a:t>Tailcuts cleaning</a:t>
            </a:r>
            <a:r>
              <a:rPr lang="de-DE"/>
              <a:t>)</a:t>
            </a:r>
            <a:endParaRPr/>
          </a:p>
        </p:txBody>
      </p:sp>
      <p:sp>
        <p:nvSpPr>
          <p:cNvPr id="1283" name="Google Shape;1283;p50"/>
          <p:cNvSpPr txBox="1"/>
          <p:nvPr>
            <p:ph type="title"/>
          </p:nvPr>
        </p:nvSpPr>
        <p:spPr>
          <a:xfrm>
            <a:off x="518327" y="301175"/>
            <a:ext cx="8430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de-DE"/>
              <a:t>Image cleaning performance studies</a:t>
            </a:r>
            <a:endParaRPr/>
          </a:p>
        </p:txBody>
      </p:sp>
      <p:grpSp>
        <p:nvGrpSpPr>
          <p:cNvPr id="1284" name="Google Shape;1284;p50"/>
          <p:cNvGrpSpPr/>
          <p:nvPr/>
        </p:nvGrpSpPr>
        <p:grpSpPr>
          <a:xfrm>
            <a:off x="7488822" y="10"/>
            <a:ext cx="1593289" cy="1272084"/>
            <a:chOff x="1188875" y="2008738"/>
            <a:chExt cx="5015076" cy="4406250"/>
          </a:xfrm>
        </p:grpSpPr>
        <p:pic>
          <p:nvPicPr>
            <p:cNvPr id="1285" name="Google Shape;1285;p5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88875" y="2008738"/>
              <a:ext cx="5015076" cy="4406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6" name="Google Shape;1286;p50"/>
            <p:cNvPicPr preferRelativeResize="0"/>
            <p:nvPr/>
          </p:nvPicPr>
          <p:blipFill rotWithShape="1">
            <a:blip r:embed="rId4">
              <a:alphaModFix/>
            </a:blip>
            <a:srcRect b="24000" l="25613" r="25016" t="18485"/>
            <a:stretch/>
          </p:blipFill>
          <p:spPr>
            <a:xfrm>
              <a:off x="2785650" y="3167250"/>
              <a:ext cx="1803051" cy="18703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87" name="Google Shape;1287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399" y="1344300"/>
            <a:ext cx="5106874" cy="512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8" name="Google Shape;1288;p50"/>
          <p:cNvSpPr txBox="1"/>
          <p:nvPr>
            <p:ph idx="11" type="ftr"/>
          </p:nvPr>
        </p:nvSpPr>
        <p:spPr>
          <a:xfrm>
            <a:off x="518329" y="6634675"/>
            <a:ext cx="9231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Jelena Celic	jelena.celic@fau.de           ECAP           Using a time-based cleaning approach for improving the low energy response of H.E.S.S.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2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51"/>
          <p:cNvSpPr txBox="1"/>
          <p:nvPr>
            <p:ph idx="12" type="sldNum"/>
          </p:nvPr>
        </p:nvSpPr>
        <p:spPr>
          <a:xfrm>
            <a:off x="11482099" y="6634666"/>
            <a:ext cx="194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294" name="Google Shape;1294;p51"/>
          <p:cNvSpPr txBox="1"/>
          <p:nvPr>
            <p:ph idx="2" type="body"/>
          </p:nvPr>
        </p:nvSpPr>
        <p:spPr>
          <a:xfrm>
            <a:off x="518325" y="687600"/>
            <a:ext cx="70884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de-DE"/>
              <a:t>Separation classifier output </a:t>
            </a:r>
            <a:r>
              <a:rPr lang="de-DE"/>
              <a:t> (</a:t>
            </a:r>
            <a:r>
              <a:rPr lang="de-DE">
                <a:solidFill>
                  <a:srgbClr val="6FA8DC"/>
                </a:solidFill>
              </a:rPr>
              <a:t>Tailcuts cleaning</a:t>
            </a:r>
            <a:r>
              <a:rPr lang="de-DE">
                <a:solidFill>
                  <a:srgbClr val="BF9000"/>
                </a:solidFill>
              </a:rPr>
              <a:t> </a:t>
            </a:r>
            <a:r>
              <a:rPr lang="de-DE">
                <a:solidFill>
                  <a:schemeClr val="dk1"/>
                </a:solidFill>
              </a:rPr>
              <a:t>+ </a:t>
            </a:r>
            <a:r>
              <a:rPr lang="de-DE">
                <a:solidFill>
                  <a:srgbClr val="E69138"/>
                </a:solidFill>
              </a:rPr>
              <a:t>Time-based Cleaning</a:t>
            </a:r>
            <a:r>
              <a:rPr lang="de-DE"/>
              <a:t>)</a:t>
            </a:r>
            <a:endParaRPr/>
          </a:p>
        </p:txBody>
      </p:sp>
      <p:sp>
        <p:nvSpPr>
          <p:cNvPr id="1295" name="Google Shape;1295;p51"/>
          <p:cNvSpPr txBox="1"/>
          <p:nvPr>
            <p:ph type="title"/>
          </p:nvPr>
        </p:nvSpPr>
        <p:spPr>
          <a:xfrm>
            <a:off x="518327" y="301175"/>
            <a:ext cx="8430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de-DE"/>
              <a:t>Image cleaning performance studies</a:t>
            </a:r>
            <a:endParaRPr/>
          </a:p>
        </p:txBody>
      </p:sp>
      <p:grpSp>
        <p:nvGrpSpPr>
          <p:cNvPr id="1296" name="Google Shape;1296;p51"/>
          <p:cNvGrpSpPr/>
          <p:nvPr/>
        </p:nvGrpSpPr>
        <p:grpSpPr>
          <a:xfrm>
            <a:off x="7488822" y="10"/>
            <a:ext cx="1593289" cy="1272084"/>
            <a:chOff x="1188875" y="2008738"/>
            <a:chExt cx="5015076" cy="4406250"/>
          </a:xfrm>
        </p:grpSpPr>
        <p:pic>
          <p:nvPicPr>
            <p:cNvPr id="1297" name="Google Shape;1297;p5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88875" y="2008738"/>
              <a:ext cx="5015076" cy="4406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8" name="Google Shape;1298;p51"/>
            <p:cNvPicPr preferRelativeResize="0"/>
            <p:nvPr/>
          </p:nvPicPr>
          <p:blipFill rotWithShape="1">
            <a:blip r:embed="rId4">
              <a:alphaModFix/>
            </a:blip>
            <a:srcRect b="24000" l="25613" r="25016" t="18485"/>
            <a:stretch/>
          </p:blipFill>
          <p:spPr>
            <a:xfrm>
              <a:off x="2785650" y="3167250"/>
              <a:ext cx="1803051" cy="18703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99" name="Google Shape;1299;p51"/>
          <p:cNvPicPr preferRelativeResize="0"/>
          <p:nvPr/>
        </p:nvPicPr>
        <p:blipFill rotWithShape="1">
          <a:blip r:embed="rId5">
            <a:alphaModFix/>
          </a:blip>
          <a:srcRect b="47657" l="0" r="0" t="0"/>
          <a:stretch/>
        </p:blipFill>
        <p:spPr>
          <a:xfrm>
            <a:off x="92875" y="1493375"/>
            <a:ext cx="7395950" cy="3871228"/>
          </a:xfrm>
          <a:prstGeom prst="rect">
            <a:avLst/>
          </a:prstGeom>
          <a:noFill/>
          <a:ln>
            <a:noFill/>
          </a:ln>
        </p:spPr>
      </p:pic>
      <p:sp>
        <p:nvSpPr>
          <p:cNvPr id="1300" name="Google Shape;1300;p51"/>
          <p:cNvSpPr txBox="1"/>
          <p:nvPr>
            <p:ph idx="1" type="body"/>
          </p:nvPr>
        </p:nvSpPr>
        <p:spPr>
          <a:xfrm>
            <a:off x="7326400" y="1563575"/>
            <a:ext cx="4624200" cy="46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normAutofit/>
          </a:bodyPr>
          <a:lstStyle/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400"/>
              <a:t>In total 1440 different time-based cleaning combinations are tested</a:t>
            </a:r>
            <a:endParaRPr sz="1400"/>
          </a:p>
          <a:p>
            <a:pPr indent="0" lvl="0" marL="4572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400"/>
              <a:t>Time Cleaning combinations:</a:t>
            </a:r>
            <a:endParaRPr sz="1400"/>
          </a:p>
          <a:p>
            <a:pPr indent="-3429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b="1" lang="de-DE" sz="1400"/>
              <a:t>Good: 4.55 nc - 5.58 ns - 0.48m – 11pix</a:t>
            </a:r>
            <a:endParaRPr b="1" sz="1400"/>
          </a:p>
          <a:p>
            <a:pPr indent="-3429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b="1" lang="de-DE" sz="1400">
                <a:solidFill>
                  <a:srgbClr val="7030A0"/>
                </a:solidFill>
              </a:rPr>
              <a:t>Bad: 2.3 nc – 4.08 ns -  0.72 m – 9 pix</a:t>
            </a:r>
            <a:endParaRPr b="1" sz="1400">
              <a:solidFill>
                <a:srgbClr val="0432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F9000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de-DE"/>
              <a:t>Again BDT needed to confirm</a:t>
            </a:r>
            <a:endParaRPr/>
          </a:p>
        </p:txBody>
      </p:sp>
      <p:sp>
        <p:nvSpPr>
          <p:cNvPr id="1301" name="Google Shape;1301;p51"/>
          <p:cNvSpPr txBox="1"/>
          <p:nvPr>
            <p:ph idx="11" type="ftr"/>
          </p:nvPr>
        </p:nvSpPr>
        <p:spPr>
          <a:xfrm>
            <a:off x="518329" y="6634675"/>
            <a:ext cx="9231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Jelena Celic	jelena.celic@fau.de           ECAP           Using a time-based cleaning approach for improving the low energy response of H.E.S.S.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5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52"/>
          <p:cNvSpPr txBox="1"/>
          <p:nvPr>
            <p:ph idx="12" type="sldNum"/>
          </p:nvPr>
        </p:nvSpPr>
        <p:spPr>
          <a:xfrm>
            <a:off x="11482099" y="6634666"/>
            <a:ext cx="194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307" name="Google Shape;1307;p52"/>
          <p:cNvSpPr txBox="1"/>
          <p:nvPr>
            <p:ph idx="1" type="body"/>
          </p:nvPr>
        </p:nvSpPr>
        <p:spPr>
          <a:xfrm>
            <a:off x="5583050" y="1563575"/>
            <a:ext cx="6367500" cy="46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noAutofit/>
          </a:bodyPr>
          <a:lstStyle/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de-DE" sz="1400"/>
              <a:t>Tailcuts cleaning:</a:t>
            </a:r>
            <a:endParaRPr sz="1400"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39B"/>
              </a:buClr>
              <a:buSzPts val="1400"/>
              <a:buChar char="○"/>
            </a:pPr>
            <a:r>
              <a:rPr b="1" lang="de-DE" sz="1400">
                <a:solidFill>
                  <a:srgbClr val="2E439B"/>
                </a:solidFill>
              </a:rPr>
              <a:t>4 pe – 7 pe – 2NN (Good)</a:t>
            </a:r>
            <a:endParaRPr b="1" sz="1400">
              <a:solidFill>
                <a:srgbClr val="2E439B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39B"/>
              </a:buClr>
              <a:buSzPts val="1400"/>
              <a:buChar char="○"/>
            </a:pPr>
            <a:r>
              <a:rPr b="1" lang="de-DE" sz="1400">
                <a:solidFill>
                  <a:srgbClr val="CC0000"/>
                </a:solidFill>
              </a:rPr>
              <a:t>9 pe – 16 pe – 2NN (STD2)</a:t>
            </a:r>
            <a:endParaRPr b="1" sz="1400">
              <a:solidFill>
                <a:srgbClr val="CC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CC0000"/>
              </a:solidFill>
            </a:endParaRPr>
          </a:p>
          <a:p>
            <a:pPr indent="-317500" lvl="0" marL="4572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de-DE" sz="1400"/>
              <a:t>Time Cleaning:</a:t>
            </a:r>
            <a:endParaRPr sz="1400"/>
          </a:p>
          <a:p>
            <a:pPr indent="-3175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b="1" lang="de-DE" sz="1400"/>
              <a:t>Good: 4.55 nc - 5.58 ns - 0.48m – 11pix</a:t>
            </a:r>
            <a:endParaRPr b="1" sz="1400"/>
          </a:p>
          <a:p>
            <a:pPr indent="-3175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b="1" lang="de-DE" sz="1400">
                <a:solidFill>
                  <a:srgbClr val="7030A0"/>
                </a:solidFill>
              </a:rPr>
              <a:t>Bad: 2.3 nc – 4.08 ns -  0.72 m – 9 pix</a:t>
            </a:r>
            <a:endParaRPr b="1" sz="1400">
              <a:solidFill>
                <a:srgbClr val="7030A0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4572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00000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>
                <a:solidFill>
                  <a:srgbClr val="C00000"/>
                </a:solidFill>
              </a:rPr>
              <a:t>→ </a:t>
            </a:r>
            <a:r>
              <a:rPr b="1" lang="de-DE">
                <a:solidFill>
                  <a:srgbClr val="C00000"/>
                </a:solidFill>
              </a:rPr>
              <a:t>Better performing time-based cleaning combination for CT5 (compared to standard cleaning)</a:t>
            </a:r>
            <a:endParaRPr>
              <a:solidFill>
                <a:srgbClr val="C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308" name="Google Shape;1308;p52"/>
          <p:cNvSpPr txBox="1"/>
          <p:nvPr>
            <p:ph idx="2" type="body"/>
          </p:nvPr>
        </p:nvSpPr>
        <p:spPr>
          <a:xfrm>
            <a:off x="518325" y="687600"/>
            <a:ext cx="70884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de-DE"/>
              <a:t>BDT Training</a:t>
            </a:r>
            <a:r>
              <a:rPr lang="de-DE"/>
              <a:t> output  (</a:t>
            </a:r>
            <a:r>
              <a:rPr lang="de-DE">
                <a:solidFill>
                  <a:srgbClr val="6FA8DC"/>
                </a:solidFill>
              </a:rPr>
              <a:t>Tailcuts cleaning</a:t>
            </a:r>
            <a:r>
              <a:rPr lang="de-DE">
                <a:solidFill>
                  <a:srgbClr val="BF9000"/>
                </a:solidFill>
              </a:rPr>
              <a:t> </a:t>
            </a:r>
            <a:r>
              <a:rPr lang="de-DE">
                <a:solidFill>
                  <a:schemeClr val="dk1"/>
                </a:solidFill>
              </a:rPr>
              <a:t>+ </a:t>
            </a:r>
            <a:r>
              <a:rPr lang="de-DE">
                <a:solidFill>
                  <a:srgbClr val="E69138"/>
                </a:solidFill>
              </a:rPr>
              <a:t>Time-based Cleaning</a:t>
            </a:r>
            <a:r>
              <a:rPr lang="de-DE"/>
              <a:t>)</a:t>
            </a:r>
            <a:endParaRPr/>
          </a:p>
        </p:txBody>
      </p:sp>
      <p:sp>
        <p:nvSpPr>
          <p:cNvPr id="1309" name="Google Shape;1309;p52"/>
          <p:cNvSpPr txBox="1"/>
          <p:nvPr>
            <p:ph type="title"/>
          </p:nvPr>
        </p:nvSpPr>
        <p:spPr>
          <a:xfrm>
            <a:off x="518327" y="301175"/>
            <a:ext cx="8430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de-DE"/>
              <a:t>Image cleaning performance studies</a:t>
            </a:r>
            <a:endParaRPr/>
          </a:p>
        </p:txBody>
      </p:sp>
      <p:grpSp>
        <p:nvGrpSpPr>
          <p:cNvPr id="1310" name="Google Shape;1310;p52"/>
          <p:cNvGrpSpPr/>
          <p:nvPr/>
        </p:nvGrpSpPr>
        <p:grpSpPr>
          <a:xfrm>
            <a:off x="7488822" y="10"/>
            <a:ext cx="1593289" cy="1272084"/>
            <a:chOff x="1188875" y="2008738"/>
            <a:chExt cx="5015076" cy="4406250"/>
          </a:xfrm>
        </p:grpSpPr>
        <p:pic>
          <p:nvPicPr>
            <p:cNvPr id="1311" name="Google Shape;1311;p5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88875" y="2008738"/>
              <a:ext cx="5015076" cy="4406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2" name="Google Shape;1312;p52"/>
            <p:cNvPicPr preferRelativeResize="0"/>
            <p:nvPr/>
          </p:nvPicPr>
          <p:blipFill rotWithShape="1">
            <a:blip r:embed="rId4">
              <a:alphaModFix/>
            </a:blip>
            <a:srcRect b="24000" l="25613" r="25016" t="18485"/>
            <a:stretch/>
          </p:blipFill>
          <p:spPr>
            <a:xfrm>
              <a:off x="2785650" y="3167250"/>
              <a:ext cx="1803051" cy="18703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3" name="Google Shape;1313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025" y="1047750"/>
            <a:ext cx="5330050" cy="533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4" name="Google Shape;1314;p52"/>
          <p:cNvSpPr txBox="1"/>
          <p:nvPr>
            <p:ph idx="11" type="ftr"/>
          </p:nvPr>
        </p:nvSpPr>
        <p:spPr>
          <a:xfrm>
            <a:off x="518329" y="6634675"/>
            <a:ext cx="9231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Jelena Celic	jelena.celic@fau.de           ECAP           Using a time-based cleaning approach for improving the low energy response of H.E.S.S.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8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p53"/>
          <p:cNvSpPr txBox="1"/>
          <p:nvPr>
            <p:ph idx="12" type="sldNum"/>
          </p:nvPr>
        </p:nvSpPr>
        <p:spPr>
          <a:xfrm>
            <a:off x="11482099" y="6634666"/>
            <a:ext cx="194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320" name="Google Shape;1320;p53"/>
          <p:cNvSpPr txBox="1"/>
          <p:nvPr>
            <p:ph idx="1" type="body"/>
          </p:nvPr>
        </p:nvSpPr>
        <p:spPr>
          <a:xfrm>
            <a:off x="518325" y="1563575"/>
            <a:ext cx="11432100" cy="46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noAutofit/>
          </a:bodyPr>
          <a:lstStyle/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de-DE" sz="1400"/>
              <a:t>Optimization pipeline focuses on the separation between gammas and hadrons</a:t>
            </a:r>
            <a:endParaRPr sz="14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1400"/>
              <a:t>→</a:t>
            </a:r>
            <a:r>
              <a:rPr lang="de-DE" sz="1400">
                <a:solidFill>
                  <a:srgbClr val="C00000"/>
                </a:solidFill>
              </a:rPr>
              <a:t> </a:t>
            </a:r>
            <a:r>
              <a:rPr b="1" lang="de-DE" sz="1400">
                <a:solidFill>
                  <a:srgbClr val="C00000"/>
                </a:solidFill>
              </a:rPr>
              <a:t>found slightly better performing tailcuts and time-based cleaning combinations for CT5</a:t>
            </a:r>
            <a:endParaRPr b="1" sz="1400">
              <a:solidFill>
                <a:srgbClr val="C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1400" u="sng"/>
              <a:t>What’s </a:t>
            </a:r>
            <a:r>
              <a:rPr lang="de-DE" sz="1400" u="sng"/>
              <a:t>next</a:t>
            </a:r>
            <a:r>
              <a:rPr lang="de-DE" sz="1400" u="sng"/>
              <a:t>:</a:t>
            </a:r>
            <a:endParaRPr sz="1400" u="sng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321" name="Google Shape;1321;p53"/>
          <p:cNvSpPr txBox="1"/>
          <p:nvPr>
            <p:ph type="title"/>
          </p:nvPr>
        </p:nvSpPr>
        <p:spPr>
          <a:xfrm>
            <a:off x="515952" y="568300"/>
            <a:ext cx="8430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de-DE">
                <a:solidFill>
                  <a:srgbClr val="1E2E68"/>
                </a:solidFill>
              </a:rPr>
              <a:t>Summary and outlook</a:t>
            </a:r>
            <a:endParaRPr/>
          </a:p>
        </p:txBody>
      </p:sp>
      <p:sp>
        <p:nvSpPr>
          <p:cNvPr id="1322" name="Google Shape;1322;p53"/>
          <p:cNvSpPr txBox="1"/>
          <p:nvPr>
            <p:ph idx="11" type="ftr"/>
          </p:nvPr>
        </p:nvSpPr>
        <p:spPr>
          <a:xfrm>
            <a:off x="518329" y="6634675"/>
            <a:ext cx="9231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Jelena Celic	jelena.celic@fau.de           ECAP           Using a time-based cleaning approach for improving the low energy response of H.E.S.S.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54"/>
          <p:cNvSpPr txBox="1"/>
          <p:nvPr>
            <p:ph idx="12" type="sldNum"/>
          </p:nvPr>
        </p:nvSpPr>
        <p:spPr>
          <a:xfrm>
            <a:off x="11482099" y="6634666"/>
            <a:ext cx="194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328" name="Google Shape;1328;p54"/>
          <p:cNvSpPr txBox="1"/>
          <p:nvPr>
            <p:ph idx="1" type="body"/>
          </p:nvPr>
        </p:nvSpPr>
        <p:spPr>
          <a:xfrm>
            <a:off x="518325" y="1563575"/>
            <a:ext cx="11432100" cy="46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noAutofit/>
          </a:bodyPr>
          <a:lstStyle/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de-DE" sz="1400"/>
              <a:t>Optimization pipeline focuses on the separation between gammas and hadrons</a:t>
            </a:r>
            <a:endParaRPr sz="14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1400"/>
              <a:t>→</a:t>
            </a:r>
            <a:r>
              <a:rPr lang="de-DE" sz="1400">
                <a:solidFill>
                  <a:srgbClr val="C00000"/>
                </a:solidFill>
              </a:rPr>
              <a:t> </a:t>
            </a:r>
            <a:r>
              <a:rPr b="1" lang="de-DE" sz="1400">
                <a:solidFill>
                  <a:srgbClr val="C00000"/>
                </a:solidFill>
              </a:rPr>
              <a:t>found slightly better performing tailcuts and time-based cleaning combinations for CT5</a:t>
            </a:r>
            <a:endParaRPr b="1" sz="1400">
              <a:solidFill>
                <a:srgbClr val="C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1400" u="sng"/>
              <a:t>What’s next:</a:t>
            </a:r>
            <a:endParaRPr sz="1400" u="sng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b="1" lang="de-DE" sz="1400"/>
              <a:t>Produce IRFs and sensitivity curves</a:t>
            </a:r>
            <a:endParaRPr b="1" sz="14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4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de-DE" sz="1400"/>
              <a:t>Run pipeline for CT1-4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329" name="Google Shape;1329;p54"/>
          <p:cNvSpPr txBox="1"/>
          <p:nvPr>
            <p:ph type="title"/>
          </p:nvPr>
        </p:nvSpPr>
        <p:spPr>
          <a:xfrm>
            <a:off x="515952" y="568300"/>
            <a:ext cx="8430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de-DE">
                <a:solidFill>
                  <a:srgbClr val="1E2E68"/>
                </a:solidFill>
              </a:rPr>
              <a:t>Summary and outlook</a:t>
            </a:r>
            <a:endParaRPr/>
          </a:p>
        </p:txBody>
      </p:sp>
      <p:sp>
        <p:nvSpPr>
          <p:cNvPr id="1330" name="Google Shape;1330;p54"/>
          <p:cNvSpPr txBox="1"/>
          <p:nvPr>
            <p:ph idx="11" type="ftr"/>
          </p:nvPr>
        </p:nvSpPr>
        <p:spPr>
          <a:xfrm>
            <a:off x="518329" y="6634675"/>
            <a:ext cx="9231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Jelena Celic	jelena.celic@fau.de           ECAP           Using a time-based cleaning approach for improving the low energy response of H.E.S.S.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55"/>
          <p:cNvSpPr txBox="1"/>
          <p:nvPr>
            <p:ph idx="12" type="sldNum"/>
          </p:nvPr>
        </p:nvSpPr>
        <p:spPr>
          <a:xfrm>
            <a:off x="11482099" y="6634666"/>
            <a:ext cx="194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336" name="Google Shape;1336;p55"/>
          <p:cNvSpPr txBox="1"/>
          <p:nvPr>
            <p:ph idx="1" type="body"/>
          </p:nvPr>
        </p:nvSpPr>
        <p:spPr>
          <a:xfrm>
            <a:off x="518325" y="1563575"/>
            <a:ext cx="11432100" cy="46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noAutofit/>
          </a:bodyPr>
          <a:lstStyle/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de-DE" sz="1400"/>
              <a:t>Optimization pipeline focuses on the separation between gammas and hadrons</a:t>
            </a:r>
            <a:endParaRPr sz="14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1400"/>
              <a:t>→</a:t>
            </a:r>
            <a:r>
              <a:rPr lang="de-DE" sz="1400">
                <a:solidFill>
                  <a:srgbClr val="C00000"/>
                </a:solidFill>
              </a:rPr>
              <a:t> </a:t>
            </a:r>
            <a:r>
              <a:rPr b="1" lang="de-DE" sz="1400">
                <a:solidFill>
                  <a:srgbClr val="C00000"/>
                </a:solidFill>
              </a:rPr>
              <a:t>found slightly better performing tailcuts and time-based cleaning combinations for CT5</a:t>
            </a:r>
            <a:endParaRPr b="1" sz="1400">
              <a:solidFill>
                <a:srgbClr val="C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1400" u="sng"/>
              <a:t>What’s next:</a:t>
            </a:r>
            <a:endParaRPr sz="1400" u="sng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b="1" lang="de-DE" sz="1400"/>
              <a:t>Produce IRFs and sensitivity curves</a:t>
            </a:r>
            <a:endParaRPr b="1" sz="14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4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de-DE" sz="1400"/>
              <a:t>Run pipeline for CT1-4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1400" u="sng"/>
              <a:t>General outlook:</a:t>
            </a:r>
            <a:endParaRPr sz="1400" u="sng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de-DE" sz="1400"/>
              <a:t>Apply time-based cleaning on event classes (for improving low energy response)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de-DE" sz="1400"/>
              <a:t>Event classes ++ (Rodrigo Guedes Lang</a:t>
            </a:r>
            <a:r>
              <a:rPr b="1" lang="de-DE" sz="1400"/>
              <a:t>, Jelena Celic</a:t>
            </a:r>
            <a:r>
              <a:rPr b="1" lang="de-DE" sz="1400"/>
              <a:t>, Tim Unbehaun)</a:t>
            </a:r>
            <a:endParaRPr b="1"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b="1" lang="de-DE" sz="1400"/>
              <a:t>Image cleaning study for different NSB levels</a:t>
            </a:r>
            <a:endParaRPr b="1" sz="1400"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1400"/>
              <a:t>→ Applying a higher noise cut or redo optimization for different NSB levels</a:t>
            </a:r>
            <a:endParaRPr sz="1400"/>
          </a:p>
        </p:txBody>
      </p:sp>
      <p:sp>
        <p:nvSpPr>
          <p:cNvPr id="1337" name="Google Shape;1337;p55"/>
          <p:cNvSpPr txBox="1"/>
          <p:nvPr>
            <p:ph type="title"/>
          </p:nvPr>
        </p:nvSpPr>
        <p:spPr>
          <a:xfrm>
            <a:off x="515952" y="568300"/>
            <a:ext cx="8430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de-DE">
                <a:solidFill>
                  <a:srgbClr val="1E2E68"/>
                </a:solidFill>
              </a:rPr>
              <a:t>Summary and outlook</a:t>
            </a:r>
            <a:endParaRPr/>
          </a:p>
        </p:txBody>
      </p:sp>
      <p:sp>
        <p:nvSpPr>
          <p:cNvPr id="1338" name="Google Shape;1338;p55"/>
          <p:cNvSpPr txBox="1"/>
          <p:nvPr>
            <p:ph idx="11" type="ftr"/>
          </p:nvPr>
        </p:nvSpPr>
        <p:spPr>
          <a:xfrm>
            <a:off x="518329" y="6634675"/>
            <a:ext cx="9231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Jelena Celic	jelena.celic@fau.de           ECAP           Using a time-based cleaning approach for improving the low energy response of H.E.S.S.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29"/>
          <p:cNvSpPr txBox="1"/>
          <p:nvPr>
            <p:ph idx="11" type="ftr"/>
          </p:nvPr>
        </p:nvSpPr>
        <p:spPr>
          <a:xfrm>
            <a:off x="518329" y="6634675"/>
            <a:ext cx="9231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Jelena Celic	jelena.celic@fau.de           ECAP           Using a time-based cleaning approach for improving the low energy response of H.E.S.S.</a:t>
            </a:r>
            <a:endParaRPr/>
          </a:p>
        </p:txBody>
      </p:sp>
      <p:sp>
        <p:nvSpPr>
          <p:cNvPr id="935" name="Google Shape;935;p29"/>
          <p:cNvSpPr txBox="1"/>
          <p:nvPr>
            <p:ph idx="12" type="sldNum"/>
          </p:nvPr>
        </p:nvSpPr>
        <p:spPr>
          <a:xfrm>
            <a:off x="11482099" y="6634666"/>
            <a:ext cx="194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936" name="Google Shape;936;p29"/>
          <p:cNvSpPr txBox="1"/>
          <p:nvPr>
            <p:ph idx="2" type="body"/>
          </p:nvPr>
        </p:nvSpPr>
        <p:spPr>
          <a:xfrm>
            <a:off x="518318" y="687598"/>
            <a:ext cx="6844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de-DE"/>
              <a:t>The same procedure as every year (for 20 years)</a:t>
            </a:r>
            <a:endParaRPr/>
          </a:p>
        </p:txBody>
      </p:sp>
      <p:sp>
        <p:nvSpPr>
          <p:cNvPr id="937" name="Google Shape;937;p29"/>
          <p:cNvSpPr txBox="1"/>
          <p:nvPr>
            <p:ph type="title"/>
          </p:nvPr>
        </p:nvSpPr>
        <p:spPr>
          <a:xfrm>
            <a:off x="518318" y="301185"/>
            <a:ext cx="68445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de-DE"/>
              <a:t>Image cleaning</a:t>
            </a:r>
            <a:endParaRPr/>
          </a:p>
        </p:txBody>
      </p:sp>
      <p:pic>
        <p:nvPicPr>
          <p:cNvPr id="938" name="Google Shape;9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950" y="1515875"/>
            <a:ext cx="4329264" cy="468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56"/>
          <p:cNvSpPr txBox="1"/>
          <p:nvPr>
            <p:ph idx="12" type="sldNum"/>
          </p:nvPr>
        </p:nvSpPr>
        <p:spPr>
          <a:xfrm>
            <a:off x="11482099" y="6634666"/>
            <a:ext cx="194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344" name="Google Shape;1344;p56"/>
          <p:cNvSpPr txBox="1"/>
          <p:nvPr>
            <p:ph idx="1" type="body"/>
          </p:nvPr>
        </p:nvSpPr>
        <p:spPr>
          <a:xfrm>
            <a:off x="518325" y="1563575"/>
            <a:ext cx="11436000" cy="46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noAutofit/>
          </a:bodyPr>
          <a:lstStyle/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de-DE" sz="1400"/>
              <a:t>Optimization pipeline focuses on the separation between gammas and hadrons</a:t>
            </a:r>
            <a:endParaRPr sz="14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1400"/>
              <a:t>→</a:t>
            </a:r>
            <a:r>
              <a:rPr lang="de-DE" sz="1400">
                <a:solidFill>
                  <a:srgbClr val="C00000"/>
                </a:solidFill>
              </a:rPr>
              <a:t> </a:t>
            </a:r>
            <a:r>
              <a:rPr b="1" lang="de-DE" sz="1400">
                <a:solidFill>
                  <a:srgbClr val="C00000"/>
                </a:solidFill>
              </a:rPr>
              <a:t>found slightly better performing tailcuts and time-based cleaning combinations for CT5</a:t>
            </a:r>
            <a:endParaRPr b="1" sz="1400">
              <a:solidFill>
                <a:srgbClr val="C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1400" u="sng"/>
              <a:t>What’s next:</a:t>
            </a:r>
            <a:endParaRPr sz="1400" u="sng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b="1" lang="de-DE" sz="1400"/>
              <a:t>Produce IRFs and sensitivity curves</a:t>
            </a:r>
            <a:endParaRPr b="1" sz="14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4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de-DE" sz="1400"/>
              <a:t>Run pipeline for CT1-4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1400" u="sng"/>
              <a:t>General outlook:</a:t>
            </a:r>
            <a:endParaRPr sz="1400" u="sng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de-DE" sz="1400"/>
              <a:t>Apply time-based cleaning on event classes (for improving low energy response)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de-DE" sz="1400"/>
              <a:t>Event classes ++ (Rodrigo Guedes Lang, Jelena Celic, </a:t>
            </a:r>
            <a:r>
              <a:rPr b="1" lang="de-DE" sz="1400"/>
              <a:t>Tim Unbehaun</a:t>
            </a:r>
            <a:r>
              <a:rPr b="1" lang="de-DE" sz="1400"/>
              <a:t>)</a:t>
            </a:r>
            <a:endParaRPr b="1"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b="1" lang="de-DE" sz="1400"/>
              <a:t>Image cleaning study for different NSB levels</a:t>
            </a:r>
            <a:endParaRPr b="1" sz="1400"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1400"/>
              <a:t>→ Applying a higher noise cut or redo optimization for different NSB levels</a:t>
            </a:r>
            <a:endParaRPr sz="1400"/>
          </a:p>
        </p:txBody>
      </p:sp>
      <p:sp>
        <p:nvSpPr>
          <p:cNvPr id="1345" name="Google Shape;1345;p56"/>
          <p:cNvSpPr txBox="1"/>
          <p:nvPr>
            <p:ph type="title"/>
          </p:nvPr>
        </p:nvSpPr>
        <p:spPr>
          <a:xfrm>
            <a:off x="515952" y="568300"/>
            <a:ext cx="8430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de-DE">
                <a:solidFill>
                  <a:srgbClr val="1E2E68"/>
                </a:solidFill>
              </a:rPr>
              <a:t>Summary and outlook</a:t>
            </a:r>
            <a:endParaRPr/>
          </a:p>
        </p:txBody>
      </p:sp>
      <p:pic>
        <p:nvPicPr>
          <p:cNvPr id="1346" name="Google Shape;1346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0200" y="3821200"/>
            <a:ext cx="4234125" cy="237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7" name="Google Shape;1347;p56"/>
          <p:cNvSpPr txBox="1"/>
          <p:nvPr/>
        </p:nvSpPr>
        <p:spPr>
          <a:xfrm>
            <a:off x="7788650" y="3877700"/>
            <a:ext cx="1384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chemeClr val="lt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RS Oph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1348" name="Google Shape;1348;p56"/>
          <p:cNvSpPr txBox="1"/>
          <p:nvPr/>
        </p:nvSpPr>
        <p:spPr>
          <a:xfrm>
            <a:off x="7932263" y="3368050"/>
            <a:ext cx="381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600"/>
              <a:t>Science case: Novae observation</a:t>
            </a:r>
            <a:endParaRPr b="1" sz="1600"/>
          </a:p>
        </p:txBody>
      </p:sp>
      <p:sp>
        <p:nvSpPr>
          <p:cNvPr id="1349" name="Google Shape;1349;p56"/>
          <p:cNvSpPr txBox="1"/>
          <p:nvPr>
            <p:ph idx="11" type="ftr"/>
          </p:nvPr>
        </p:nvSpPr>
        <p:spPr>
          <a:xfrm>
            <a:off x="518329" y="6634675"/>
            <a:ext cx="9231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Jelena Celic	jelena.celic@fau.de           ECAP           Using a time-based cleaning approach for improving the low energy response of H.E.S.S.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Szene, Weg, Straße, Autobahn enthält.&#10;&#10;Automatisch generierte Beschreibung" id="1354" name="Google Shape;1354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330" l="0" r="0" t="19420"/>
          <a:stretch/>
        </p:blipFill>
        <p:spPr>
          <a:xfrm>
            <a:off x="0" y="1628775"/>
            <a:ext cx="12192000" cy="522922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1355" name="Google Shape;1355;p57"/>
          <p:cNvSpPr txBox="1"/>
          <p:nvPr>
            <p:ph idx="1" type="body"/>
          </p:nvPr>
        </p:nvSpPr>
        <p:spPr>
          <a:xfrm>
            <a:off x="0" y="1628775"/>
            <a:ext cx="12192000" cy="5229300"/>
          </a:xfrm>
          <a:prstGeom prst="rect">
            <a:avLst/>
          </a:prstGeom>
          <a:gradFill>
            <a:gsLst>
              <a:gs pos="0">
                <a:schemeClr val="accent4"/>
              </a:gs>
              <a:gs pos="5000">
                <a:schemeClr val="accent4"/>
              </a:gs>
              <a:gs pos="50000">
                <a:srgbClr val="04316A">
                  <a:alpha val="49803"/>
                </a:srgbClr>
              </a:gs>
              <a:gs pos="100000">
                <a:srgbClr val="1E2E68">
                  <a:alpha val="2000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t" bIns="0" lIns="540000" spcFirstLastPara="1" rIns="0" wrap="square" tIns="11880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356" name="Google Shape;1356;p57"/>
          <p:cNvSpPr txBox="1"/>
          <p:nvPr>
            <p:ph idx="3" type="body"/>
          </p:nvPr>
        </p:nvSpPr>
        <p:spPr>
          <a:xfrm>
            <a:off x="517192" y="2941539"/>
            <a:ext cx="11157600" cy="122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36000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de-DE" sz="3800"/>
              <a:t>Thanks for your attention!</a:t>
            </a:r>
            <a:endParaRPr sz="3800"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de-DE" sz="3800"/>
              <a:t>Any Questions?</a:t>
            </a:r>
            <a:endParaRPr sz="3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58"/>
          <p:cNvSpPr txBox="1"/>
          <p:nvPr>
            <p:ph type="title"/>
          </p:nvPr>
        </p:nvSpPr>
        <p:spPr>
          <a:xfrm>
            <a:off x="517193" y="3151952"/>
            <a:ext cx="11157600" cy="554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Backup slides</a:t>
            </a:r>
            <a:endParaRPr/>
          </a:p>
        </p:txBody>
      </p:sp>
      <p:sp>
        <p:nvSpPr>
          <p:cNvPr id="1363" name="Google Shape;1363;p58"/>
          <p:cNvSpPr txBox="1"/>
          <p:nvPr>
            <p:ph idx="12" type="sldNum"/>
          </p:nvPr>
        </p:nvSpPr>
        <p:spPr>
          <a:xfrm>
            <a:off x="11482099" y="6634666"/>
            <a:ext cx="194100" cy="1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p59"/>
          <p:cNvSpPr txBox="1"/>
          <p:nvPr>
            <p:ph type="title"/>
          </p:nvPr>
        </p:nvSpPr>
        <p:spPr>
          <a:xfrm>
            <a:off x="518318" y="2813447"/>
            <a:ext cx="11157600" cy="188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de-DE"/>
              <a:t>Image cleaning performance study</a:t>
            </a:r>
            <a:endParaRPr/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de-DE" sz="2500"/>
              <a:t>Size retainment</a:t>
            </a:r>
            <a:endParaRPr sz="2500"/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de-DE" sz="2500"/>
              <a:t>NSB survival rate</a:t>
            </a:r>
            <a:endParaRPr sz="25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1369" name="Google Shape;1369;p59"/>
          <p:cNvSpPr txBox="1"/>
          <p:nvPr>
            <p:ph idx="12" type="sldNum"/>
          </p:nvPr>
        </p:nvSpPr>
        <p:spPr>
          <a:xfrm>
            <a:off x="11482099" y="6634666"/>
            <a:ext cx="194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370" name="Google Shape;1370;p59"/>
          <p:cNvSpPr/>
          <p:nvPr/>
        </p:nvSpPr>
        <p:spPr>
          <a:xfrm>
            <a:off x="8081675" y="1628775"/>
            <a:ext cx="3461100" cy="1059300"/>
          </a:xfrm>
          <a:prstGeom prst="wedgeRoundRectCallout">
            <a:avLst>
              <a:gd fmla="val -43405" name="adj1"/>
              <a:gd fmla="val 68519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/>
              <a:t>Comparison between tailcuts cleaning and time-based cleaning</a:t>
            </a:r>
            <a:endParaRPr b="1"/>
          </a:p>
        </p:txBody>
      </p:sp>
      <p:sp>
        <p:nvSpPr>
          <p:cNvPr id="1371" name="Google Shape;1371;p59"/>
          <p:cNvSpPr/>
          <p:nvPr/>
        </p:nvSpPr>
        <p:spPr>
          <a:xfrm>
            <a:off x="8215100" y="4045400"/>
            <a:ext cx="2250000" cy="1616400"/>
          </a:xfrm>
          <a:prstGeom prst="wedgeRoundRectCallout">
            <a:avLst>
              <a:gd fmla="val -42510" name="adj1"/>
              <a:gd fmla="val -84462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900"/>
              <a:t>Only CT5 results</a:t>
            </a:r>
            <a:endParaRPr b="1" sz="1900"/>
          </a:p>
        </p:txBody>
      </p:sp>
      <p:grpSp>
        <p:nvGrpSpPr>
          <p:cNvPr id="1372" name="Google Shape;1372;p59"/>
          <p:cNvGrpSpPr/>
          <p:nvPr/>
        </p:nvGrpSpPr>
        <p:grpSpPr>
          <a:xfrm>
            <a:off x="8465947" y="4389710"/>
            <a:ext cx="1593289" cy="1272084"/>
            <a:chOff x="1188875" y="2008738"/>
            <a:chExt cx="5015076" cy="4406250"/>
          </a:xfrm>
        </p:grpSpPr>
        <p:pic>
          <p:nvPicPr>
            <p:cNvPr id="1373" name="Google Shape;1373;p5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88875" y="2008738"/>
              <a:ext cx="5015076" cy="4406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4" name="Google Shape;1374;p59"/>
            <p:cNvPicPr preferRelativeResize="0"/>
            <p:nvPr/>
          </p:nvPicPr>
          <p:blipFill rotWithShape="1">
            <a:blip r:embed="rId4">
              <a:alphaModFix/>
            </a:blip>
            <a:srcRect b="24000" l="25613" r="25016" t="18485"/>
            <a:stretch/>
          </p:blipFill>
          <p:spPr>
            <a:xfrm>
              <a:off x="2785650" y="3167250"/>
              <a:ext cx="1803051" cy="18703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5" name="Google Shape;1375;p59"/>
          <p:cNvSpPr/>
          <p:nvPr/>
        </p:nvSpPr>
        <p:spPr>
          <a:xfrm>
            <a:off x="4888275" y="5116475"/>
            <a:ext cx="2378100" cy="924900"/>
          </a:xfrm>
          <a:prstGeom prst="wedgeRectCallout">
            <a:avLst>
              <a:gd fmla="val 90908" name="adj1"/>
              <a:gd fmla="val -5779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700"/>
              <a:t>Only MC gamma</a:t>
            </a:r>
            <a:endParaRPr b="1"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700"/>
              <a:t>(pipeline looks also at mc proton)</a:t>
            </a:r>
            <a:endParaRPr sz="17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60"/>
          <p:cNvSpPr txBox="1"/>
          <p:nvPr>
            <p:ph type="title"/>
          </p:nvPr>
        </p:nvSpPr>
        <p:spPr>
          <a:xfrm>
            <a:off x="625143" y="1774022"/>
            <a:ext cx="111576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de-DE"/>
              <a:t>Size retainment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1381" name="Google Shape;1381;p60"/>
          <p:cNvSpPr txBox="1"/>
          <p:nvPr>
            <p:ph idx="12" type="sldNum"/>
          </p:nvPr>
        </p:nvSpPr>
        <p:spPr>
          <a:xfrm>
            <a:off x="11482099" y="6634666"/>
            <a:ext cx="194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382" name="Google Shape;1382;p60"/>
          <p:cNvSpPr/>
          <p:nvPr/>
        </p:nvSpPr>
        <p:spPr>
          <a:xfrm flipH="1" rot="10800000">
            <a:off x="1515875" y="2624875"/>
            <a:ext cx="2237400" cy="12792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3" name="Google Shape;1383;p60"/>
          <p:cNvSpPr txBox="1"/>
          <p:nvPr/>
        </p:nvSpPr>
        <p:spPr>
          <a:xfrm>
            <a:off x="3959050" y="2921450"/>
            <a:ext cx="5065800" cy="134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rgbClr val="FFFFFF"/>
                </a:solidFill>
              </a:rPr>
              <a:t>How much of the shower is retained? 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de-DE" sz="2000">
                <a:solidFill>
                  <a:srgbClr val="FFFFFF"/>
                </a:solidFill>
              </a:rPr>
              <a:t>Do we lose information?</a:t>
            </a:r>
            <a:endParaRPr/>
          </a:p>
        </p:txBody>
      </p:sp>
      <p:pic>
        <p:nvPicPr>
          <p:cNvPr id="1384" name="Google Shape;1384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92150" y="3387076"/>
            <a:ext cx="2844500" cy="2906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8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9" name="Google Shape;1389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300" y="1366675"/>
            <a:ext cx="6094324" cy="507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0" name="Google Shape;1390;p61"/>
          <p:cNvSpPr txBox="1"/>
          <p:nvPr>
            <p:ph idx="12" type="sldNum"/>
          </p:nvPr>
        </p:nvSpPr>
        <p:spPr>
          <a:xfrm>
            <a:off x="11482099" y="6634666"/>
            <a:ext cx="194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391" name="Google Shape;1391;p61"/>
          <p:cNvSpPr txBox="1"/>
          <p:nvPr>
            <p:ph idx="1" type="body"/>
          </p:nvPr>
        </p:nvSpPr>
        <p:spPr>
          <a:xfrm>
            <a:off x="6235425" y="1563575"/>
            <a:ext cx="5715000" cy="46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norm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de-DE"/>
              <a:t>Optimization true size range for CT5 200 pe - 1000 pe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de-DE"/>
              <a:t>Higher thresholds → lower size retainment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2" name="Google Shape;1392;p61"/>
          <p:cNvSpPr txBox="1"/>
          <p:nvPr>
            <p:ph idx="2" type="body"/>
          </p:nvPr>
        </p:nvSpPr>
        <p:spPr>
          <a:xfrm>
            <a:off x="518318" y="687598"/>
            <a:ext cx="6844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de-DE"/>
              <a:t>Size retainment (</a:t>
            </a:r>
            <a:r>
              <a:rPr lang="de-DE">
                <a:solidFill>
                  <a:srgbClr val="BF9000"/>
                </a:solidFill>
              </a:rPr>
              <a:t>Tailcuts cleaning</a:t>
            </a:r>
            <a:r>
              <a:rPr lang="de-DE"/>
              <a:t>)</a:t>
            </a:r>
            <a:endParaRPr/>
          </a:p>
        </p:txBody>
      </p:sp>
      <p:sp>
        <p:nvSpPr>
          <p:cNvPr id="1393" name="Google Shape;1393;p61"/>
          <p:cNvSpPr txBox="1"/>
          <p:nvPr>
            <p:ph type="title"/>
          </p:nvPr>
        </p:nvSpPr>
        <p:spPr>
          <a:xfrm>
            <a:off x="518327" y="301175"/>
            <a:ext cx="8430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de-DE"/>
              <a:t>Image cleaning performance studies</a:t>
            </a:r>
            <a:endParaRPr/>
          </a:p>
        </p:txBody>
      </p:sp>
      <p:grpSp>
        <p:nvGrpSpPr>
          <p:cNvPr id="1394" name="Google Shape;1394;p61"/>
          <p:cNvGrpSpPr/>
          <p:nvPr/>
        </p:nvGrpSpPr>
        <p:grpSpPr>
          <a:xfrm>
            <a:off x="7488822" y="10"/>
            <a:ext cx="1593289" cy="1272084"/>
            <a:chOff x="1188875" y="2008738"/>
            <a:chExt cx="5015076" cy="4406250"/>
          </a:xfrm>
        </p:grpSpPr>
        <p:pic>
          <p:nvPicPr>
            <p:cNvPr id="1395" name="Google Shape;1395;p6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88875" y="2008738"/>
              <a:ext cx="5015076" cy="4406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6" name="Google Shape;1396;p61"/>
            <p:cNvPicPr preferRelativeResize="0"/>
            <p:nvPr/>
          </p:nvPicPr>
          <p:blipFill rotWithShape="1">
            <a:blip r:embed="rId5">
              <a:alphaModFix/>
            </a:blip>
            <a:srcRect b="24000" l="25613" r="25016" t="18485"/>
            <a:stretch/>
          </p:blipFill>
          <p:spPr>
            <a:xfrm>
              <a:off x="2785650" y="3167250"/>
              <a:ext cx="1803051" cy="18703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97" name="Google Shape;1397;p61"/>
          <p:cNvSpPr/>
          <p:nvPr/>
        </p:nvSpPr>
        <p:spPr>
          <a:xfrm>
            <a:off x="9096700" y="4608550"/>
            <a:ext cx="2252700" cy="1496100"/>
          </a:xfrm>
          <a:prstGeom prst="foldedCorner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700">
                <a:solidFill>
                  <a:schemeClr val="lt1"/>
                </a:solidFill>
              </a:rPr>
              <a:t>True Size = Sum of Image amplitudes of shower pixels</a:t>
            </a:r>
            <a:endParaRPr sz="1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62"/>
          <p:cNvSpPr txBox="1"/>
          <p:nvPr>
            <p:ph idx="12" type="sldNum"/>
          </p:nvPr>
        </p:nvSpPr>
        <p:spPr>
          <a:xfrm>
            <a:off x="11482099" y="6634666"/>
            <a:ext cx="194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403" name="Google Shape;1403;p62"/>
          <p:cNvSpPr txBox="1"/>
          <p:nvPr>
            <p:ph idx="1" type="body"/>
          </p:nvPr>
        </p:nvSpPr>
        <p:spPr>
          <a:xfrm>
            <a:off x="442125" y="1341150"/>
            <a:ext cx="5383800" cy="9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de-DE" sz="1400">
                <a:solidFill>
                  <a:srgbClr val="BF9000"/>
                </a:solidFill>
              </a:rPr>
              <a:t>Tailcuts Cleaning</a:t>
            </a:r>
            <a:r>
              <a:rPr lang="de-DE" sz="1400"/>
              <a:t>: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-DE" sz="1400"/>
              <a:t>Higher thresholds → lower size retainment</a:t>
            </a:r>
            <a:endParaRPr sz="14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404" name="Google Shape;1404;p62"/>
          <p:cNvSpPr txBox="1"/>
          <p:nvPr>
            <p:ph idx="2" type="body"/>
          </p:nvPr>
        </p:nvSpPr>
        <p:spPr>
          <a:xfrm>
            <a:off x="518318" y="687598"/>
            <a:ext cx="6844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de-DE"/>
              <a:t>Size retainment (</a:t>
            </a:r>
            <a:r>
              <a:rPr lang="de-DE">
                <a:solidFill>
                  <a:srgbClr val="BF9000"/>
                </a:solidFill>
              </a:rPr>
              <a:t>Tailcuts cleaning </a:t>
            </a:r>
            <a:r>
              <a:rPr lang="de-DE">
                <a:solidFill>
                  <a:schemeClr val="dk1"/>
                </a:solidFill>
              </a:rPr>
              <a:t>+ </a:t>
            </a:r>
            <a:r>
              <a:rPr lang="de-DE">
                <a:solidFill>
                  <a:srgbClr val="CC0000"/>
                </a:solidFill>
              </a:rPr>
              <a:t>Time-based Cleaning</a:t>
            </a:r>
            <a:r>
              <a:rPr lang="de-DE"/>
              <a:t>)</a:t>
            </a:r>
            <a:endParaRPr/>
          </a:p>
        </p:txBody>
      </p:sp>
      <p:sp>
        <p:nvSpPr>
          <p:cNvPr id="1405" name="Google Shape;1405;p62"/>
          <p:cNvSpPr txBox="1"/>
          <p:nvPr>
            <p:ph type="title"/>
          </p:nvPr>
        </p:nvSpPr>
        <p:spPr>
          <a:xfrm>
            <a:off x="518327" y="301175"/>
            <a:ext cx="8430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de-DE"/>
              <a:t>Image cleaning performance studies</a:t>
            </a:r>
            <a:endParaRPr/>
          </a:p>
        </p:txBody>
      </p:sp>
      <p:grpSp>
        <p:nvGrpSpPr>
          <p:cNvPr id="1406" name="Google Shape;1406;p62"/>
          <p:cNvGrpSpPr/>
          <p:nvPr/>
        </p:nvGrpSpPr>
        <p:grpSpPr>
          <a:xfrm>
            <a:off x="7488822" y="10"/>
            <a:ext cx="1593289" cy="1272084"/>
            <a:chOff x="1188875" y="2008738"/>
            <a:chExt cx="5015076" cy="4406250"/>
          </a:xfrm>
        </p:grpSpPr>
        <p:pic>
          <p:nvPicPr>
            <p:cNvPr id="1407" name="Google Shape;1407;p6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88875" y="2008738"/>
              <a:ext cx="5015076" cy="4406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8" name="Google Shape;1408;p62"/>
            <p:cNvPicPr preferRelativeResize="0"/>
            <p:nvPr/>
          </p:nvPicPr>
          <p:blipFill rotWithShape="1">
            <a:blip r:embed="rId4">
              <a:alphaModFix/>
            </a:blip>
            <a:srcRect b="24000" l="25613" r="25016" t="18485"/>
            <a:stretch/>
          </p:blipFill>
          <p:spPr>
            <a:xfrm>
              <a:off x="2785650" y="3167250"/>
              <a:ext cx="1803051" cy="18703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09" name="Google Shape;1409;p62"/>
          <p:cNvSpPr txBox="1"/>
          <p:nvPr/>
        </p:nvSpPr>
        <p:spPr>
          <a:xfrm>
            <a:off x="651513" y="7722375"/>
            <a:ext cx="2728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b="1" lang="de-DE" sz="1800">
                <a:solidFill>
                  <a:srgbClr val="BF9000"/>
                </a:solidFill>
              </a:rPr>
              <a:t>Tailcuts cleaning </a:t>
            </a:r>
            <a:endParaRPr b="1" sz="1600"/>
          </a:p>
        </p:txBody>
      </p:sp>
      <p:sp>
        <p:nvSpPr>
          <p:cNvPr id="1410" name="Google Shape;1410;p62"/>
          <p:cNvSpPr txBox="1"/>
          <p:nvPr/>
        </p:nvSpPr>
        <p:spPr>
          <a:xfrm>
            <a:off x="5825713" y="7455425"/>
            <a:ext cx="2728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800">
                <a:solidFill>
                  <a:srgbClr val="CC0000"/>
                </a:solidFill>
              </a:rPr>
              <a:t>Time-based cleaning </a:t>
            </a:r>
            <a:endParaRPr b="1" sz="1600">
              <a:solidFill>
                <a:srgbClr val="CC0000"/>
              </a:solidFill>
            </a:endParaRPr>
          </a:p>
        </p:txBody>
      </p:sp>
      <p:pic>
        <p:nvPicPr>
          <p:cNvPr id="1411" name="Google Shape;1411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0961" y="2479088"/>
            <a:ext cx="4766784" cy="397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2" name="Google Shape;1412;p62"/>
          <p:cNvPicPr preferRelativeResize="0"/>
          <p:nvPr/>
        </p:nvPicPr>
        <p:blipFill rotWithShape="1">
          <a:blip r:embed="rId6">
            <a:alphaModFix/>
          </a:blip>
          <a:srcRect b="0" l="0" r="8458" t="0"/>
          <a:stretch/>
        </p:blipFill>
        <p:spPr>
          <a:xfrm>
            <a:off x="827775" y="2482661"/>
            <a:ext cx="4363475" cy="397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3" name="Google Shape;1413;p62"/>
          <p:cNvSpPr/>
          <p:nvPr/>
        </p:nvSpPr>
        <p:spPr>
          <a:xfrm>
            <a:off x="6203951" y="2511000"/>
            <a:ext cx="4482300" cy="3934200"/>
          </a:xfrm>
          <a:prstGeom prst="rect">
            <a:avLst/>
          </a:prstGeom>
          <a:noFill/>
          <a:ln cap="flat" cmpd="sng" w="28575">
            <a:solidFill>
              <a:srgbClr val="CC000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4" name="Google Shape;1414;p62"/>
          <p:cNvSpPr/>
          <p:nvPr/>
        </p:nvSpPr>
        <p:spPr>
          <a:xfrm>
            <a:off x="585975" y="2472775"/>
            <a:ext cx="4847100" cy="3972300"/>
          </a:xfrm>
          <a:prstGeom prst="rect">
            <a:avLst/>
          </a:prstGeom>
          <a:noFill/>
          <a:ln cap="flat" cmpd="sng" w="2857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5" name="Google Shape;1415;p62"/>
          <p:cNvSpPr txBox="1"/>
          <p:nvPr/>
        </p:nvSpPr>
        <p:spPr>
          <a:xfrm>
            <a:off x="5568150" y="1242000"/>
            <a:ext cx="64044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2369" lvl="0" marL="4572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34"/>
              <a:buChar char="●"/>
            </a:pPr>
            <a:r>
              <a:rPr lang="de-DE" sz="1434">
                <a:solidFill>
                  <a:srgbClr val="990000"/>
                </a:solidFill>
              </a:rPr>
              <a:t>Time-based cleaning</a:t>
            </a:r>
            <a:r>
              <a:rPr lang="de-DE" sz="1434">
                <a:solidFill>
                  <a:schemeClr val="dk1"/>
                </a:solidFill>
              </a:rPr>
              <a:t>:</a:t>
            </a:r>
            <a:endParaRPr sz="1434">
              <a:solidFill>
                <a:schemeClr val="dk1"/>
              </a:solidFill>
            </a:endParaRPr>
          </a:p>
          <a:p>
            <a:pPr indent="-332369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34"/>
              <a:buFont typeface="Noto Sans Symbols"/>
              <a:buChar char="○"/>
            </a:pPr>
            <a:r>
              <a:rPr lang="de-DE" sz="1434">
                <a:solidFill>
                  <a:schemeClr val="dk1"/>
                </a:solidFill>
              </a:rPr>
              <a:t>Higher size retainment than tailcuts</a:t>
            </a:r>
            <a:endParaRPr sz="1434">
              <a:solidFill>
                <a:schemeClr val="dk1"/>
              </a:solidFill>
            </a:endParaRPr>
          </a:p>
          <a:p>
            <a:pPr indent="-345069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34"/>
              <a:buFont typeface="Noto Sans Symbols"/>
              <a:buChar char="○"/>
            </a:pPr>
            <a:r>
              <a:rPr lang="de-DE" sz="1434">
                <a:solidFill>
                  <a:schemeClr val="dk1"/>
                </a:solidFill>
              </a:rPr>
              <a:t>The larger the time and spatial scales are the more light we keep</a:t>
            </a:r>
            <a:endParaRPr sz="1634">
              <a:solidFill>
                <a:schemeClr val="dk1"/>
              </a:solidFill>
            </a:endParaRPr>
          </a:p>
          <a:p>
            <a:pPr indent="-332369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34"/>
              <a:buFont typeface="Noto Sans Symbols"/>
              <a:buChar char="○"/>
            </a:pPr>
            <a:r>
              <a:rPr b="1" lang="de-DE" sz="1434" u="sng">
                <a:solidFill>
                  <a:schemeClr val="dk1"/>
                </a:solidFill>
              </a:rPr>
              <a:t>But:</a:t>
            </a:r>
            <a:r>
              <a:rPr lang="de-DE" sz="1434">
                <a:solidFill>
                  <a:schemeClr val="dk1"/>
                </a:solidFill>
              </a:rPr>
              <a:t> forced behaviour because of fixed parameters</a:t>
            </a:r>
            <a:endParaRPr sz="5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63"/>
          <p:cNvSpPr txBox="1"/>
          <p:nvPr>
            <p:ph type="title"/>
          </p:nvPr>
        </p:nvSpPr>
        <p:spPr>
          <a:xfrm>
            <a:off x="517193" y="2107497"/>
            <a:ext cx="111576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de-DE"/>
              <a:t>NSB survival rate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1421" name="Google Shape;1421;p63"/>
          <p:cNvSpPr txBox="1"/>
          <p:nvPr>
            <p:ph idx="12" type="sldNum"/>
          </p:nvPr>
        </p:nvSpPr>
        <p:spPr>
          <a:xfrm>
            <a:off x="11482099" y="6634666"/>
            <a:ext cx="194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422" name="Google Shape;1422;p63"/>
          <p:cNvSpPr/>
          <p:nvPr/>
        </p:nvSpPr>
        <p:spPr>
          <a:xfrm flipH="1" rot="10800000">
            <a:off x="1570975" y="2796375"/>
            <a:ext cx="1793400" cy="12792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3" name="Google Shape;1423;p63"/>
          <p:cNvSpPr txBox="1"/>
          <p:nvPr/>
        </p:nvSpPr>
        <p:spPr>
          <a:xfrm>
            <a:off x="3665550" y="3312375"/>
            <a:ext cx="53802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de-DE" sz="2000">
                <a:solidFill>
                  <a:srgbClr val="FFFFFF"/>
                </a:solidFill>
              </a:rPr>
              <a:t>How many pure NSB only pixels survive the image cleaning? 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7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64"/>
          <p:cNvSpPr txBox="1"/>
          <p:nvPr>
            <p:ph idx="12" type="sldNum"/>
          </p:nvPr>
        </p:nvSpPr>
        <p:spPr>
          <a:xfrm>
            <a:off x="11482099" y="6634666"/>
            <a:ext cx="194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429" name="Google Shape;1429;p64"/>
          <p:cNvSpPr txBox="1"/>
          <p:nvPr>
            <p:ph idx="1" type="body"/>
          </p:nvPr>
        </p:nvSpPr>
        <p:spPr>
          <a:xfrm>
            <a:off x="7002300" y="1563575"/>
            <a:ext cx="4948200" cy="46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norm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de-DE"/>
              <a:t>Optimization true size range for CT5 </a:t>
            </a:r>
            <a:endParaRPr/>
          </a:p>
          <a:p>
            <a:pPr indent="45720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de-DE"/>
              <a:t>200 pe - 1000 pe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de-DE"/>
              <a:t>Zero NSB survival rates = 1e-9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de-DE">
                <a:solidFill>
                  <a:srgbClr val="BF9000"/>
                </a:solidFill>
              </a:rPr>
              <a:t>Tailcuts Cleaning</a:t>
            </a:r>
            <a:r>
              <a:rPr lang="de-DE"/>
              <a:t>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de-DE"/>
              <a:t>Overall good NSB cleaning performance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de-DE"/>
              <a:t>loosening cut thresholds keeps more pure NSB pixels</a:t>
            </a:r>
            <a:endParaRPr/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sp>
        <p:nvSpPr>
          <p:cNvPr id="1430" name="Google Shape;1430;p64"/>
          <p:cNvSpPr txBox="1"/>
          <p:nvPr>
            <p:ph idx="2" type="body"/>
          </p:nvPr>
        </p:nvSpPr>
        <p:spPr>
          <a:xfrm>
            <a:off x="518325" y="687600"/>
            <a:ext cx="6970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de-DE"/>
              <a:t>NSB survival rate (</a:t>
            </a:r>
            <a:r>
              <a:rPr lang="de-DE">
                <a:solidFill>
                  <a:srgbClr val="BF9000"/>
                </a:solidFill>
              </a:rPr>
              <a:t>Tailcuts cleaning</a:t>
            </a:r>
            <a:r>
              <a:rPr lang="de-DE"/>
              <a:t>)</a:t>
            </a:r>
            <a:endParaRPr/>
          </a:p>
        </p:txBody>
      </p:sp>
      <p:sp>
        <p:nvSpPr>
          <p:cNvPr id="1431" name="Google Shape;1431;p64"/>
          <p:cNvSpPr txBox="1"/>
          <p:nvPr>
            <p:ph type="title"/>
          </p:nvPr>
        </p:nvSpPr>
        <p:spPr>
          <a:xfrm>
            <a:off x="518327" y="301175"/>
            <a:ext cx="8430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de-DE"/>
              <a:t>Image cleaning performance studies</a:t>
            </a:r>
            <a:endParaRPr/>
          </a:p>
        </p:txBody>
      </p:sp>
      <p:grpSp>
        <p:nvGrpSpPr>
          <p:cNvPr id="1432" name="Google Shape;1432;p64"/>
          <p:cNvGrpSpPr/>
          <p:nvPr/>
        </p:nvGrpSpPr>
        <p:grpSpPr>
          <a:xfrm>
            <a:off x="7488822" y="10"/>
            <a:ext cx="1593289" cy="1272084"/>
            <a:chOff x="1188875" y="2008738"/>
            <a:chExt cx="5015076" cy="4406250"/>
          </a:xfrm>
        </p:grpSpPr>
        <p:pic>
          <p:nvPicPr>
            <p:cNvPr id="1433" name="Google Shape;1433;p6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88875" y="2008738"/>
              <a:ext cx="5015076" cy="4406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4" name="Google Shape;1434;p64"/>
            <p:cNvPicPr preferRelativeResize="0"/>
            <p:nvPr/>
          </p:nvPicPr>
          <p:blipFill rotWithShape="1">
            <a:blip r:embed="rId4">
              <a:alphaModFix/>
            </a:blip>
            <a:srcRect b="24000" l="25613" r="25016" t="18485"/>
            <a:stretch/>
          </p:blipFill>
          <p:spPr>
            <a:xfrm>
              <a:off x="2785650" y="3167250"/>
              <a:ext cx="1803051" cy="18703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35" name="Google Shape;1435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0525" y="1403025"/>
            <a:ext cx="57150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9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65"/>
          <p:cNvSpPr txBox="1"/>
          <p:nvPr>
            <p:ph idx="12" type="sldNum"/>
          </p:nvPr>
        </p:nvSpPr>
        <p:spPr>
          <a:xfrm>
            <a:off x="11482099" y="6634666"/>
            <a:ext cx="194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441" name="Google Shape;1441;p65"/>
          <p:cNvSpPr txBox="1"/>
          <p:nvPr>
            <p:ph idx="1" type="body"/>
          </p:nvPr>
        </p:nvSpPr>
        <p:spPr>
          <a:xfrm>
            <a:off x="442125" y="1341150"/>
            <a:ext cx="5383800" cy="10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de-DE" sz="1400">
                <a:solidFill>
                  <a:srgbClr val="BF9000"/>
                </a:solidFill>
              </a:rPr>
              <a:t>Tailcuts Cleaning</a:t>
            </a:r>
            <a:r>
              <a:rPr lang="de-DE" sz="1400"/>
              <a:t>:</a:t>
            </a:r>
            <a:endParaRPr sz="14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de-DE" sz="1400"/>
              <a:t>Overall good NSB cleaning performance</a:t>
            </a:r>
            <a:endParaRPr sz="14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de-DE" sz="1400"/>
              <a:t>loosening cut thresholds keeps more pure NSB pixels</a:t>
            </a:r>
            <a:endParaRPr sz="1200"/>
          </a:p>
          <a:p>
            <a:pPr indent="-317500" lvl="2" marL="1371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 sz="1400"/>
          </a:p>
        </p:txBody>
      </p:sp>
      <p:sp>
        <p:nvSpPr>
          <p:cNvPr id="1442" name="Google Shape;1442;p65"/>
          <p:cNvSpPr txBox="1"/>
          <p:nvPr>
            <p:ph idx="2" type="body"/>
          </p:nvPr>
        </p:nvSpPr>
        <p:spPr>
          <a:xfrm>
            <a:off x="518318" y="687598"/>
            <a:ext cx="6844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de-DE"/>
              <a:t>NSB survival rate (</a:t>
            </a:r>
            <a:r>
              <a:rPr lang="de-DE">
                <a:solidFill>
                  <a:srgbClr val="BF9000"/>
                </a:solidFill>
              </a:rPr>
              <a:t>Tailcuts cleaning </a:t>
            </a:r>
            <a:r>
              <a:rPr lang="de-DE">
                <a:solidFill>
                  <a:schemeClr val="dk1"/>
                </a:solidFill>
              </a:rPr>
              <a:t>+ </a:t>
            </a:r>
            <a:r>
              <a:rPr lang="de-DE">
                <a:solidFill>
                  <a:srgbClr val="CC0000"/>
                </a:solidFill>
              </a:rPr>
              <a:t>Time-based Cleaning</a:t>
            </a:r>
            <a:r>
              <a:rPr lang="de-DE"/>
              <a:t>)</a:t>
            </a:r>
            <a:endParaRPr/>
          </a:p>
        </p:txBody>
      </p:sp>
      <p:sp>
        <p:nvSpPr>
          <p:cNvPr id="1443" name="Google Shape;1443;p65"/>
          <p:cNvSpPr txBox="1"/>
          <p:nvPr>
            <p:ph type="title"/>
          </p:nvPr>
        </p:nvSpPr>
        <p:spPr>
          <a:xfrm>
            <a:off x="518327" y="301175"/>
            <a:ext cx="8430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de-DE"/>
              <a:t>Image cleaning performance studies</a:t>
            </a:r>
            <a:endParaRPr/>
          </a:p>
        </p:txBody>
      </p:sp>
      <p:grpSp>
        <p:nvGrpSpPr>
          <p:cNvPr id="1444" name="Google Shape;1444;p65"/>
          <p:cNvGrpSpPr/>
          <p:nvPr/>
        </p:nvGrpSpPr>
        <p:grpSpPr>
          <a:xfrm>
            <a:off x="7488822" y="10"/>
            <a:ext cx="1593289" cy="1272084"/>
            <a:chOff x="1188875" y="2008738"/>
            <a:chExt cx="5015076" cy="4406250"/>
          </a:xfrm>
        </p:grpSpPr>
        <p:pic>
          <p:nvPicPr>
            <p:cNvPr id="1445" name="Google Shape;1445;p6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88875" y="2008738"/>
              <a:ext cx="5015076" cy="4406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6" name="Google Shape;1446;p65"/>
            <p:cNvPicPr preferRelativeResize="0"/>
            <p:nvPr/>
          </p:nvPicPr>
          <p:blipFill rotWithShape="1">
            <a:blip r:embed="rId4">
              <a:alphaModFix/>
            </a:blip>
            <a:srcRect b="24000" l="25613" r="25016" t="18485"/>
            <a:stretch/>
          </p:blipFill>
          <p:spPr>
            <a:xfrm>
              <a:off x="2785650" y="3167250"/>
              <a:ext cx="1803051" cy="18703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47" name="Google Shape;1447;p65"/>
          <p:cNvSpPr txBox="1"/>
          <p:nvPr/>
        </p:nvSpPr>
        <p:spPr>
          <a:xfrm>
            <a:off x="651513" y="7722375"/>
            <a:ext cx="2728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b="1" lang="de-DE" sz="1800">
                <a:solidFill>
                  <a:srgbClr val="BF9000"/>
                </a:solidFill>
              </a:rPr>
              <a:t>Tailcuts cleaning </a:t>
            </a:r>
            <a:endParaRPr b="1" sz="1600"/>
          </a:p>
        </p:txBody>
      </p:sp>
      <p:sp>
        <p:nvSpPr>
          <p:cNvPr id="1448" name="Google Shape;1448;p65"/>
          <p:cNvSpPr txBox="1"/>
          <p:nvPr/>
        </p:nvSpPr>
        <p:spPr>
          <a:xfrm>
            <a:off x="5825713" y="7455425"/>
            <a:ext cx="2728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800">
                <a:solidFill>
                  <a:srgbClr val="CC0000"/>
                </a:solidFill>
              </a:rPr>
              <a:t>Time-based cleaning </a:t>
            </a:r>
            <a:endParaRPr b="1" sz="1600">
              <a:solidFill>
                <a:srgbClr val="CC0000"/>
              </a:solidFill>
            </a:endParaRPr>
          </a:p>
        </p:txBody>
      </p:sp>
      <p:pic>
        <p:nvPicPr>
          <p:cNvPr id="1449" name="Google Shape;1449;p65"/>
          <p:cNvPicPr preferRelativeResize="0"/>
          <p:nvPr/>
        </p:nvPicPr>
        <p:blipFill rotWithShape="1">
          <a:blip r:embed="rId5">
            <a:alphaModFix/>
          </a:blip>
          <a:srcRect b="1661" l="0" r="0" t="0"/>
          <a:stretch/>
        </p:blipFill>
        <p:spPr>
          <a:xfrm>
            <a:off x="6203950" y="2556300"/>
            <a:ext cx="4847100" cy="397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0" name="Google Shape;1450;p65"/>
          <p:cNvSpPr/>
          <p:nvPr/>
        </p:nvSpPr>
        <p:spPr>
          <a:xfrm>
            <a:off x="6203951" y="2511000"/>
            <a:ext cx="4482300" cy="3934200"/>
          </a:xfrm>
          <a:prstGeom prst="rect">
            <a:avLst/>
          </a:prstGeom>
          <a:noFill/>
          <a:ln cap="flat" cmpd="sng" w="28575">
            <a:solidFill>
              <a:srgbClr val="CC000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51" name="Google Shape;1451;p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0700" y="2413850"/>
            <a:ext cx="4934075" cy="411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2" name="Google Shape;1452;p65"/>
          <p:cNvSpPr/>
          <p:nvPr/>
        </p:nvSpPr>
        <p:spPr>
          <a:xfrm>
            <a:off x="834175" y="2483563"/>
            <a:ext cx="4847100" cy="3972300"/>
          </a:xfrm>
          <a:prstGeom prst="rect">
            <a:avLst/>
          </a:prstGeom>
          <a:noFill/>
          <a:ln cap="flat" cmpd="sng" w="2857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3" name="Google Shape;1453;p65"/>
          <p:cNvSpPr txBox="1"/>
          <p:nvPr/>
        </p:nvSpPr>
        <p:spPr>
          <a:xfrm>
            <a:off x="5568150" y="1242000"/>
            <a:ext cx="64044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2369" lvl="0" marL="4572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34"/>
              <a:buChar char="●"/>
            </a:pPr>
            <a:r>
              <a:rPr lang="de-DE" sz="1434">
                <a:solidFill>
                  <a:srgbClr val="990000"/>
                </a:solidFill>
              </a:rPr>
              <a:t>Time-based cleaning</a:t>
            </a:r>
            <a:r>
              <a:rPr lang="de-DE" sz="1434">
                <a:solidFill>
                  <a:schemeClr val="dk1"/>
                </a:solidFill>
              </a:rPr>
              <a:t>:</a:t>
            </a:r>
            <a:endParaRPr sz="1434">
              <a:solidFill>
                <a:schemeClr val="dk1"/>
              </a:solidFill>
            </a:endParaRPr>
          </a:p>
          <a:p>
            <a:pPr indent="-332369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34"/>
              <a:buFont typeface="Noto Sans Symbols"/>
              <a:buChar char="○"/>
            </a:pPr>
            <a:r>
              <a:rPr lang="de-DE">
                <a:solidFill>
                  <a:schemeClr val="dk1"/>
                </a:solidFill>
              </a:rPr>
              <a:t>large time and spatial scale → higher NSB survival rate</a:t>
            </a:r>
            <a:endParaRPr sz="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30"/>
          <p:cNvSpPr txBox="1"/>
          <p:nvPr>
            <p:ph idx="12" type="sldNum"/>
          </p:nvPr>
        </p:nvSpPr>
        <p:spPr>
          <a:xfrm>
            <a:off x="11482099" y="6634666"/>
            <a:ext cx="194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944" name="Google Shape;944;p30"/>
          <p:cNvSpPr txBox="1"/>
          <p:nvPr>
            <p:ph idx="2" type="body"/>
          </p:nvPr>
        </p:nvSpPr>
        <p:spPr>
          <a:xfrm>
            <a:off x="518318" y="687598"/>
            <a:ext cx="6844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de-DE"/>
              <a:t>The same procedure as every year (for 20 years)</a:t>
            </a:r>
            <a:endParaRPr/>
          </a:p>
        </p:txBody>
      </p:sp>
      <p:sp>
        <p:nvSpPr>
          <p:cNvPr id="945" name="Google Shape;945;p30"/>
          <p:cNvSpPr txBox="1"/>
          <p:nvPr>
            <p:ph type="title"/>
          </p:nvPr>
        </p:nvSpPr>
        <p:spPr>
          <a:xfrm>
            <a:off x="518318" y="301185"/>
            <a:ext cx="68445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de-DE"/>
              <a:t>Image cleaning</a:t>
            </a:r>
            <a:endParaRPr/>
          </a:p>
        </p:txBody>
      </p:sp>
      <p:pic>
        <p:nvPicPr>
          <p:cNvPr id="946" name="Google Shape;94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950" y="1515875"/>
            <a:ext cx="4329264" cy="468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7" name="Google Shape;94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4225" y="807250"/>
            <a:ext cx="6628678" cy="4286651"/>
          </a:xfrm>
          <a:prstGeom prst="rect">
            <a:avLst/>
          </a:prstGeom>
          <a:noFill/>
          <a:ln>
            <a:noFill/>
          </a:ln>
        </p:spPr>
      </p:pic>
      <p:sp>
        <p:nvSpPr>
          <p:cNvPr id="948" name="Google Shape;948;p30"/>
          <p:cNvSpPr/>
          <p:nvPr/>
        </p:nvSpPr>
        <p:spPr>
          <a:xfrm flipH="1" rot="5400000">
            <a:off x="4835625" y="3358325"/>
            <a:ext cx="1044900" cy="4200900"/>
          </a:xfrm>
          <a:prstGeom prst="bentArrow">
            <a:avLst>
              <a:gd fmla="val 16629" name="adj1"/>
              <a:gd fmla="val 20657" name="adj2"/>
              <a:gd fmla="val 34070" name="adj3"/>
              <a:gd fmla="val 45074" name="adj4"/>
            </a:avLst>
          </a:prstGeom>
          <a:solidFill>
            <a:srgbClr val="C00000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9" name="Google Shape;949;p30"/>
          <p:cNvSpPr/>
          <p:nvPr/>
        </p:nvSpPr>
        <p:spPr>
          <a:xfrm>
            <a:off x="10112775" y="3429000"/>
            <a:ext cx="1563300" cy="13212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/>
              <a:t>Raw images</a:t>
            </a:r>
            <a:r>
              <a:rPr lang="de-DE"/>
              <a:t> = Signal + Noise</a:t>
            </a:r>
            <a:endParaRPr/>
          </a:p>
        </p:txBody>
      </p:sp>
      <p:sp>
        <p:nvSpPr>
          <p:cNvPr id="950" name="Google Shape;950;p30"/>
          <p:cNvSpPr txBox="1"/>
          <p:nvPr>
            <p:ph idx="11" type="ftr"/>
          </p:nvPr>
        </p:nvSpPr>
        <p:spPr>
          <a:xfrm>
            <a:off x="518329" y="6634675"/>
            <a:ext cx="9231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Jelena Celic	jelena.celic@fau.de           ECAP           Using a time-based cleaning approach for improving the low energy response of H.E.S.S.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31"/>
          <p:cNvSpPr txBox="1"/>
          <p:nvPr>
            <p:ph idx="12" type="sldNum"/>
          </p:nvPr>
        </p:nvSpPr>
        <p:spPr>
          <a:xfrm>
            <a:off x="11482099" y="6634666"/>
            <a:ext cx="194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956" name="Google Shape;956;p31"/>
          <p:cNvSpPr txBox="1"/>
          <p:nvPr>
            <p:ph idx="2" type="body"/>
          </p:nvPr>
        </p:nvSpPr>
        <p:spPr>
          <a:xfrm>
            <a:off x="518318" y="687598"/>
            <a:ext cx="6844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de-DE"/>
              <a:t>The same procedure as every year (for 20 years)</a:t>
            </a:r>
            <a:endParaRPr/>
          </a:p>
        </p:txBody>
      </p:sp>
      <p:sp>
        <p:nvSpPr>
          <p:cNvPr id="957" name="Google Shape;957;p31"/>
          <p:cNvSpPr txBox="1"/>
          <p:nvPr>
            <p:ph type="title"/>
          </p:nvPr>
        </p:nvSpPr>
        <p:spPr>
          <a:xfrm>
            <a:off x="518318" y="301185"/>
            <a:ext cx="68445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de-DE"/>
              <a:t>Image cleaning</a:t>
            </a:r>
            <a:endParaRPr/>
          </a:p>
        </p:txBody>
      </p:sp>
      <p:pic>
        <p:nvPicPr>
          <p:cNvPr id="958" name="Google Shape;95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950" y="1515875"/>
            <a:ext cx="4329264" cy="468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9" name="Google Shape;95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5700" y="1344049"/>
            <a:ext cx="3681300" cy="2399675"/>
          </a:xfrm>
          <a:prstGeom prst="rect">
            <a:avLst/>
          </a:prstGeom>
          <a:noFill/>
          <a:ln>
            <a:noFill/>
          </a:ln>
        </p:spPr>
      </p:pic>
      <p:sp>
        <p:nvSpPr>
          <p:cNvPr id="960" name="Google Shape;960;p31"/>
          <p:cNvSpPr/>
          <p:nvPr/>
        </p:nvSpPr>
        <p:spPr>
          <a:xfrm>
            <a:off x="7268925" y="3716650"/>
            <a:ext cx="4767000" cy="2730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p31"/>
          <p:cNvSpPr/>
          <p:nvPr/>
        </p:nvSpPr>
        <p:spPr>
          <a:xfrm flipH="1" rot="5400000">
            <a:off x="4082000" y="3081375"/>
            <a:ext cx="1944900" cy="3497400"/>
          </a:xfrm>
          <a:prstGeom prst="bentArrow">
            <a:avLst>
              <a:gd fmla="val 16629" name="adj1"/>
              <a:gd fmla="val 20657" name="adj2"/>
              <a:gd fmla="val 34070" name="adj3"/>
              <a:gd fmla="val 45074" name="adj4"/>
            </a:avLst>
          </a:prstGeom>
          <a:solidFill>
            <a:srgbClr val="C00000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p31"/>
          <p:cNvSpPr txBox="1"/>
          <p:nvPr/>
        </p:nvSpPr>
        <p:spPr>
          <a:xfrm>
            <a:off x="8134650" y="3811338"/>
            <a:ext cx="313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800"/>
              <a:t>Tailcuts cleaning</a:t>
            </a:r>
            <a:endParaRPr b="1" sz="1800"/>
          </a:p>
        </p:txBody>
      </p:sp>
      <p:pic>
        <p:nvPicPr>
          <p:cNvPr id="963" name="Google Shape;963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6188" y="4340650"/>
            <a:ext cx="1703300" cy="1247486"/>
          </a:xfrm>
          <a:prstGeom prst="rect">
            <a:avLst/>
          </a:prstGeom>
          <a:noFill/>
          <a:ln>
            <a:noFill/>
          </a:ln>
        </p:spPr>
      </p:pic>
      <p:sp>
        <p:nvSpPr>
          <p:cNvPr id="964" name="Google Shape;964;p31"/>
          <p:cNvSpPr/>
          <p:nvPr/>
        </p:nvSpPr>
        <p:spPr>
          <a:xfrm rot="5400000">
            <a:off x="8979450" y="2177850"/>
            <a:ext cx="1442700" cy="16164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E69138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5" name="Google Shape;965;p31"/>
          <p:cNvSpPr txBox="1"/>
          <p:nvPr/>
        </p:nvSpPr>
        <p:spPr>
          <a:xfrm>
            <a:off x="10081550" y="1990750"/>
            <a:ext cx="1863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de-DE" sz="1600">
                <a:solidFill>
                  <a:srgbClr val="E69138"/>
                </a:solidFill>
              </a:rPr>
              <a:t>Image cleaning</a:t>
            </a:r>
            <a:endParaRPr b="1" i="1" sz="1600">
              <a:solidFill>
                <a:srgbClr val="E69138"/>
              </a:solidFill>
            </a:endParaRPr>
          </a:p>
        </p:txBody>
      </p:sp>
      <p:pic>
        <p:nvPicPr>
          <p:cNvPr id="966" name="Google Shape;966;p31"/>
          <p:cNvPicPr preferRelativeResize="0"/>
          <p:nvPr/>
        </p:nvPicPr>
        <p:blipFill rotWithShape="1">
          <a:blip r:embed="rId6">
            <a:alphaModFix/>
          </a:blip>
          <a:srcRect b="0" l="0" r="0" t="67967"/>
          <a:stretch/>
        </p:blipFill>
        <p:spPr>
          <a:xfrm>
            <a:off x="8849150" y="5655725"/>
            <a:ext cx="1703300" cy="623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7" name="Google Shape;967;p31"/>
          <p:cNvSpPr txBox="1"/>
          <p:nvPr>
            <p:ph idx="11" type="ftr"/>
          </p:nvPr>
        </p:nvSpPr>
        <p:spPr>
          <a:xfrm>
            <a:off x="518329" y="6634675"/>
            <a:ext cx="9231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Jelena Celic	jelena.celic@fau.de           ECAP           Using a time-based cleaning approach for improving the low energy response of H.E.S.S.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32"/>
          <p:cNvSpPr txBox="1"/>
          <p:nvPr>
            <p:ph idx="12" type="sldNum"/>
          </p:nvPr>
        </p:nvSpPr>
        <p:spPr>
          <a:xfrm>
            <a:off x="11482099" y="6634666"/>
            <a:ext cx="194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973" name="Google Shape;973;p32"/>
          <p:cNvSpPr txBox="1"/>
          <p:nvPr>
            <p:ph idx="2" type="body"/>
          </p:nvPr>
        </p:nvSpPr>
        <p:spPr>
          <a:xfrm>
            <a:off x="518318" y="687598"/>
            <a:ext cx="6844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de-DE"/>
              <a:t>The same procedure as every year (for 20 years)</a:t>
            </a:r>
            <a:endParaRPr/>
          </a:p>
        </p:txBody>
      </p:sp>
      <p:sp>
        <p:nvSpPr>
          <p:cNvPr id="974" name="Google Shape;974;p32"/>
          <p:cNvSpPr txBox="1"/>
          <p:nvPr>
            <p:ph type="title"/>
          </p:nvPr>
        </p:nvSpPr>
        <p:spPr>
          <a:xfrm>
            <a:off x="518318" y="301185"/>
            <a:ext cx="68445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de-DE"/>
              <a:t>Image cleaning</a:t>
            </a:r>
            <a:endParaRPr/>
          </a:p>
        </p:txBody>
      </p:sp>
      <p:pic>
        <p:nvPicPr>
          <p:cNvPr id="975" name="Google Shape;97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950" y="1515875"/>
            <a:ext cx="4329264" cy="468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6" name="Google Shape;97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5700" y="1344049"/>
            <a:ext cx="3681300" cy="2399675"/>
          </a:xfrm>
          <a:prstGeom prst="rect">
            <a:avLst/>
          </a:prstGeom>
          <a:noFill/>
          <a:ln>
            <a:noFill/>
          </a:ln>
        </p:spPr>
      </p:pic>
      <p:sp>
        <p:nvSpPr>
          <p:cNvPr id="977" name="Google Shape;977;p32"/>
          <p:cNvSpPr/>
          <p:nvPr/>
        </p:nvSpPr>
        <p:spPr>
          <a:xfrm>
            <a:off x="7268925" y="3716650"/>
            <a:ext cx="4767000" cy="2730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8" name="Google Shape;978;p32"/>
          <p:cNvSpPr/>
          <p:nvPr/>
        </p:nvSpPr>
        <p:spPr>
          <a:xfrm flipH="1" rot="5400000">
            <a:off x="4082000" y="3081375"/>
            <a:ext cx="1944900" cy="3497400"/>
          </a:xfrm>
          <a:prstGeom prst="bentArrow">
            <a:avLst>
              <a:gd fmla="val 16629" name="adj1"/>
              <a:gd fmla="val 20657" name="adj2"/>
              <a:gd fmla="val 34070" name="adj3"/>
              <a:gd fmla="val 45074" name="adj4"/>
            </a:avLst>
          </a:prstGeom>
          <a:solidFill>
            <a:srgbClr val="C00000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9" name="Google Shape;979;p32"/>
          <p:cNvSpPr txBox="1"/>
          <p:nvPr/>
        </p:nvSpPr>
        <p:spPr>
          <a:xfrm>
            <a:off x="8134650" y="3811338"/>
            <a:ext cx="313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800"/>
              <a:t>Tailcuts cleaning</a:t>
            </a:r>
            <a:endParaRPr b="1" sz="1800"/>
          </a:p>
        </p:txBody>
      </p:sp>
      <p:pic>
        <p:nvPicPr>
          <p:cNvPr id="980" name="Google Shape;980;p32"/>
          <p:cNvPicPr preferRelativeResize="0"/>
          <p:nvPr/>
        </p:nvPicPr>
        <p:blipFill rotWithShape="1">
          <a:blip r:embed="rId5">
            <a:alphaModFix/>
          </a:blip>
          <a:srcRect b="32322" l="0" r="0" t="0"/>
          <a:stretch/>
        </p:blipFill>
        <p:spPr>
          <a:xfrm>
            <a:off x="9921600" y="4340650"/>
            <a:ext cx="1703300" cy="131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Google Shape;981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16188" y="4340650"/>
            <a:ext cx="1703300" cy="1247486"/>
          </a:xfrm>
          <a:prstGeom prst="rect">
            <a:avLst/>
          </a:prstGeom>
          <a:noFill/>
          <a:ln>
            <a:noFill/>
          </a:ln>
        </p:spPr>
      </p:pic>
      <p:sp>
        <p:nvSpPr>
          <p:cNvPr id="982" name="Google Shape;982;p32"/>
          <p:cNvSpPr/>
          <p:nvPr/>
        </p:nvSpPr>
        <p:spPr>
          <a:xfrm rot="5400000">
            <a:off x="8979450" y="2177850"/>
            <a:ext cx="1442700" cy="16164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E69138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3" name="Google Shape;983;p32"/>
          <p:cNvSpPr txBox="1"/>
          <p:nvPr/>
        </p:nvSpPr>
        <p:spPr>
          <a:xfrm>
            <a:off x="10081550" y="1990750"/>
            <a:ext cx="1863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de-DE" sz="1600">
                <a:solidFill>
                  <a:srgbClr val="E69138"/>
                </a:solidFill>
              </a:rPr>
              <a:t>Image cleaning</a:t>
            </a:r>
            <a:endParaRPr b="1" i="1" sz="1600">
              <a:solidFill>
                <a:srgbClr val="E69138"/>
              </a:solidFill>
            </a:endParaRPr>
          </a:p>
        </p:txBody>
      </p:sp>
      <p:pic>
        <p:nvPicPr>
          <p:cNvPr id="984" name="Google Shape;984;p32"/>
          <p:cNvPicPr preferRelativeResize="0"/>
          <p:nvPr/>
        </p:nvPicPr>
        <p:blipFill rotWithShape="1">
          <a:blip r:embed="rId5">
            <a:alphaModFix/>
          </a:blip>
          <a:srcRect b="0" l="0" r="0" t="67967"/>
          <a:stretch/>
        </p:blipFill>
        <p:spPr>
          <a:xfrm>
            <a:off x="8849150" y="5655725"/>
            <a:ext cx="1703300" cy="623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5" name="Google Shape;985;p32"/>
          <p:cNvSpPr txBox="1"/>
          <p:nvPr>
            <p:ph idx="11" type="ftr"/>
          </p:nvPr>
        </p:nvSpPr>
        <p:spPr>
          <a:xfrm>
            <a:off x="518329" y="6634675"/>
            <a:ext cx="9231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Jelena Celic	jelena.celic@fau.de           ECAP           Using a time-based cleaning approach for improving the low energy response of H.E.S.S.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33"/>
          <p:cNvSpPr txBox="1"/>
          <p:nvPr>
            <p:ph idx="12" type="sldNum"/>
          </p:nvPr>
        </p:nvSpPr>
        <p:spPr>
          <a:xfrm>
            <a:off x="11482099" y="6634666"/>
            <a:ext cx="194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991" name="Google Shape;991;p33"/>
          <p:cNvSpPr txBox="1"/>
          <p:nvPr>
            <p:ph idx="2" type="body"/>
          </p:nvPr>
        </p:nvSpPr>
        <p:spPr>
          <a:xfrm>
            <a:off x="518318" y="687598"/>
            <a:ext cx="6844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de-DE"/>
              <a:t>The same procedure as every year (for 20 years)</a:t>
            </a:r>
            <a:endParaRPr/>
          </a:p>
        </p:txBody>
      </p:sp>
      <p:sp>
        <p:nvSpPr>
          <p:cNvPr id="992" name="Google Shape;992;p33"/>
          <p:cNvSpPr txBox="1"/>
          <p:nvPr>
            <p:ph type="title"/>
          </p:nvPr>
        </p:nvSpPr>
        <p:spPr>
          <a:xfrm>
            <a:off x="518318" y="301185"/>
            <a:ext cx="68445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de-DE"/>
              <a:t>Image cleaning</a:t>
            </a:r>
            <a:endParaRPr/>
          </a:p>
        </p:txBody>
      </p:sp>
      <p:pic>
        <p:nvPicPr>
          <p:cNvPr id="993" name="Google Shape;99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950" y="1515875"/>
            <a:ext cx="4329264" cy="468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5700" y="1344049"/>
            <a:ext cx="3681300" cy="239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53999" y="3743725"/>
            <a:ext cx="3809151" cy="2500449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33"/>
          <p:cNvSpPr/>
          <p:nvPr/>
        </p:nvSpPr>
        <p:spPr>
          <a:xfrm flipH="1" rot="5400000">
            <a:off x="4082000" y="3081375"/>
            <a:ext cx="1944900" cy="3497400"/>
          </a:xfrm>
          <a:prstGeom prst="bentArrow">
            <a:avLst>
              <a:gd fmla="val 16629" name="adj1"/>
              <a:gd fmla="val 20657" name="adj2"/>
              <a:gd fmla="val 34070" name="adj3"/>
              <a:gd fmla="val 45074" name="adj4"/>
            </a:avLst>
          </a:prstGeom>
          <a:solidFill>
            <a:srgbClr val="C00000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7" name="Google Shape;997;p33"/>
          <p:cNvSpPr/>
          <p:nvPr/>
        </p:nvSpPr>
        <p:spPr>
          <a:xfrm rot="5400000">
            <a:off x="8979450" y="2177850"/>
            <a:ext cx="1442700" cy="16164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E69138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8" name="Google Shape;998;p33"/>
          <p:cNvSpPr txBox="1"/>
          <p:nvPr/>
        </p:nvSpPr>
        <p:spPr>
          <a:xfrm>
            <a:off x="10081550" y="1990750"/>
            <a:ext cx="1863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de-DE" sz="1600">
                <a:solidFill>
                  <a:srgbClr val="E69138"/>
                </a:solidFill>
              </a:rPr>
              <a:t>Image cleaning</a:t>
            </a:r>
            <a:endParaRPr b="1" i="1" sz="1600">
              <a:solidFill>
                <a:srgbClr val="E6913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000">
              <a:solidFill>
                <a:srgbClr val="E69138"/>
              </a:solidFill>
            </a:endParaRPr>
          </a:p>
        </p:txBody>
      </p:sp>
      <p:sp>
        <p:nvSpPr>
          <p:cNvPr id="999" name="Google Shape;999;p33"/>
          <p:cNvSpPr txBox="1"/>
          <p:nvPr>
            <p:ph idx="11" type="ftr"/>
          </p:nvPr>
        </p:nvSpPr>
        <p:spPr>
          <a:xfrm>
            <a:off x="518329" y="6634675"/>
            <a:ext cx="9231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Jelena Celic	jelena.celic@fau.de           ECAP           Using a time-based cleaning approach for improving the low energy response of H.E.S.S.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34"/>
          <p:cNvSpPr txBox="1"/>
          <p:nvPr>
            <p:ph idx="12" type="sldNum"/>
          </p:nvPr>
        </p:nvSpPr>
        <p:spPr>
          <a:xfrm>
            <a:off x="11482099" y="6634666"/>
            <a:ext cx="194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005" name="Google Shape;1005;p34"/>
          <p:cNvSpPr txBox="1"/>
          <p:nvPr>
            <p:ph type="title"/>
          </p:nvPr>
        </p:nvSpPr>
        <p:spPr>
          <a:xfrm>
            <a:off x="515943" y="584285"/>
            <a:ext cx="68445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de-DE"/>
              <a:t>Time-based cleaning </a:t>
            </a:r>
            <a:endParaRPr/>
          </a:p>
        </p:txBody>
      </p:sp>
      <p:pic>
        <p:nvPicPr>
          <p:cNvPr id="1006" name="Google Shape;100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975" y="1735725"/>
            <a:ext cx="3521650" cy="3898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5425" y="1735725"/>
            <a:ext cx="3700700" cy="3898651"/>
          </a:xfrm>
          <a:prstGeom prst="rect">
            <a:avLst/>
          </a:prstGeom>
          <a:noFill/>
          <a:ln>
            <a:noFill/>
          </a:ln>
        </p:spPr>
      </p:pic>
      <p:sp>
        <p:nvSpPr>
          <p:cNvPr id="1008" name="Google Shape;1008;p34"/>
          <p:cNvSpPr txBox="1"/>
          <p:nvPr/>
        </p:nvSpPr>
        <p:spPr>
          <a:xfrm>
            <a:off x="7616125" y="1485050"/>
            <a:ext cx="43155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/>
              <a:t>Including timing information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/>
              <a:t> of shower pixels</a:t>
            </a:r>
            <a:endParaRPr sz="1800"/>
          </a:p>
        </p:txBody>
      </p:sp>
      <p:sp>
        <p:nvSpPr>
          <p:cNvPr id="1009" name="Google Shape;1009;p34"/>
          <p:cNvSpPr txBox="1"/>
          <p:nvPr/>
        </p:nvSpPr>
        <p:spPr>
          <a:xfrm>
            <a:off x="7616125" y="3601225"/>
            <a:ext cx="431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/>
              <a:t>retaining more light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/>
              <a:t>(beneficial for low energetic events)</a:t>
            </a:r>
            <a:endParaRPr sz="1800"/>
          </a:p>
        </p:txBody>
      </p:sp>
      <p:sp>
        <p:nvSpPr>
          <p:cNvPr id="1010" name="Google Shape;1010;p34"/>
          <p:cNvSpPr/>
          <p:nvPr/>
        </p:nvSpPr>
        <p:spPr>
          <a:xfrm>
            <a:off x="9533600" y="2508375"/>
            <a:ext cx="593700" cy="886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1" name="Google Shape;1011;p34"/>
          <p:cNvSpPr/>
          <p:nvPr/>
        </p:nvSpPr>
        <p:spPr>
          <a:xfrm>
            <a:off x="9533600" y="4317075"/>
            <a:ext cx="593700" cy="886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2" name="Google Shape;1012;p34"/>
          <p:cNvSpPr txBox="1"/>
          <p:nvPr/>
        </p:nvSpPr>
        <p:spPr>
          <a:xfrm>
            <a:off x="7672700" y="5443000"/>
            <a:ext cx="431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/>
              <a:t>Improvement</a:t>
            </a:r>
            <a:r>
              <a:rPr lang="de-DE" sz="1800"/>
              <a:t> of the low energy </a:t>
            </a:r>
            <a:r>
              <a:rPr lang="de-DE" sz="1800"/>
              <a:t>response</a:t>
            </a:r>
            <a:r>
              <a:rPr lang="de-DE" sz="1800"/>
              <a:t> of H.E.S.S.</a:t>
            </a:r>
            <a:endParaRPr sz="1800"/>
          </a:p>
        </p:txBody>
      </p:sp>
      <p:sp>
        <p:nvSpPr>
          <p:cNvPr id="1013" name="Google Shape;1013;p34"/>
          <p:cNvSpPr txBox="1"/>
          <p:nvPr>
            <p:ph idx="11" type="ftr"/>
          </p:nvPr>
        </p:nvSpPr>
        <p:spPr>
          <a:xfrm>
            <a:off x="518329" y="6634675"/>
            <a:ext cx="9231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Jelena Celic	jelena.celic@fau.de           ECAP           Using a time-based cleaning approach for improving the low energy response of H.E.S.S.</a:t>
            </a:r>
            <a:endParaRPr/>
          </a:p>
        </p:txBody>
      </p:sp>
      <p:sp>
        <p:nvSpPr>
          <p:cNvPr id="1014" name="Google Shape;1014;p34"/>
          <p:cNvSpPr txBox="1"/>
          <p:nvPr/>
        </p:nvSpPr>
        <p:spPr>
          <a:xfrm>
            <a:off x="518325" y="6082450"/>
            <a:ext cx="117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u="sng">
                <a:solidFill>
                  <a:schemeClr val="hlink"/>
                </a:solidFill>
                <a:hlinkClick r:id="rId5"/>
              </a:rPr>
              <a:t>Animations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35"/>
          <p:cNvSpPr txBox="1"/>
          <p:nvPr>
            <p:ph idx="12" type="sldNum"/>
          </p:nvPr>
        </p:nvSpPr>
        <p:spPr>
          <a:xfrm>
            <a:off x="11482099" y="6634666"/>
            <a:ext cx="194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020" name="Google Shape;1020;p35"/>
          <p:cNvSpPr txBox="1"/>
          <p:nvPr>
            <p:ph idx="1" type="body"/>
          </p:nvPr>
        </p:nvSpPr>
        <p:spPr>
          <a:xfrm>
            <a:off x="518325" y="1515875"/>
            <a:ext cx="11157600" cy="46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normAutofit/>
          </a:bodyPr>
          <a:lstStyle/>
          <a:p>
            <a:pPr indent="-342900" lvl="0" marL="4572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de-DE">
                <a:solidFill>
                  <a:srgbClr val="04316A"/>
                </a:solidFill>
              </a:rPr>
              <a:t>DBScan</a:t>
            </a:r>
            <a:r>
              <a:rPr lang="de-DE"/>
              <a:t> = Density-Based Spatial Clustering of Applications with Noise</a:t>
            </a:r>
            <a:endParaRPr/>
          </a:p>
          <a:p>
            <a:pPr indent="0" lvl="0" marL="4572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-DE"/>
              <a:t>→ 2 parameters: minimum sample size and distance ϵ</a:t>
            </a:r>
            <a:endParaRPr/>
          </a:p>
          <a:p>
            <a:pPr indent="0" lvl="0" marL="4572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1" name="Google Shape;1021;p35"/>
          <p:cNvSpPr txBox="1"/>
          <p:nvPr>
            <p:ph idx="2" type="body"/>
          </p:nvPr>
        </p:nvSpPr>
        <p:spPr>
          <a:xfrm>
            <a:off x="518318" y="687598"/>
            <a:ext cx="6844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de-DE"/>
              <a:t>Short description of implementation</a:t>
            </a:r>
            <a:endParaRPr/>
          </a:p>
        </p:txBody>
      </p:sp>
      <p:sp>
        <p:nvSpPr>
          <p:cNvPr id="1022" name="Google Shape;1022;p35"/>
          <p:cNvSpPr txBox="1"/>
          <p:nvPr>
            <p:ph type="title"/>
          </p:nvPr>
        </p:nvSpPr>
        <p:spPr>
          <a:xfrm>
            <a:off x="518318" y="301185"/>
            <a:ext cx="68445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de-DE"/>
              <a:t>Time-based cleaning </a:t>
            </a:r>
            <a:endParaRPr/>
          </a:p>
        </p:txBody>
      </p:sp>
      <p:pic>
        <p:nvPicPr>
          <p:cNvPr id="1023" name="Google Shape;102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0350" y="1468175"/>
            <a:ext cx="4016074" cy="2897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" name="Google Shape;102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39448" y="1831450"/>
            <a:ext cx="1887174" cy="33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Google Shape;1025;p35"/>
          <p:cNvSpPr txBox="1"/>
          <p:nvPr/>
        </p:nvSpPr>
        <p:spPr>
          <a:xfrm>
            <a:off x="10683475" y="4199163"/>
            <a:ext cx="138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u="sng">
                <a:solidFill>
                  <a:schemeClr val="hlink"/>
                </a:solidFill>
                <a:hlinkClick r:id="rId5"/>
              </a:rPr>
              <a:t>[wikipedia]</a:t>
            </a:r>
            <a:endParaRPr/>
          </a:p>
        </p:txBody>
      </p:sp>
      <p:sp>
        <p:nvSpPr>
          <p:cNvPr id="1026" name="Google Shape;1026;p35"/>
          <p:cNvSpPr txBox="1"/>
          <p:nvPr>
            <p:ph idx="11" type="ftr"/>
          </p:nvPr>
        </p:nvSpPr>
        <p:spPr>
          <a:xfrm>
            <a:off x="518329" y="6634675"/>
            <a:ext cx="9231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Jelena Celic	jelena.celic@fau.de           ECAP           Using a time-based cleaning approach for improving the low energy response of H.E.S.S.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AU Erlangen-Nürnberg">
  <a:themeElements>
    <a:clrScheme name="Custom 1 1">
      <a:dk1>
        <a:srgbClr val="000000"/>
      </a:dk1>
      <a:lt1>
        <a:srgbClr val="FFFFFF"/>
      </a:lt1>
      <a:dk2>
        <a:srgbClr val="1E2E68"/>
      </a:dk2>
      <a:lt2>
        <a:srgbClr val="FFFFFF"/>
      </a:lt2>
      <a:accent1>
        <a:srgbClr val="7F7F7F"/>
      </a:accent1>
      <a:accent2>
        <a:srgbClr val="041E42"/>
      </a:accent2>
      <a:accent3>
        <a:srgbClr val="2E439B"/>
      </a:accent3>
      <a:accent4>
        <a:srgbClr val="1E2E68"/>
      </a:accent4>
      <a:accent5>
        <a:srgbClr val="CED9E7"/>
      </a:accent5>
      <a:accent6>
        <a:srgbClr val="C7C7C7"/>
      </a:accent6>
      <a:hlink>
        <a:srgbClr val="004A9F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FAU Erlangen-Nürnberg">
  <a:themeElements>
    <a:clrScheme name="Custom 1 1">
      <a:dk1>
        <a:srgbClr val="000000"/>
      </a:dk1>
      <a:lt1>
        <a:srgbClr val="FFFFFF"/>
      </a:lt1>
      <a:dk2>
        <a:srgbClr val="1E2E68"/>
      </a:dk2>
      <a:lt2>
        <a:srgbClr val="FFFFFF"/>
      </a:lt2>
      <a:accent1>
        <a:srgbClr val="7F7F7F"/>
      </a:accent1>
      <a:accent2>
        <a:srgbClr val="041E42"/>
      </a:accent2>
      <a:accent3>
        <a:srgbClr val="2E439B"/>
      </a:accent3>
      <a:accent4>
        <a:srgbClr val="1E2E68"/>
      </a:accent4>
      <a:accent5>
        <a:srgbClr val="CED9E7"/>
      </a:accent5>
      <a:accent6>
        <a:srgbClr val="C7C7C7"/>
      </a:accent6>
      <a:hlink>
        <a:srgbClr val="004A9F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