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5.xml" ContentType="application/vnd.openxmlformats-officedocument.presentationml.notesSlide+xml"/>
  <Override PartName="/ppt/ink/ink8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9" r:id="rId3"/>
    <p:sldId id="379" r:id="rId4"/>
    <p:sldId id="388" r:id="rId5"/>
    <p:sldId id="346" r:id="rId6"/>
    <p:sldId id="354" r:id="rId7"/>
    <p:sldId id="403" r:id="rId8"/>
    <p:sldId id="355" r:id="rId9"/>
    <p:sldId id="357" r:id="rId10"/>
    <p:sldId id="353" r:id="rId11"/>
    <p:sldId id="394" r:id="rId12"/>
    <p:sldId id="341" r:id="rId13"/>
    <p:sldId id="360" r:id="rId14"/>
    <p:sldId id="399" r:id="rId15"/>
    <p:sldId id="395" r:id="rId16"/>
    <p:sldId id="347" r:id="rId17"/>
    <p:sldId id="304" r:id="rId18"/>
    <p:sldId id="401" r:id="rId19"/>
    <p:sldId id="267" r:id="rId20"/>
    <p:sldId id="408" r:id="rId21"/>
    <p:sldId id="398" r:id="rId22"/>
    <p:sldId id="405" r:id="rId23"/>
    <p:sldId id="400" r:id="rId24"/>
    <p:sldId id="397" r:id="rId25"/>
    <p:sldId id="404" r:id="rId26"/>
    <p:sldId id="406" r:id="rId27"/>
    <p:sldId id="407" r:id="rId28"/>
    <p:sldId id="411" r:id="rId29"/>
    <p:sldId id="412" r:id="rId30"/>
    <p:sldId id="413" r:id="rId31"/>
    <p:sldId id="414" r:id="rId32"/>
    <p:sldId id="416" r:id="rId33"/>
    <p:sldId id="415" r:id="rId34"/>
    <p:sldId id="409" r:id="rId35"/>
    <p:sldId id="410" r:id="rId36"/>
    <p:sldId id="294" r:id="rId37"/>
    <p:sldId id="286" r:id="rId38"/>
    <p:sldId id="280" r:id="rId39"/>
    <p:sldId id="345" r:id="rId40"/>
    <p:sldId id="362" r:id="rId41"/>
    <p:sldId id="311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21" r:id="rId51"/>
    <p:sldId id="264" r:id="rId52"/>
    <p:sldId id="322" r:id="rId53"/>
    <p:sldId id="326" r:id="rId54"/>
    <p:sldId id="328" r:id="rId55"/>
    <p:sldId id="332" r:id="rId56"/>
    <p:sldId id="333" r:id="rId57"/>
    <p:sldId id="334" r:id="rId58"/>
    <p:sldId id="335" r:id="rId59"/>
    <p:sldId id="336" r:id="rId60"/>
    <p:sldId id="338" r:id="rId61"/>
    <p:sldId id="337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95F146-15F3-4EE2-AD60-1CC5EB54D16E}" v="89" dt="2023-05-08T00:06:24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8" autoAdjust="0"/>
    <p:restoredTop sz="86407" autoAdjust="0"/>
  </p:normalViewPr>
  <p:slideViewPr>
    <p:cSldViewPr snapToGrid="0">
      <p:cViewPr varScale="1">
        <p:scale>
          <a:sx n="79" d="100"/>
          <a:sy n="79" d="100"/>
        </p:scale>
        <p:origin x="686" y="62"/>
      </p:cViewPr>
      <p:guideLst/>
    </p:cSldViewPr>
  </p:slideViewPr>
  <p:outlineViewPr>
    <p:cViewPr>
      <p:scale>
        <a:sx n="33" d="100"/>
        <a:sy n="33" d="100"/>
      </p:scale>
      <p:origin x="0" y="-36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an Orion" userId="9362fcbce404aafd" providerId="LiveId" clId="{9D95F146-15F3-4EE2-AD60-1CC5EB54D16E}"/>
    <pc:docChg chg="undo custSel addSld delSld modSld sldOrd">
      <pc:chgData name="Luan Orion" userId="9362fcbce404aafd" providerId="LiveId" clId="{9D95F146-15F3-4EE2-AD60-1CC5EB54D16E}" dt="2023-05-08T00:11:21.536" v="507" actId="47"/>
      <pc:docMkLst>
        <pc:docMk/>
      </pc:docMkLst>
      <pc:sldChg chg="modSp mod">
        <pc:chgData name="Luan Orion" userId="9362fcbce404aafd" providerId="LiveId" clId="{9D95F146-15F3-4EE2-AD60-1CC5EB54D16E}" dt="2023-05-07T23:07:40.015" v="1" actId="1076"/>
        <pc:sldMkLst>
          <pc:docMk/>
          <pc:sldMk cId="366181700" sldId="256"/>
        </pc:sldMkLst>
        <pc:spChg chg="mod">
          <ac:chgData name="Luan Orion" userId="9362fcbce404aafd" providerId="LiveId" clId="{9D95F146-15F3-4EE2-AD60-1CC5EB54D16E}" dt="2023-05-07T23:07:40.015" v="1" actId="1076"/>
          <ac:spMkLst>
            <pc:docMk/>
            <pc:sldMk cId="366181700" sldId="256"/>
            <ac:spMk id="2" creationId="{00000000-0000-0000-0000-000000000000}"/>
          </ac:spMkLst>
        </pc:spChg>
      </pc:sldChg>
      <pc:sldChg chg="del">
        <pc:chgData name="Luan Orion" userId="9362fcbce404aafd" providerId="LiveId" clId="{9D95F146-15F3-4EE2-AD60-1CC5EB54D16E}" dt="2023-05-08T00:07:13.098" v="492" actId="47"/>
        <pc:sldMkLst>
          <pc:docMk/>
          <pc:sldMk cId="4206593737" sldId="260"/>
        </pc:sldMkLst>
      </pc:sldChg>
      <pc:sldChg chg="del">
        <pc:chgData name="Luan Orion" userId="9362fcbce404aafd" providerId="LiveId" clId="{9D95F146-15F3-4EE2-AD60-1CC5EB54D16E}" dt="2023-05-07T23:43:14.395" v="289" actId="47"/>
        <pc:sldMkLst>
          <pc:docMk/>
          <pc:sldMk cId="1569728781" sldId="265"/>
        </pc:sldMkLst>
      </pc:sldChg>
      <pc:sldChg chg="addSp modSp mod">
        <pc:chgData name="Luan Orion" userId="9362fcbce404aafd" providerId="LiveId" clId="{9D95F146-15F3-4EE2-AD60-1CC5EB54D16E}" dt="2023-05-08T00:04:23.810" v="449" actId="108"/>
        <pc:sldMkLst>
          <pc:docMk/>
          <pc:sldMk cId="891995956" sldId="267"/>
        </pc:sldMkLst>
        <pc:picChg chg="add mod">
          <ac:chgData name="Luan Orion" userId="9362fcbce404aafd" providerId="LiveId" clId="{9D95F146-15F3-4EE2-AD60-1CC5EB54D16E}" dt="2023-05-07T23:16:39.051" v="3" actId="1036"/>
          <ac:picMkLst>
            <pc:docMk/>
            <pc:sldMk cId="891995956" sldId="267"/>
            <ac:picMk id="2" creationId="{0831275E-D303-DC45-1701-96DBF288CEA1}"/>
          </ac:picMkLst>
        </pc:picChg>
        <pc:picChg chg="mod">
          <ac:chgData name="Luan Orion" userId="9362fcbce404aafd" providerId="LiveId" clId="{9D95F146-15F3-4EE2-AD60-1CC5EB54D16E}" dt="2023-05-08T00:04:23.810" v="449" actId="108"/>
          <ac:picMkLst>
            <pc:docMk/>
            <pc:sldMk cId="891995956" sldId="267"/>
            <ac:picMk id="7" creationId="{E5522412-CEA3-99A7-C28A-EA90BF8384CE}"/>
          </ac:picMkLst>
        </pc:picChg>
      </pc:sldChg>
      <pc:sldChg chg="ord">
        <pc:chgData name="Luan Orion" userId="9362fcbce404aafd" providerId="LiveId" clId="{9D95F146-15F3-4EE2-AD60-1CC5EB54D16E}" dt="2023-05-07T23:42:36.294" v="286"/>
        <pc:sldMkLst>
          <pc:docMk/>
          <pc:sldMk cId="3775889457" sldId="311"/>
        </pc:sldMkLst>
      </pc:sldChg>
      <pc:sldChg chg="del">
        <pc:chgData name="Luan Orion" userId="9362fcbce404aafd" providerId="LiveId" clId="{9D95F146-15F3-4EE2-AD60-1CC5EB54D16E}" dt="2023-05-07T23:43:31.910" v="292" actId="47"/>
        <pc:sldMkLst>
          <pc:docMk/>
          <pc:sldMk cId="1146969461" sldId="315"/>
        </pc:sldMkLst>
      </pc:sldChg>
      <pc:sldChg chg="del">
        <pc:chgData name="Luan Orion" userId="9362fcbce404aafd" providerId="LiveId" clId="{9D95F146-15F3-4EE2-AD60-1CC5EB54D16E}" dt="2023-05-07T23:43:30.204" v="291" actId="47"/>
        <pc:sldMkLst>
          <pc:docMk/>
          <pc:sldMk cId="1094475175" sldId="316"/>
        </pc:sldMkLst>
      </pc:sldChg>
      <pc:sldChg chg="del">
        <pc:chgData name="Luan Orion" userId="9362fcbce404aafd" providerId="LiveId" clId="{9D95F146-15F3-4EE2-AD60-1CC5EB54D16E}" dt="2023-05-07T23:43:28.344" v="290" actId="47"/>
        <pc:sldMkLst>
          <pc:docMk/>
          <pc:sldMk cId="519117105" sldId="317"/>
        </pc:sldMkLst>
      </pc:sldChg>
      <pc:sldChg chg="modSp del mod">
        <pc:chgData name="Luan Orion" userId="9362fcbce404aafd" providerId="LiveId" clId="{9D95F146-15F3-4EE2-AD60-1CC5EB54D16E}" dt="2023-05-08T00:07:11.952" v="491" actId="47"/>
        <pc:sldMkLst>
          <pc:docMk/>
          <pc:sldMk cId="751425470" sldId="320"/>
        </pc:sldMkLst>
        <pc:spChg chg="mod">
          <ac:chgData name="Luan Orion" userId="9362fcbce404aafd" providerId="LiveId" clId="{9D95F146-15F3-4EE2-AD60-1CC5EB54D16E}" dt="2023-05-07T23:31:36.172" v="84" actId="1076"/>
          <ac:spMkLst>
            <pc:docMk/>
            <pc:sldMk cId="751425470" sldId="320"/>
            <ac:spMk id="2" creationId="{6D1BBC2D-FC98-E09A-7067-FD40A27F9521}"/>
          </ac:spMkLst>
        </pc:spChg>
        <pc:spChg chg="mod">
          <ac:chgData name="Luan Orion" userId="9362fcbce404aafd" providerId="LiveId" clId="{9D95F146-15F3-4EE2-AD60-1CC5EB54D16E}" dt="2023-05-07T23:52:25.386" v="323" actId="20577"/>
          <ac:spMkLst>
            <pc:docMk/>
            <pc:sldMk cId="751425470" sldId="320"/>
            <ac:spMk id="3" creationId="{52C69425-7744-8797-CEF9-CD64B6EFFECF}"/>
          </ac:spMkLst>
        </pc:spChg>
      </pc:sldChg>
      <pc:sldChg chg="add del">
        <pc:chgData name="Luan Orion" userId="9362fcbce404aafd" providerId="LiveId" clId="{9D95F146-15F3-4EE2-AD60-1CC5EB54D16E}" dt="2023-05-08T00:11:21.536" v="507" actId="47"/>
        <pc:sldMkLst>
          <pc:docMk/>
          <pc:sldMk cId="2535067157" sldId="324"/>
        </pc:sldMkLst>
      </pc:sldChg>
      <pc:sldChg chg="add del">
        <pc:chgData name="Luan Orion" userId="9362fcbce404aafd" providerId="LiveId" clId="{9D95F146-15F3-4EE2-AD60-1CC5EB54D16E}" dt="2023-05-08T00:11:18.459" v="505" actId="47"/>
        <pc:sldMkLst>
          <pc:docMk/>
          <pc:sldMk cId="1945096112" sldId="328"/>
        </pc:sldMkLst>
      </pc:sldChg>
      <pc:sldChg chg="del">
        <pc:chgData name="Luan Orion" userId="9362fcbce404aafd" providerId="LiveId" clId="{9D95F146-15F3-4EE2-AD60-1CC5EB54D16E}" dt="2023-05-07T23:43:11.969" v="288" actId="47"/>
        <pc:sldMkLst>
          <pc:docMk/>
          <pc:sldMk cId="70724893" sldId="331"/>
        </pc:sldMkLst>
      </pc:sldChg>
      <pc:sldChg chg="add del">
        <pc:chgData name="Luan Orion" userId="9362fcbce404aafd" providerId="LiveId" clId="{9D95F146-15F3-4EE2-AD60-1CC5EB54D16E}" dt="2023-05-08T00:11:17.660" v="504" actId="47"/>
        <pc:sldMkLst>
          <pc:docMk/>
          <pc:sldMk cId="890105183" sldId="332"/>
        </pc:sldMkLst>
      </pc:sldChg>
      <pc:sldChg chg="add del">
        <pc:chgData name="Luan Orion" userId="9362fcbce404aafd" providerId="LiveId" clId="{9D95F146-15F3-4EE2-AD60-1CC5EB54D16E}" dt="2023-05-08T00:11:17.525" v="503" actId="47"/>
        <pc:sldMkLst>
          <pc:docMk/>
          <pc:sldMk cId="545685326" sldId="333"/>
        </pc:sldMkLst>
      </pc:sldChg>
      <pc:sldChg chg="add del">
        <pc:chgData name="Luan Orion" userId="9362fcbce404aafd" providerId="LiveId" clId="{9D95F146-15F3-4EE2-AD60-1CC5EB54D16E}" dt="2023-05-08T00:11:17.388" v="502" actId="47"/>
        <pc:sldMkLst>
          <pc:docMk/>
          <pc:sldMk cId="198316601" sldId="334"/>
        </pc:sldMkLst>
      </pc:sldChg>
      <pc:sldChg chg="add del">
        <pc:chgData name="Luan Orion" userId="9362fcbce404aafd" providerId="LiveId" clId="{9D95F146-15F3-4EE2-AD60-1CC5EB54D16E}" dt="2023-05-08T00:11:17.233" v="501" actId="47"/>
        <pc:sldMkLst>
          <pc:docMk/>
          <pc:sldMk cId="2515051454" sldId="335"/>
        </pc:sldMkLst>
      </pc:sldChg>
      <pc:sldChg chg="del">
        <pc:chgData name="Luan Orion" userId="9362fcbce404aafd" providerId="LiveId" clId="{9D95F146-15F3-4EE2-AD60-1CC5EB54D16E}" dt="2023-05-07T23:43:05.132" v="287" actId="47"/>
        <pc:sldMkLst>
          <pc:docMk/>
          <pc:sldMk cId="3662639633" sldId="339"/>
        </pc:sldMkLst>
      </pc:sldChg>
      <pc:sldChg chg="delSp mod">
        <pc:chgData name="Luan Orion" userId="9362fcbce404aafd" providerId="LiveId" clId="{9D95F146-15F3-4EE2-AD60-1CC5EB54D16E}" dt="2023-05-08T00:01:08.237" v="424" actId="478"/>
        <pc:sldMkLst>
          <pc:docMk/>
          <pc:sldMk cId="1756556869" sldId="353"/>
        </pc:sldMkLst>
        <pc:spChg chg="del">
          <ac:chgData name="Luan Orion" userId="9362fcbce404aafd" providerId="LiveId" clId="{9D95F146-15F3-4EE2-AD60-1CC5EB54D16E}" dt="2023-05-08T00:01:08.237" v="424" actId="478"/>
          <ac:spMkLst>
            <pc:docMk/>
            <pc:sldMk cId="1756556869" sldId="353"/>
            <ac:spMk id="3" creationId="{459BD603-1D31-19CE-D1AE-55F577A56743}"/>
          </ac:spMkLst>
        </pc:spChg>
      </pc:sldChg>
      <pc:sldChg chg="modSp mod">
        <pc:chgData name="Luan Orion" userId="9362fcbce404aafd" providerId="LiveId" clId="{9D95F146-15F3-4EE2-AD60-1CC5EB54D16E}" dt="2023-05-08T00:00:28.935" v="416" actId="1076"/>
        <pc:sldMkLst>
          <pc:docMk/>
          <pc:sldMk cId="3738544737" sldId="354"/>
        </pc:sldMkLst>
        <pc:picChg chg="mod ord">
          <ac:chgData name="Luan Orion" userId="9362fcbce404aafd" providerId="LiveId" clId="{9D95F146-15F3-4EE2-AD60-1CC5EB54D16E}" dt="2023-05-08T00:00:28.935" v="416" actId="1076"/>
          <ac:picMkLst>
            <pc:docMk/>
            <pc:sldMk cId="3738544737" sldId="354"/>
            <ac:picMk id="11" creationId="{D7995F23-0142-70B1-C484-4ED4FCCB613D}"/>
          </ac:picMkLst>
        </pc:picChg>
      </pc:sldChg>
      <pc:sldChg chg="del">
        <pc:chgData name="Luan Orion" userId="9362fcbce404aafd" providerId="LiveId" clId="{9D95F146-15F3-4EE2-AD60-1CC5EB54D16E}" dt="2023-05-08T00:07:03.035" v="490" actId="47"/>
        <pc:sldMkLst>
          <pc:docMk/>
          <pc:sldMk cId="152394132" sldId="356"/>
        </pc:sldMkLst>
      </pc:sldChg>
      <pc:sldChg chg="modSp mod">
        <pc:chgData name="Luan Orion" userId="9362fcbce404aafd" providerId="LiveId" clId="{9D95F146-15F3-4EE2-AD60-1CC5EB54D16E}" dt="2023-05-08T00:01:00.919" v="423" actId="1076"/>
        <pc:sldMkLst>
          <pc:docMk/>
          <pc:sldMk cId="1249931134" sldId="357"/>
        </pc:sldMkLst>
        <pc:picChg chg="mod">
          <ac:chgData name="Luan Orion" userId="9362fcbce404aafd" providerId="LiveId" clId="{9D95F146-15F3-4EE2-AD60-1CC5EB54D16E}" dt="2023-05-08T00:01:00.919" v="423" actId="1076"/>
          <ac:picMkLst>
            <pc:docMk/>
            <pc:sldMk cId="1249931134" sldId="357"/>
            <ac:picMk id="10" creationId="{A7B6DC07-6084-5E37-8035-07541BC0FE94}"/>
          </ac:picMkLst>
        </pc:picChg>
        <pc:picChg chg="mod">
          <ac:chgData name="Luan Orion" userId="9362fcbce404aafd" providerId="LiveId" clId="{9D95F146-15F3-4EE2-AD60-1CC5EB54D16E}" dt="2023-05-08T00:01:00.919" v="423" actId="1076"/>
          <ac:picMkLst>
            <pc:docMk/>
            <pc:sldMk cId="1249931134" sldId="357"/>
            <ac:picMk id="12" creationId="{C3D889E5-2901-A964-2148-DFA7DD47BA2D}"/>
          </ac:picMkLst>
        </pc:picChg>
      </pc:sldChg>
      <pc:sldChg chg="modSp mod">
        <pc:chgData name="Luan Orion" userId="9362fcbce404aafd" providerId="LiveId" clId="{9D95F146-15F3-4EE2-AD60-1CC5EB54D16E}" dt="2023-05-08T00:00:07.351" v="413" actId="1076"/>
        <pc:sldMkLst>
          <pc:docMk/>
          <pc:sldMk cId="4071124445" sldId="388"/>
        </pc:sldMkLst>
        <pc:picChg chg="mod">
          <ac:chgData name="Luan Orion" userId="9362fcbce404aafd" providerId="LiveId" clId="{9D95F146-15F3-4EE2-AD60-1CC5EB54D16E}" dt="2023-05-08T00:00:07.351" v="413" actId="1076"/>
          <ac:picMkLst>
            <pc:docMk/>
            <pc:sldMk cId="4071124445" sldId="388"/>
            <ac:picMk id="5" creationId="{BEC2A509-DE03-7AA3-2FF3-37D75B09B8F2}"/>
          </ac:picMkLst>
        </pc:picChg>
        <pc:picChg chg="mod">
          <ac:chgData name="Luan Orion" userId="9362fcbce404aafd" providerId="LiveId" clId="{9D95F146-15F3-4EE2-AD60-1CC5EB54D16E}" dt="2023-05-07T23:59:59.491" v="411" actId="14100"/>
          <ac:picMkLst>
            <pc:docMk/>
            <pc:sldMk cId="4071124445" sldId="388"/>
            <ac:picMk id="7" creationId="{656F02D6-3384-68EE-EBC0-2A8F522F9239}"/>
          </ac:picMkLst>
        </pc:picChg>
      </pc:sldChg>
      <pc:sldChg chg="addSp modSp mod">
        <pc:chgData name="Luan Orion" userId="9362fcbce404aafd" providerId="LiveId" clId="{9D95F146-15F3-4EE2-AD60-1CC5EB54D16E}" dt="2023-05-08T00:01:36.679" v="426" actId="1076"/>
        <pc:sldMkLst>
          <pc:docMk/>
          <pc:sldMk cId="129388036" sldId="394"/>
        </pc:sldMkLst>
        <pc:spChg chg="add mod">
          <ac:chgData name="Luan Orion" userId="9362fcbce404aafd" providerId="LiveId" clId="{9D95F146-15F3-4EE2-AD60-1CC5EB54D16E}" dt="2023-05-07T23:54:15.815" v="364" actId="1076"/>
          <ac:spMkLst>
            <pc:docMk/>
            <pc:sldMk cId="129388036" sldId="394"/>
            <ac:spMk id="8" creationId="{8336939F-D86E-2A5A-37D7-16D2A2E42878}"/>
          </ac:spMkLst>
        </pc:spChg>
        <pc:spChg chg="add mod">
          <ac:chgData name="Luan Orion" userId="9362fcbce404aafd" providerId="LiveId" clId="{9D95F146-15F3-4EE2-AD60-1CC5EB54D16E}" dt="2023-05-07T23:54:23.403" v="376" actId="20577"/>
          <ac:spMkLst>
            <pc:docMk/>
            <pc:sldMk cId="129388036" sldId="394"/>
            <ac:spMk id="9" creationId="{E5E3DCF7-3042-098B-3BAD-684DC150E2D0}"/>
          </ac:spMkLst>
        </pc:spChg>
        <pc:spChg chg="add mod">
          <ac:chgData name="Luan Orion" userId="9362fcbce404aafd" providerId="LiveId" clId="{9D95F146-15F3-4EE2-AD60-1CC5EB54D16E}" dt="2023-05-08T00:01:32.471" v="425" actId="1076"/>
          <ac:spMkLst>
            <pc:docMk/>
            <pc:sldMk cId="129388036" sldId="394"/>
            <ac:spMk id="10" creationId="{39D9544C-823C-1C59-21E5-E82EF110307B}"/>
          </ac:spMkLst>
        </pc:spChg>
        <pc:spChg chg="add mod">
          <ac:chgData name="Luan Orion" userId="9362fcbce404aafd" providerId="LiveId" clId="{9D95F146-15F3-4EE2-AD60-1CC5EB54D16E}" dt="2023-05-08T00:01:36.679" v="426" actId="1076"/>
          <ac:spMkLst>
            <pc:docMk/>
            <pc:sldMk cId="129388036" sldId="394"/>
            <ac:spMk id="11" creationId="{89CC3A53-D981-5499-C750-23DA75544B34}"/>
          </ac:spMkLst>
        </pc:spChg>
      </pc:sldChg>
      <pc:sldChg chg="modSp mod">
        <pc:chgData name="Luan Orion" userId="9362fcbce404aafd" providerId="LiveId" clId="{9D95F146-15F3-4EE2-AD60-1CC5EB54D16E}" dt="2023-05-08T00:03:38.255" v="445" actId="1076"/>
        <pc:sldMkLst>
          <pc:docMk/>
          <pc:sldMk cId="2661970758" sldId="395"/>
        </pc:sldMkLst>
        <pc:picChg chg="mod">
          <ac:chgData name="Luan Orion" userId="9362fcbce404aafd" providerId="LiveId" clId="{9D95F146-15F3-4EE2-AD60-1CC5EB54D16E}" dt="2023-05-08T00:03:30.520" v="443" actId="1076"/>
          <ac:picMkLst>
            <pc:docMk/>
            <pc:sldMk cId="2661970758" sldId="395"/>
            <ac:picMk id="5" creationId="{B32B3295-40C3-D473-00E7-698EA08B838C}"/>
          </ac:picMkLst>
        </pc:picChg>
        <pc:picChg chg="mod">
          <ac:chgData name="Luan Orion" userId="9362fcbce404aafd" providerId="LiveId" clId="{9D95F146-15F3-4EE2-AD60-1CC5EB54D16E}" dt="2023-05-08T00:03:38.255" v="445" actId="1076"/>
          <ac:picMkLst>
            <pc:docMk/>
            <pc:sldMk cId="2661970758" sldId="395"/>
            <ac:picMk id="6" creationId="{3BF50528-71F5-29FD-C4A3-99F186AAC5DF}"/>
          </ac:picMkLst>
        </pc:picChg>
        <pc:picChg chg="ord">
          <ac:chgData name="Luan Orion" userId="9362fcbce404aafd" providerId="LiveId" clId="{9D95F146-15F3-4EE2-AD60-1CC5EB54D16E}" dt="2023-05-08T00:03:09.632" v="441" actId="167"/>
          <ac:picMkLst>
            <pc:docMk/>
            <pc:sldMk cId="2661970758" sldId="395"/>
            <ac:picMk id="7" creationId="{4575B890-BEA7-CEE9-BEA1-B846114ECB61}"/>
          </ac:picMkLst>
        </pc:picChg>
      </pc:sldChg>
      <pc:sldChg chg="addSp modSp mod">
        <pc:chgData name="Luan Orion" userId="9362fcbce404aafd" providerId="LiveId" clId="{9D95F146-15F3-4EE2-AD60-1CC5EB54D16E}" dt="2023-05-08T00:04:04.399" v="447" actId="108"/>
        <pc:sldMkLst>
          <pc:docMk/>
          <pc:sldMk cId="2164349158" sldId="399"/>
        </pc:sldMkLst>
        <pc:spChg chg="add mod">
          <ac:chgData name="Luan Orion" userId="9362fcbce404aafd" providerId="LiveId" clId="{9D95F146-15F3-4EE2-AD60-1CC5EB54D16E}" dt="2023-05-07T23:56:17.355" v="398" actId="1076"/>
          <ac:spMkLst>
            <pc:docMk/>
            <pc:sldMk cId="2164349158" sldId="399"/>
            <ac:spMk id="6" creationId="{B98B6210-47A7-336C-40F8-0BD22415774C}"/>
          </ac:spMkLst>
        </pc:spChg>
        <pc:spChg chg="add mod">
          <ac:chgData name="Luan Orion" userId="9362fcbce404aafd" providerId="LiveId" clId="{9D95F146-15F3-4EE2-AD60-1CC5EB54D16E}" dt="2023-05-07T23:57:03.531" v="409" actId="1076"/>
          <ac:spMkLst>
            <pc:docMk/>
            <pc:sldMk cId="2164349158" sldId="399"/>
            <ac:spMk id="7" creationId="{A11F55D8-9C47-2A5A-6359-090ED8F8BA1D}"/>
          </ac:spMkLst>
        </pc:spChg>
        <pc:spChg chg="add mod">
          <ac:chgData name="Luan Orion" userId="9362fcbce404aafd" providerId="LiveId" clId="{9D95F146-15F3-4EE2-AD60-1CC5EB54D16E}" dt="2023-05-08T00:02:38.456" v="440" actId="20577"/>
          <ac:spMkLst>
            <pc:docMk/>
            <pc:sldMk cId="2164349158" sldId="399"/>
            <ac:spMk id="8" creationId="{EDA2782F-8073-39F5-41CB-326141F86090}"/>
          </ac:spMkLst>
        </pc:spChg>
        <pc:picChg chg="mod">
          <ac:chgData name="Luan Orion" userId="9362fcbce404aafd" providerId="LiveId" clId="{9D95F146-15F3-4EE2-AD60-1CC5EB54D16E}" dt="2023-05-08T00:02:11.465" v="430" actId="1076"/>
          <ac:picMkLst>
            <pc:docMk/>
            <pc:sldMk cId="2164349158" sldId="399"/>
            <ac:picMk id="16" creationId="{75794962-FF6A-DECC-0675-B8DE7F56B3BE}"/>
          </ac:picMkLst>
        </pc:picChg>
        <pc:picChg chg="mod">
          <ac:chgData name="Luan Orion" userId="9362fcbce404aafd" providerId="LiveId" clId="{9D95F146-15F3-4EE2-AD60-1CC5EB54D16E}" dt="2023-05-08T00:04:04.399" v="447" actId="108"/>
          <ac:picMkLst>
            <pc:docMk/>
            <pc:sldMk cId="2164349158" sldId="399"/>
            <ac:picMk id="19" creationId="{4A75641A-EE12-D750-1732-0596BCE6401F}"/>
          </ac:picMkLst>
        </pc:picChg>
      </pc:sldChg>
      <pc:sldChg chg="addSp delSp modSp mod">
        <pc:chgData name="Luan Orion" userId="9362fcbce404aafd" providerId="LiveId" clId="{9D95F146-15F3-4EE2-AD60-1CC5EB54D16E}" dt="2023-05-08T00:06:27.435" v="489" actId="1076"/>
        <pc:sldMkLst>
          <pc:docMk/>
          <pc:sldMk cId="2467599287" sldId="400"/>
        </pc:sldMkLst>
        <pc:spChg chg="mod">
          <ac:chgData name="Luan Orion" userId="9362fcbce404aafd" providerId="LiveId" clId="{9D95F146-15F3-4EE2-AD60-1CC5EB54D16E}" dt="2023-05-08T00:05:37.692" v="461" actId="20577"/>
          <ac:spMkLst>
            <pc:docMk/>
            <pc:sldMk cId="2467599287" sldId="400"/>
            <ac:spMk id="2" creationId="{26606EF6-562E-D7C9-9993-FB4471C365BE}"/>
          </ac:spMkLst>
        </pc:spChg>
        <pc:spChg chg="add mod">
          <ac:chgData name="Luan Orion" userId="9362fcbce404aafd" providerId="LiveId" clId="{9D95F146-15F3-4EE2-AD60-1CC5EB54D16E}" dt="2023-05-08T00:06:27.435" v="489" actId="1076"/>
          <ac:spMkLst>
            <pc:docMk/>
            <pc:sldMk cId="2467599287" sldId="400"/>
            <ac:spMk id="3" creationId="{F7868259-337E-7C21-4162-6A7ED7935CFF}"/>
          </ac:spMkLst>
        </pc:spChg>
        <pc:graphicFrameChg chg="add del mod">
          <ac:chgData name="Luan Orion" userId="9362fcbce404aafd" providerId="LiveId" clId="{9D95F146-15F3-4EE2-AD60-1CC5EB54D16E}" dt="2023-05-08T00:05:53.388" v="463"/>
          <ac:graphicFrameMkLst>
            <pc:docMk/>
            <pc:sldMk cId="2467599287" sldId="400"/>
            <ac:graphicFrameMk id="4" creationId="{0A15B69C-9A97-B0EB-30B7-63D46C092F1B}"/>
          </ac:graphicFrameMkLst>
        </pc:graphicFrameChg>
      </pc:sldChg>
      <pc:sldChg chg="addSp modSp mod">
        <pc:chgData name="Luan Orion" userId="9362fcbce404aafd" providerId="LiveId" clId="{9D95F146-15F3-4EE2-AD60-1CC5EB54D16E}" dt="2023-05-07T23:53:30.993" v="343" actId="20577"/>
        <pc:sldMkLst>
          <pc:docMk/>
          <pc:sldMk cId="2989723718" sldId="401"/>
        </pc:sldMkLst>
        <pc:spChg chg="add mod">
          <ac:chgData name="Luan Orion" userId="9362fcbce404aafd" providerId="LiveId" clId="{9D95F146-15F3-4EE2-AD60-1CC5EB54D16E}" dt="2023-05-07T23:53:30.993" v="343" actId="20577"/>
          <ac:spMkLst>
            <pc:docMk/>
            <pc:sldMk cId="2989723718" sldId="401"/>
            <ac:spMk id="4" creationId="{EB4094F8-C726-B5EB-6B16-FBB81E0E5FDA}"/>
          </ac:spMkLst>
        </pc:spChg>
      </pc:sldChg>
      <pc:sldChg chg="addSp delSp modSp mod">
        <pc:chgData name="Luan Orion" userId="9362fcbce404aafd" providerId="LiveId" clId="{9D95F146-15F3-4EE2-AD60-1CC5EB54D16E}" dt="2023-05-07T23:58:20.668" v="410" actId="1076"/>
        <pc:sldMkLst>
          <pc:docMk/>
          <pc:sldMk cId="1045476100" sldId="407"/>
        </pc:sldMkLst>
        <pc:spChg chg="mod">
          <ac:chgData name="Luan Orion" userId="9362fcbce404aafd" providerId="LiveId" clId="{9D95F146-15F3-4EE2-AD60-1CC5EB54D16E}" dt="2023-05-06T13:26:30.650" v="0" actId="20577"/>
          <ac:spMkLst>
            <pc:docMk/>
            <pc:sldMk cId="1045476100" sldId="407"/>
            <ac:spMk id="11" creationId="{A0D8E2E1-E9D9-C1A4-564E-B4AAFFE2F823}"/>
          </ac:spMkLst>
        </pc:spChg>
        <pc:picChg chg="add mod">
          <ac:chgData name="Luan Orion" userId="9362fcbce404aafd" providerId="LiveId" clId="{9D95F146-15F3-4EE2-AD60-1CC5EB54D16E}" dt="2023-05-07T23:58:20.668" v="410" actId="1076"/>
          <ac:picMkLst>
            <pc:docMk/>
            <pc:sldMk cId="1045476100" sldId="407"/>
            <ac:picMk id="3" creationId="{D4800806-7652-91DE-2C9B-50B32F25512C}"/>
          </ac:picMkLst>
        </pc:picChg>
        <pc:picChg chg="mod">
          <ac:chgData name="Luan Orion" userId="9362fcbce404aafd" providerId="LiveId" clId="{9D95F146-15F3-4EE2-AD60-1CC5EB54D16E}" dt="2023-05-07T23:26:18.244" v="65" actId="1076"/>
          <ac:picMkLst>
            <pc:docMk/>
            <pc:sldMk cId="1045476100" sldId="407"/>
            <ac:picMk id="5" creationId="{174208CD-D93E-F95E-2FAA-48DE14861CCB}"/>
          </ac:picMkLst>
        </pc:picChg>
        <pc:picChg chg="add mod">
          <ac:chgData name="Luan Orion" userId="9362fcbce404aafd" providerId="LiveId" clId="{9D95F146-15F3-4EE2-AD60-1CC5EB54D16E}" dt="2023-05-07T23:26:05.140" v="60" actId="14100"/>
          <ac:picMkLst>
            <pc:docMk/>
            <pc:sldMk cId="1045476100" sldId="407"/>
            <ac:picMk id="6" creationId="{FE77E82F-76D4-2509-6AA7-954FDBEB6885}"/>
          </ac:picMkLst>
        </pc:picChg>
        <pc:picChg chg="add mod">
          <ac:chgData name="Luan Orion" userId="9362fcbce404aafd" providerId="LiveId" clId="{9D95F146-15F3-4EE2-AD60-1CC5EB54D16E}" dt="2023-05-07T23:26:10.252" v="62" actId="1076"/>
          <ac:picMkLst>
            <pc:docMk/>
            <pc:sldMk cId="1045476100" sldId="407"/>
            <ac:picMk id="8" creationId="{EB5D1047-6BF6-2A82-8143-6E35989DC5DE}"/>
          </ac:picMkLst>
        </pc:picChg>
        <pc:picChg chg="add del mod">
          <ac:chgData name="Luan Orion" userId="9362fcbce404aafd" providerId="LiveId" clId="{9D95F146-15F3-4EE2-AD60-1CC5EB54D16E}" dt="2023-05-07T23:21:41.158" v="37"/>
          <ac:picMkLst>
            <pc:docMk/>
            <pc:sldMk cId="1045476100" sldId="407"/>
            <ac:picMk id="12" creationId="{3C4765B6-D95E-9688-855C-9980F5593CB5}"/>
          </ac:picMkLst>
        </pc:picChg>
        <pc:picChg chg="add mod">
          <ac:chgData name="Luan Orion" userId="9362fcbce404aafd" providerId="LiveId" clId="{9D95F146-15F3-4EE2-AD60-1CC5EB54D16E}" dt="2023-05-07T23:26:12.052" v="63" actId="1076"/>
          <ac:picMkLst>
            <pc:docMk/>
            <pc:sldMk cId="1045476100" sldId="407"/>
            <ac:picMk id="16" creationId="{7BB8E3B6-0333-012B-9A8C-FA1BD7E6AFEF}"/>
          </ac:picMkLst>
        </pc:picChg>
      </pc:sldChg>
      <pc:sldChg chg="modSp mod">
        <pc:chgData name="Luan Orion" userId="9362fcbce404aafd" providerId="LiveId" clId="{9D95F146-15F3-4EE2-AD60-1CC5EB54D16E}" dt="2023-05-07T23:51:22.823" v="304" actId="1076"/>
        <pc:sldMkLst>
          <pc:docMk/>
          <pc:sldMk cId="1083015174" sldId="408"/>
        </pc:sldMkLst>
        <pc:picChg chg="mod">
          <ac:chgData name="Luan Orion" userId="9362fcbce404aafd" providerId="LiveId" clId="{9D95F146-15F3-4EE2-AD60-1CC5EB54D16E}" dt="2023-05-07T23:51:22.823" v="304" actId="1076"/>
          <ac:picMkLst>
            <pc:docMk/>
            <pc:sldMk cId="1083015174" sldId="408"/>
            <ac:picMk id="5" creationId="{8506F0F0-8788-5A34-CE74-70FF6FC2CFD9}"/>
          </ac:picMkLst>
        </pc:picChg>
      </pc:sldChg>
      <pc:sldChg chg="addSp delSp modSp new mod">
        <pc:chgData name="Luan Orion" userId="9362fcbce404aafd" providerId="LiveId" clId="{9D95F146-15F3-4EE2-AD60-1CC5EB54D16E}" dt="2023-05-07T23:41:41.419" v="280" actId="1076"/>
        <pc:sldMkLst>
          <pc:docMk/>
          <pc:sldMk cId="758162312" sldId="409"/>
        </pc:sldMkLst>
        <pc:spChg chg="del">
          <ac:chgData name="Luan Orion" userId="9362fcbce404aafd" providerId="LiveId" clId="{9D95F146-15F3-4EE2-AD60-1CC5EB54D16E}" dt="2023-05-07T23:27:47.660" v="67"/>
          <ac:spMkLst>
            <pc:docMk/>
            <pc:sldMk cId="758162312" sldId="409"/>
            <ac:spMk id="3" creationId="{4D14BDA6-FA62-9E7F-E10D-EA91523CC943}"/>
          </ac:spMkLst>
        </pc:spChg>
        <pc:picChg chg="add mod">
          <ac:chgData name="Luan Orion" userId="9362fcbce404aafd" providerId="LiveId" clId="{9D95F146-15F3-4EE2-AD60-1CC5EB54D16E}" dt="2023-05-07T23:37:23.720" v="176" actId="1076"/>
          <ac:picMkLst>
            <pc:docMk/>
            <pc:sldMk cId="758162312" sldId="409"/>
            <ac:picMk id="5" creationId="{5275E5A3-5D9E-531E-12FE-15CB73615989}"/>
          </ac:picMkLst>
        </pc:picChg>
        <pc:picChg chg="add mod">
          <ac:chgData name="Luan Orion" userId="9362fcbce404aafd" providerId="LiveId" clId="{9D95F146-15F3-4EE2-AD60-1CC5EB54D16E}" dt="2023-05-07T23:37:26.328" v="177" actId="1076"/>
          <ac:picMkLst>
            <pc:docMk/>
            <pc:sldMk cId="758162312" sldId="409"/>
            <ac:picMk id="7" creationId="{5567803E-0564-E3E8-C52C-E0B2A47BC6B8}"/>
          </ac:picMkLst>
        </pc:picChg>
        <pc:picChg chg="add del mod">
          <ac:chgData name="Luan Orion" userId="9362fcbce404aafd" providerId="LiveId" clId="{9D95F146-15F3-4EE2-AD60-1CC5EB54D16E}" dt="2023-05-07T23:34:50.807" v="139" actId="21"/>
          <ac:picMkLst>
            <pc:docMk/>
            <pc:sldMk cId="758162312" sldId="409"/>
            <ac:picMk id="9" creationId="{641E82CB-1514-E2D8-C707-EBC88058E6CA}"/>
          </ac:picMkLst>
        </pc:picChg>
        <pc:cxnChg chg="add del mod">
          <ac:chgData name="Luan Orion" userId="9362fcbce404aafd" providerId="LiveId" clId="{9D95F146-15F3-4EE2-AD60-1CC5EB54D16E}" dt="2023-05-07T23:41:35.336" v="279" actId="478"/>
          <ac:cxnSpMkLst>
            <pc:docMk/>
            <pc:sldMk cId="758162312" sldId="409"/>
            <ac:cxnSpMk id="11" creationId="{6C81DB2E-2C12-B31C-972E-DB2FD70A9BB3}"/>
          </ac:cxnSpMkLst>
        </pc:cxnChg>
        <pc:cxnChg chg="add del mod">
          <ac:chgData name="Luan Orion" userId="9362fcbce404aafd" providerId="LiveId" clId="{9D95F146-15F3-4EE2-AD60-1CC5EB54D16E}" dt="2023-05-07T23:41:35.336" v="279" actId="478"/>
          <ac:cxnSpMkLst>
            <pc:docMk/>
            <pc:sldMk cId="758162312" sldId="409"/>
            <ac:cxnSpMk id="12" creationId="{42562A34-EF89-635C-ECF3-A9C79FEAD329}"/>
          </ac:cxnSpMkLst>
        </pc:cxnChg>
        <pc:cxnChg chg="add mod">
          <ac:chgData name="Luan Orion" userId="9362fcbce404aafd" providerId="LiveId" clId="{9D95F146-15F3-4EE2-AD60-1CC5EB54D16E}" dt="2023-05-07T23:41:26.771" v="275" actId="1076"/>
          <ac:cxnSpMkLst>
            <pc:docMk/>
            <pc:sldMk cId="758162312" sldId="409"/>
            <ac:cxnSpMk id="13" creationId="{FEC2EECB-2637-A153-15E8-B38B167B59C2}"/>
          </ac:cxnSpMkLst>
        </pc:cxnChg>
        <pc:cxnChg chg="add mod">
          <ac:chgData name="Luan Orion" userId="9362fcbce404aafd" providerId="LiveId" clId="{9D95F146-15F3-4EE2-AD60-1CC5EB54D16E}" dt="2023-05-07T23:41:18.292" v="272" actId="1037"/>
          <ac:cxnSpMkLst>
            <pc:docMk/>
            <pc:sldMk cId="758162312" sldId="409"/>
            <ac:cxnSpMk id="14" creationId="{08A1E2ED-5DB4-5DF2-A7D6-B53F47C6B743}"/>
          </ac:cxnSpMkLst>
        </pc:cxnChg>
        <pc:cxnChg chg="add del mod">
          <ac:chgData name="Luan Orion" userId="9362fcbce404aafd" providerId="LiveId" clId="{9D95F146-15F3-4EE2-AD60-1CC5EB54D16E}" dt="2023-05-07T23:41:27.638" v="276"/>
          <ac:cxnSpMkLst>
            <pc:docMk/>
            <pc:sldMk cId="758162312" sldId="409"/>
            <ac:cxnSpMk id="15" creationId="{A4FDD85C-1EEC-CB3D-ADDC-1CDBB034C698}"/>
          </ac:cxnSpMkLst>
        </pc:cxnChg>
        <pc:cxnChg chg="add del mod">
          <ac:chgData name="Luan Orion" userId="9362fcbce404aafd" providerId="LiveId" clId="{9D95F146-15F3-4EE2-AD60-1CC5EB54D16E}" dt="2023-05-07T23:41:27.638" v="276"/>
          <ac:cxnSpMkLst>
            <pc:docMk/>
            <pc:sldMk cId="758162312" sldId="409"/>
            <ac:cxnSpMk id="16" creationId="{D4ECF6D2-3B83-6077-8ADE-3D797E45471B}"/>
          </ac:cxnSpMkLst>
        </pc:cxnChg>
        <pc:cxnChg chg="add mod">
          <ac:chgData name="Luan Orion" userId="9362fcbce404aafd" providerId="LiveId" clId="{9D95F146-15F3-4EE2-AD60-1CC5EB54D16E}" dt="2023-05-07T23:41:41.419" v="280" actId="1076"/>
          <ac:cxnSpMkLst>
            <pc:docMk/>
            <pc:sldMk cId="758162312" sldId="409"/>
            <ac:cxnSpMk id="17" creationId="{0A0C3118-D13D-7EB4-9B81-4A1AD546E1A0}"/>
          </ac:cxnSpMkLst>
        </pc:cxnChg>
        <pc:cxnChg chg="add mod">
          <ac:chgData name="Luan Orion" userId="9362fcbce404aafd" providerId="LiveId" clId="{9D95F146-15F3-4EE2-AD60-1CC5EB54D16E}" dt="2023-05-07T23:41:41.419" v="280" actId="1076"/>
          <ac:cxnSpMkLst>
            <pc:docMk/>
            <pc:sldMk cId="758162312" sldId="409"/>
            <ac:cxnSpMk id="18" creationId="{32DABF9A-86A3-CD7A-4B19-6850FD4E0F6B}"/>
          </ac:cxnSpMkLst>
        </pc:cxnChg>
      </pc:sldChg>
      <pc:sldChg chg="addSp delSp modSp new mod">
        <pc:chgData name="Luan Orion" userId="9362fcbce404aafd" providerId="LiveId" clId="{9D95F146-15F3-4EE2-AD60-1CC5EB54D16E}" dt="2023-05-07T23:42:04.116" v="284" actId="1076"/>
        <pc:sldMkLst>
          <pc:docMk/>
          <pc:sldMk cId="2492437134" sldId="410"/>
        </pc:sldMkLst>
        <pc:spChg chg="del">
          <ac:chgData name="Luan Orion" userId="9362fcbce404aafd" providerId="LiveId" clId="{9D95F146-15F3-4EE2-AD60-1CC5EB54D16E}" dt="2023-05-07T23:37:05.513" v="166"/>
          <ac:spMkLst>
            <pc:docMk/>
            <pc:sldMk cId="2492437134" sldId="410"/>
            <ac:spMk id="3" creationId="{8F0A4976-6470-B5B0-5970-1D24FC1980ED}"/>
          </ac:spMkLst>
        </pc:spChg>
        <pc:picChg chg="add mod">
          <ac:chgData name="Luan Orion" userId="9362fcbce404aafd" providerId="LiveId" clId="{9D95F146-15F3-4EE2-AD60-1CC5EB54D16E}" dt="2023-05-07T23:37:21.353" v="175" actId="1076"/>
          <ac:picMkLst>
            <pc:docMk/>
            <pc:sldMk cId="2492437134" sldId="410"/>
            <ac:picMk id="4" creationId="{50A5F6DC-48B6-A9AB-6583-158B020C1336}"/>
          </ac:picMkLst>
        </pc:picChg>
        <pc:picChg chg="add mod">
          <ac:chgData name="Luan Orion" userId="9362fcbce404aafd" providerId="LiveId" clId="{9D95F146-15F3-4EE2-AD60-1CC5EB54D16E}" dt="2023-05-07T23:37:19.017" v="174" actId="1076"/>
          <ac:picMkLst>
            <pc:docMk/>
            <pc:sldMk cId="2492437134" sldId="410"/>
            <ac:picMk id="6" creationId="{54EEA1EC-F854-3194-CA3B-91755410A67F}"/>
          </ac:picMkLst>
        </pc:picChg>
        <pc:cxnChg chg="add mod">
          <ac:chgData name="Luan Orion" userId="9362fcbce404aafd" providerId="LiveId" clId="{9D95F146-15F3-4EE2-AD60-1CC5EB54D16E}" dt="2023-05-07T23:41:54.963" v="282" actId="1076"/>
          <ac:cxnSpMkLst>
            <pc:docMk/>
            <pc:sldMk cId="2492437134" sldId="410"/>
            <ac:cxnSpMk id="7" creationId="{CD382BC9-3901-6B6A-A38F-E8E13EA9E69A}"/>
          </ac:cxnSpMkLst>
        </pc:cxnChg>
        <pc:cxnChg chg="add mod">
          <ac:chgData name="Luan Orion" userId="9362fcbce404aafd" providerId="LiveId" clId="{9D95F146-15F3-4EE2-AD60-1CC5EB54D16E}" dt="2023-05-07T23:41:54.963" v="282" actId="1076"/>
          <ac:cxnSpMkLst>
            <pc:docMk/>
            <pc:sldMk cId="2492437134" sldId="410"/>
            <ac:cxnSpMk id="8" creationId="{12A8D2A3-D431-4F43-6DBE-0C2CB1D0FC5E}"/>
          </ac:cxnSpMkLst>
        </pc:cxnChg>
        <pc:cxnChg chg="add mod">
          <ac:chgData name="Luan Orion" userId="9362fcbce404aafd" providerId="LiveId" clId="{9D95F146-15F3-4EE2-AD60-1CC5EB54D16E}" dt="2023-05-07T23:42:04.116" v="284" actId="1076"/>
          <ac:cxnSpMkLst>
            <pc:docMk/>
            <pc:sldMk cId="2492437134" sldId="410"/>
            <ac:cxnSpMk id="9" creationId="{3605624B-CA80-2624-F9CC-8C9EE72A502A}"/>
          </ac:cxnSpMkLst>
        </pc:cxnChg>
        <pc:cxnChg chg="add mod">
          <ac:chgData name="Luan Orion" userId="9362fcbce404aafd" providerId="LiveId" clId="{9D95F146-15F3-4EE2-AD60-1CC5EB54D16E}" dt="2023-05-07T23:42:04.116" v="284" actId="1076"/>
          <ac:cxnSpMkLst>
            <pc:docMk/>
            <pc:sldMk cId="2492437134" sldId="410"/>
            <ac:cxnSpMk id="10" creationId="{73EBE172-07C3-8D54-C922-8A5231CD2367}"/>
          </ac:cxnSpMkLst>
        </pc:cxnChg>
      </pc:sldChg>
      <pc:sldChg chg="addSp delSp modSp new mod ord setBg">
        <pc:chgData name="Luan Orion" userId="9362fcbce404aafd" providerId="LiveId" clId="{9D95F146-15F3-4EE2-AD60-1CC5EB54D16E}" dt="2023-05-07T23:36:41.699" v="165"/>
        <pc:sldMkLst>
          <pc:docMk/>
          <pc:sldMk cId="1421183204" sldId="411"/>
        </pc:sldMkLst>
        <pc:spChg chg="add del">
          <ac:chgData name="Luan Orion" userId="9362fcbce404aafd" providerId="LiveId" clId="{9D95F146-15F3-4EE2-AD60-1CC5EB54D16E}" dt="2023-05-07T23:36:36.687" v="163" actId="26606"/>
          <ac:spMkLst>
            <pc:docMk/>
            <pc:sldMk cId="1421183204" sldId="411"/>
            <ac:spMk id="2" creationId="{31E7321E-9552-CE25-2522-D8D2B2482701}"/>
          </ac:spMkLst>
        </pc:spChg>
        <pc:spChg chg="del">
          <ac:chgData name="Luan Orion" userId="9362fcbce404aafd" providerId="LiveId" clId="{9D95F146-15F3-4EE2-AD60-1CC5EB54D16E}" dt="2023-05-07T23:36:23.866" v="153"/>
          <ac:spMkLst>
            <pc:docMk/>
            <pc:sldMk cId="1421183204" sldId="411"/>
            <ac:spMk id="3" creationId="{DC94CBE4-AE74-A5BD-EC8B-A07987282C16}"/>
          </ac:spMkLst>
        </pc:spChg>
        <pc:spChg chg="add del">
          <ac:chgData name="Luan Orion" userId="9362fcbce404aafd" providerId="LiveId" clId="{9D95F146-15F3-4EE2-AD60-1CC5EB54D16E}" dt="2023-05-07T23:36:36.687" v="163" actId="26606"/>
          <ac:spMkLst>
            <pc:docMk/>
            <pc:sldMk cId="1421183204" sldId="411"/>
            <ac:spMk id="10" creationId="{42A4FC2C-047E-45A5-965D-8E1E3BF09BC6}"/>
          </ac:spMkLst>
        </pc:spChg>
        <pc:picChg chg="add mod">
          <ac:chgData name="Luan Orion" userId="9362fcbce404aafd" providerId="LiveId" clId="{9D95F146-15F3-4EE2-AD60-1CC5EB54D16E}" dt="2023-05-07T23:36:36.687" v="163" actId="26606"/>
          <ac:picMkLst>
            <pc:docMk/>
            <pc:sldMk cId="1421183204" sldId="411"/>
            <ac:picMk id="5" creationId="{D5492F22-5C43-3F47-3A1C-480BF565F409}"/>
          </ac:picMkLst>
        </pc:picChg>
      </pc:sldChg>
      <pc:sldChg chg="add del">
        <pc:chgData name="Luan Orion" userId="9362fcbce404aafd" providerId="LiveId" clId="{9D95F146-15F3-4EE2-AD60-1CC5EB54D16E}" dt="2023-05-07T23:40:29.226" v="188"/>
        <pc:sldMkLst>
          <pc:docMk/>
          <pc:sldMk cId="772563240" sldId="412"/>
        </pc:sldMkLst>
      </pc:sldChg>
      <pc:sldChg chg="addSp new mod">
        <pc:chgData name="Luan Orion" userId="9362fcbce404aafd" providerId="LiveId" clId="{9D95F146-15F3-4EE2-AD60-1CC5EB54D16E}" dt="2023-05-07T23:44:55.704" v="294" actId="22"/>
        <pc:sldMkLst>
          <pc:docMk/>
          <pc:sldMk cId="1076657422" sldId="412"/>
        </pc:sldMkLst>
        <pc:picChg chg="add">
          <ac:chgData name="Luan Orion" userId="9362fcbce404aafd" providerId="LiveId" clId="{9D95F146-15F3-4EE2-AD60-1CC5EB54D16E}" dt="2023-05-07T23:44:55.704" v="294" actId="22"/>
          <ac:picMkLst>
            <pc:docMk/>
            <pc:sldMk cId="1076657422" sldId="412"/>
            <ac:picMk id="5" creationId="{82A12D2E-D38F-A3F1-2D07-01D652D859DF}"/>
          </ac:picMkLst>
        </pc:picChg>
      </pc:sldChg>
      <pc:sldChg chg="add del">
        <pc:chgData name="Luan Orion" userId="9362fcbce404aafd" providerId="LiveId" clId="{9D95F146-15F3-4EE2-AD60-1CC5EB54D16E}" dt="2023-05-07T23:40:26.582" v="186"/>
        <pc:sldMkLst>
          <pc:docMk/>
          <pc:sldMk cId="3469619073" sldId="412"/>
        </pc:sldMkLst>
      </pc:sldChg>
      <pc:sldChg chg="addSp new mod">
        <pc:chgData name="Luan Orion" userId="9362fcbce404aafd" providerId="LiveId" clId="{9D95F146-15F3-4EE2-AD60-1CC5EB54D16E}" dt="2023-05-07T23:45:09.251" v="296" actId="22"/>
        <pc:sldMkLst>
          <pc:docMk/>
          <pc:sldMk cId="2793253436" sldId="413"/>
        </pc:sldMkLst>
        <pc:picChg chg="add">
          <ac:chgData name="Luan Orion" userId="9362fcbce404aafd" providerId="LiveId" clId="{9D95F146-15F3-4EE2-AD60-1CC5EB54D16E}" dt="2023-05-07T23:45:09.251" v="296" actId="22"/>
          <ac:picMkLst>
            <pc:docMk/>
            <pc:sldMk cId="2793253436" sldId="413"/>
            <ac:picMk id="5" creationId="{F3FBDEBE-EFB7-4430-5EC5-7BED728DCC75}"/>
          </ac:picMkLst>
        </pc:picChg>
      </pc:sldChg>
      <pc:sldChg chg="addSp new mod">
        <pc:chgData name="Luan Orion" userId="9362fcbce404aafd" providerId="LiveId" clId="{9D95F146-15F3-4EE2-AD60-1CC5EB54D16E}" dt="2023-05-07T23:45:25.217" v="298" actId="22"/>
        <pc:sldMkLst>
          <pc:docMk/>
          <pc:sldMk cId="3012173163" sldId="414"/>
        </pc:sldMkLst>
        <pc:picChg chg="add">
          <ac:chgData name="Luan Orion" userId="9362fcbce404aafd" providerId="LiveId" clId="{9D95F146-15F3-4EE2-AD60-1CC5EB54D16E}" dt="2023-05-07T23:45:25.217" v="298" actId="22"/>
          <ac:picMkLst>
            <pc:docMk/>
            <pc:sldMk cId="3012173163" sldId="414"/>
            <ac:picMk id="5" creationId="{256E9CE9-50E3-8027-F504-23E1277F1A59}"/>
          </ac:picMkLst>
        </pc:picChg>
      </pc:sldChg>
      <pc:sldChg chg="addSp new mod">
        <pc:chgData name="Luan Orion" userId="9362fcbce404aafd" providerId="LiveId" clId="{9D95F146-15F3-4EE2-AD60-1CC5EB54D16E}" dt="2023-05-07T23:50:42" v="302" actId="22"/>
        <pc:sldMkLst>
          <pc:docMk/>
          <pc:sldMk cId="1735559667" sldId="415"/>
        </pc:sldMkLst>
        <pc:picChg chg="add">
          <ac:chgData name="Luan Orion" userId="9362fcbce404aafd" providerId="LiveId" clId="{9D95F146-15F3-4EE2-AD60-1CC5EB54D16E}" dt="2023-05-07T23:50:42" v="302" actId="22"/>
          <ac:picMkLst>
            <pc:docMk/>
            <pc:sldMk cId="1735559667" sldId="415"/>
            <ac:picMk id="5" creationId="{26677273-FDA6-F301-C494-F3350D2885E2}"/>
          </ac:picMkLst>
        </pc:picChg>
      </pc:sldChg>
      <pc:sldChg chg="addSp new mod">
        <pc:chgData name="Luan Orion" userId="9362fcbce404aafd" providerId="LiveId" clId="{9D95F146-15F3-4EE2-AD60-1CC5EB54D16E}" dt="2023-05-07T23:50:31.470" v="301" actId="22"/>
        <pc:sldMkLst>
          <pc:docMk/>
          <pc:sldMk cId="3484535831" sldId="416"/>
        </pc:sldMkLst>
        <pc:picChg chg="add">
          <ac:chgData name="Luan Orion" userId="9362fcbce404aafd" providerId="LiveId" clId="{9D95F146-15F3-4EE2-AD60-1CC5EB54D16E}" dt="2023-05-07T23:50:31.470" v="301" actId="22"/>
          <ac:picMkLst>
            <pc:docMk/>
            <pc:sldMk cId="3484535831" sldId="416"/>
            <ac:picMk id="5" creationId="{FEF03720-5BAB-0640-1F6F-14EAAEE8E53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6:55:03.1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1,'1193'0,"-928"14,-6 1,-12-1,20 0,65-15,-301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6:55:04.8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0,'2289'0,"-2262"0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6:55:04.8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0,'4147'0,"-4098"0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6:54:45.6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0,'0'2,"1"-1,-1 0,1 0,-1 0,1 0,-1 0,1 0,0 0,0 0,0 0,0 0,-1 0,1 0,0-1,0 1,1 0,-1-1,0 1,0-1,0 1,0-1,0 1,1-1,-1 0,0 0,0 1,2-1,42 5,-39-4,34 1,-8 0,0 1,41 10,-7 1,-1-3,2-3,128-1,-160-5,67 10,17 1,459-11,-277-4,2628 2,-2831 4,114 21,-112-11,114 1,766-17,-919 7,-35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6:54:47.7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7080 59,'-259'2,"-284"-4,478-4,-83-16,80 10,-68-4,-375 14,258 4,-4813-2,5036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7:06:07.9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3,'129'-2,"141"4,-153 11,71 4,-65-17,-40-1,145 17,161 19,6-30,-139-5,-214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7:06:11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60,'34'0,"26"1,-1-3,84-13,-21-4,189-5,129 24,-176 3,379-3,-610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30T16:22:00.1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51,'4488'0,"-4190"-22,-23 0,-197 23,-41 1,0-2,38-5,-49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309B8-4072-4954-B550-6071C4BEF773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A74FF-A7BD-4676-AF55-1E2C1CD319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14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Apresentação da análise do Problema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760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Apresentação da análise e tratamento dos dados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A74FF-A7BD-4676-AF55-1E2C1CD3199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2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04 - Como </a:t>
            </a:r>
            <a:r>
              <a:rPr lang="en-US" err="1"/>
              <a:t>esta</a:t>
            </a:r>
            <a:r>
              <a:rPr lang="en-US"/>
              <a:t> </a:t>
            </a:r>
            <a:r>
              <a:rPr lang="en-US" err="1"/>
              <a:t>hipótese</a:t>
            </a:r>
            <a:r>
              <a:rPr lang="en-US"/>
              <a:t> </a:t>
            </a:r>
            <a:r>
              <a:rPr lang="en-US" err="1"/>
              <a:t>ajuda</a:t>
            </a:r>
            <a:r>
              <a:rPr lang="en-US"/>
              <a:t> a responder à </a:t>
            </a:r>
            <a:r>
              <a:rPr lang="en-US" err="1"/>
              <a:t>pergunta</a:t>
            </a:r>
            <a:r>
              <a:rPr lang="en-US"/>
              <a:t> </a:t>
            </a:r>
            <a:r>
              <a:rPr lang="en-US" err="1"/>
              <a:t>científica</a:t>
            </a:r>
            <a:r>
              <a:rPr lang="en-US"/>
              <a:t>?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Com </a:t>
            </a:r>
            <a:r>
              <a:rPr lang="en-US" err="1"/>
              <a:t>técnicas</a:t>
            </a:r>
            <a:r>
              <a:rPr lang="en-US"/>
              <a:t> de </a:t>
            </a:r>
            <a:r>
              <a:rPr lang="en-US" err="1"/>
              <a:t>Aprendizado</a:t>
            </a:r>
            <a:r>
              <a:rPr lang="en-US"/>
              <a:t> de </a:t>
            </a:r>
            <a:r>
              <a:rPr lang="en-US" err="1"/>
              <a:t>Máquina</a:t>
            </a:r>
            <a:r>
              <a:rPr lang="en-US"/>
              <a:t> </a:t>
            </a:r>
            <a:r>
              <a:rPr lang="en-US" err="1"/>
              <a:t>podemos</a:t>
            </a:r>
            <a:r>
              <a:rPr lang="en-US"/>
              <a:t> </a:t>
            </a:r>
            <a:r>
              <a:rPr lang="en-US" err="1"/>
              <a:t>obter</a:t>
            </a:r>
            <a:r>
              <a:rPr lang="en-US"/>
              <a:t> dados de </a:t>
            </a:r>
            <a:r>
              <a:rPr lang="en-US" err="1"/>
              <a:t>objets</a:t>
            </a:r>
            <a:r>
              <a:rPr lang="en-US"/>
              <a:t> </a:t>
            </a:r>
            <a:r>
              <a:rPr lang="en-US" err="1"/>
              <a:t>astrofísicos</a:t>
            </a:r>
            <a:r>
              <a:rPr lang="en-US"/>
              <a:t> </a:t>
            </a:r>
            <a:r>
              <a:rPr lang="en-US" err="1"/>
              <a:t>mascardos</a:t>
            </a:r>
            <a:r>
              <a:rPr lang="en-US"/>
              <a:t> no </a:t>
            </a:r>
            <a:r>
              <a:rPr lang="en-US" err="1"/>
              <a:t>limite</a:t>
            </a:r>
            <a:r>
              <a:rPr lang="en-US"/>
              <a:t> </a:t>
            </a:r>
            <a:r>
              <a:rPr lang="en-US" err="1"/>
              <a:t>observável</a:t>
            </a:r>
            <a:r>
              <a:rPr lang="en-US"/>
              <a:t> do </a:t>
            </a:r>
            <a:r>
              <a:rPr lang="en-US" err="1"/>
              <a:t>instrumento</a:t>
            </a:r>
            <a:endParaRPr lang="en-US" err="1">
              <a:ea typeface="Calibri"/>
              <a:cs typeface="Calibri"/>
            </a:endParaRPr>
          </a:p>
          <a:p>
            <a:r>
              <a:rPr lang="en-US" err="1"/>
              <a:t>reduzindo</a:t>
            </a:r>
            <a:r>
              <a:rPr lang="en-US"/>
              <a:t> o tempo de </a:t>
            </a:r>
            <a:r>
              <a:rPr lang="en-US" err="1"/>
              <a:t>processamento</a:t>
            </a:r>
            <a:r>
              <a:rPr lang="en-US"/>
              <a:t> e o tempo da dos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A74FF-A7BD-4676-AF55-1E2C1CD3199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30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Justificativa do uso de técnicas de IA para Resolução do problema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A74FF-A7BD-4676-AF55-1E2C1CD3199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86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Htf5 JSON .</a:t>
            </a:r>
            <a:r>
              <a:rPr lang="pt-BR" dirty="0" err="1"/>
              <a:t>fits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623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http://simbad.cds.unistra.fr/simbad/sim-id-refs?Ident=LEDA%20%20971952&amp;Name=LEDA%20%20971952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37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 New Roman" panose="02020603050405020304" pitchFamily="18" charset="0"/>
              </a:rPr>
              <a:t>Time–frequency plots of 1/f noise generated using the simulation pipeline. (a) is example of highly correlated 1/f noise,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0.25, while (b)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0.5,</a:t>
            </a:r>
            <a:br>
              <a:rPr lang="en-US" dirty="0">
                <a:effectLst/>
                <a:latin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</a:rPr>
              <a:t>and (c)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0.75 are increasingly uncorrelated in frequency, and finally (d)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1 is an example of completely uncorrelated 1/f noise where each channel</a:t>
            </a:r>
            <a:br>
              <a:rPr lang="en-US" dirty="0">
                <a:effectLst/>
                <a:latin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</a:rPr>
              <a:t>has a unique noise realization. The images represent waterfall plots, with time along the x-axis and frequency along the y-axis. The parallel and vertical plots</a:t>
            </a:r>
            <a:br>
              <a:rPr lang="en-US" dirty="0">
                <a:effectLst/>
                <a:latin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</a:rPr>
              <a:t>associated with each image are slices along either a single channel or time interval, respectively. These figures do not include any white noise contribution.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84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 New Roman" panose="02020603050405020304" pitchFamily="18" charset="0"/>
              </a:rPr>
              <a:t>Time–frequency plots of 1/f noise generated using the simulation pipeline. (a) is example of highly correlated 1/f noise,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0.25, while (b)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0.5,</a:t>
            </a:r>
            <a:br>
              <a:rPr lang="en-US" dirty="0">
                <a:effectLst/>
                <a:latin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</a:rPr>
              <a:t>and (c)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0.75 are increasingly uncorrelated in frequency, and finally (d) β </a:t>
            </a:r>
            <a:r>
              <a:rPr lang="en-US" dirty="0">
                <a:effectLst/>
                <a:latin typeface="Arial" panose="020B0604020202020204" pitchFamily="34" charset="0"/>
              </a:rPr>
              <a:t>= </a:t>
            </a:r>
            <a:r>
              <a:rPr lang="en-US" dirty="0">
                <a:effectLst/>
                <a:latin typeface="Times New Roman" panose="02020603050405020304" pitchFamily="18" charset="0"/>
              </a:rPr>
              <a:t>1 is an example of completely uncorrelated 1/f noise where each channel</a:t>
            </a:r>
            <a:br>
              <a:rPr lang="en-US" dirty="0">
                <a:effectLst/>
                <a:latin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</a:rPr>
              <a:t>has a unique noise realization. The images represent waterfall plots, with time along the x-axis and frequency along the y-axis. The parallel and vertical plots</a:t>
            </a:r>
            <a:br>
              <a:rPr lang="en-US" dirty="0">
                <a:effectLst/>
                <a:latin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</a:rPr>
              <a:t>associated with each image are slices along either a single channel or time interval, respectively. These figures do not include any white noise contribution.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60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 New Roman" panose="02020603050405020304" pitchFamily="18" charset="0"/>
              </a:rPr>
              <a:t>Power spectral density of the LOESS, SSA and wavelet noises for patients P01</a:t>
            </a:r>
            <a:br>
              <a:rPr lang="en-US" dirty="0"/>
            </a:br>
            <a:r>
              <a:rPr lang="en-US" dirty="0">
                <a:effectLst/>
                <a:latin typeface="Times New Roman" panose="02020603050405020304" pitchFamily="18" charset="0"/>
              </a:rPr>
              <a:t>and P13. The linear fit was estimated using LMS regression in the range of frequencies</a:t>
            </a:r>
            <a:br>
              <a:rPr lang="en-US" dirty="0"/>
            </a:br>
            <a:r>
              <a:rPr lang="en-US" dirty="0">
                <a:effectLst/>
                <a:latin typeface="Times New Roman" panose="02020603050405020304" pitchFamily="18" charset="0"/>
              </a:rPr>
              <a:t>where power spectrum decays abruptly.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10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10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A74FF-A7BD-4676-AF55-1E2C1CD3199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9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8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Apresentação da análise do Problema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74FF-A7BD-4676-AF55-1E2C1CD3199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76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Apresentação da análise do Problema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A74FF-A7BD-4676-AF55-1E2C1CD3199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28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B3AF0-10F5-9F45-2ECD-7CF4570BC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9B6C39-5AB8-A4C6-1FE5-C4F814B44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1352FE-8C34-89A3-B96F-6FC10264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4C6CC8-2E4A-8BFD-97BD-708150F9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5E6417-CD84-CA66-D091-7D8B1EFD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02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B1CB9-216F-271C-B190-19BEF356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F19778-099B-3BAC-6D3C-BD5C7E3F4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CFCA6-8A72-9E8A-A9C7-CEFC2FCB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BC89CF-1553-D731-ADED-F23C16C7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75A980-7A57-457A-EBCA-BBDEC630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49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6B233E-C5A3-876B-5E77-9E21E0B5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115736-4F66-3DFF-309F-3123E35C4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DDD945-348B-A21F-DC78-A45B74E05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0B854B-402C-E078-36EC-8E1E8DA8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E23179-B922-6575-9FD4-C7DBE518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6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C3562-DF0C-8732-F149-0F52D5E0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682BB0-7B80-DF16-8380-87B60462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5B35A5-E19A-0758-ECF3-2710EE90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2D4CDF-E423-97F1-5791-84510431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049038-4CC1-403E-FEB3-B2A4CB9C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9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80B73-5903-6ACF-9962-E3DD1D8D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32D7F7-9F3C-8AF5-035F-8A4CC1ED2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DE4C2D-FAE4-A98F-0D3C-0C369F2F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FD9EED-8F14-D721-34FA-B8902A56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28BB12-5AE5-7BF8-0F9C-2A5176C8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33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FF504-E456-BDA6-9C9F-A7FEFEEB2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E4DAD5-12B0-4D9F-5015-E3BA014BA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C1CFB8-F8C3-7C04-FD00-3DD5B5763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CB7A82-66F9-DC3B-BEAD-2CB24100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31B6F0-2E3E-6998-6D0C-20CF7695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02E431-CEBC-3798-2D5E-5BF89295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80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81566-43EB-3393-7893-341AF909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3A73E2-CC66-C1EF-1A63-0EE67167D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DC5ED6-2416-E97D-3B7A-4EB9BE5FF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9E1B03E-C287-E557-5CF3-3D133F28F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0ACC0F-7FD3-04AB-70EA-D5D4649EE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ED9029D-A9DE-0F6A-3ECA-1F423D38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BE00E09-008F-7FCD-DF93-B9E49910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3C8949-A91D-9142-945E-B8F7F2BD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2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0AE31-81CE-B35E-B1A3-692CC01D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F840C78-086D-2F8E-61EA-F104D2A0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3BC54F0-EEE1-E038-F689-029EB084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055BEA-1821-0F7C-2AC7-329D2866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327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4C2B3BA-3A74-DB44-A9BE-A971D34F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509382-DBB0-B99E-0035-E02463A2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618C79-BAFA-FAEF-877E-D90F3E1C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2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2C7D7-B9AE-9A83-688A-29180731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AA797C-D025-23B5-9C26-125CD7FC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3DE3AF-FC4E-3B3F-395A-8123CBE27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EA5296-F094-4DD3-D44F-94E9F3A3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F2572C-CD8C-EC8A-15E5-4EDD17E1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06810F-6D5A-0106-1B92-D827E848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59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CB780-15B5-93F4-FCAD-4FEFCB9F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474C3B-911A-96DC-2A51-F5B84F4B1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97889D-A8B4-0A59-7DD3-BD8114891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722DB5-911D-89B3-819D-A2808B28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A2F756-AA77-DB93-B272-C4E1264F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9845A0-D518-A2A5-7670-3049B21C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33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B755280-0721-A354-27CA-29A6CB65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883118-9125-FCE2-11D9-95C51942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20B968-C57A-5370-86F6-B6E492099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DAE53-1B6C-4AFD-9197-C0BC8FD4613A}" type="datetimeFigureOut">
              <a:rPr lang="pt-BR" smtClean="0"/>
              <a:t>07/05/2023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1247A1-B4F8-2519-3165-7AA775B35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FA406F-11B9-5A15-D604-731450976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E2C4D-802E-4DF1-9E02-3F0198EE20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84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bingotelescope.org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inpe.br/posgraduacao/cap/" TargetMode="External"/><Relationship Id="rId11" Type="http://schemas.openxmlformats.org/officeDocument/2006/relationships/image" Target="../media/image5.jpg"/><Relationship Id="rId5" Type="http://schemas.openxmlformats.org/officeDocument/2006/relationships/image" Target="../media/image1.jpeg"/><Relationship Id="rId10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doi.org/10.1016/j.cmpb.2013.03.014" TargetMode="External"/><Relationship Id="rId7" Type="http://schemas.openxmlformats.org/officeDocument/2006/relationships/customXml" Target="../ink/ink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.jpg"/><Relationship Id="rId5" Type="http://schemas.openxmlformats.org/officeDocument/2006/relationships/customXml" Target="../ink/ink6.xml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8.xml"/><Relationship Id="rId4" Type="http://schemas.openxmlformats.org/officeDocument/2006/relationships/image" Target="../media/image38.png"/><Relationship Id="rId9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.png"/><Relationship Id="rId7" Type="http://schemas.openxmlformats.org/officeDocument/2006/relationships/image" Target="../media/image4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5.jp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jpeg"/><Relationship Id="rId7" Type="http://schemas.openxmlformats.org/officeDocument/2006/relationships/hyperlink" Target="https://www.civilsdaily.com/news/what-is-a-fast-radio-burst-frb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articles/d41586-021-02836-5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4.jpeg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4.jp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arxiv.org/abs/2208.08808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0.png"/><Relationship Id="rId7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scielo.br/j/rbef/a/F85YZNVqmN6xJScnssmgGLB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luanorion1@gmail.com" TargetMode="External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7.jpeg"/><Relationship Id="rId7" Type="http://schemas.openxmlformats.org/officeDocument/2006/relationships/hyperlink" Target="instagram.com" TargetMode="External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6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cid.org/0000-0002-5214-2399" TargetMode="External"/><Relationship Id="rId11" Type="http://schemas.openxmlformats.org/officeDocument/2006/relationships/image" Target="../media/image79.png"/><Relationship Id="rId5" Type="http://schemas.openxmlformats.org/officeDocument/2006/relationships/hyperlink" Target="https://www.linkedin.com/in/barauna-lo/" TargetMode="External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hyperlink" Target="https://github.com/barauna-lo" TargetMode="External"/><Relationship Id="rId9" Type="http://schemas.openxmlformats.org/officeDocument/2006/relationships/hyperlink" Target="mailto:luan.ferreira@inpe.br" TargetMode="External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hyperlink" Target="https://www.youtube.com/watch?v=EfkW8e1P-64" TargetMode="Externa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ti.org/press-release/artificial-intelligence-helps-find-new-fast-radio-bursts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imdb.com/title/tt0118884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3.png"/><Relationship Id="rId9" Type="http://schemas.openxmlformats.org/officeDocument/2006/relationships/image" Target="../media/image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arxiv.org/abs/2303.0479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10.png"/><Relationship Id="rId7" Type="http://schemas.openxmlformats.org/officeDocument/2006/relationships/image" Target="../media/image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medium.com/swlh/artificial-intelligence-machine-learning-and-deep-learning-whats-the-real-difference-94fe7e528097" TargetMode="External"/><Relationship Id="rId4" Type="http://schemas.openxmlformats.org/officeDocument/2006/relationships/hyperlink" Target="https://www.juanbarrios.com/inteligencia-artificial-y-salud-un-caso-practico-borrador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fathom.info/notebook/10851/" TargetMode="External"/><Relationship Id="rId4" Type="http://schemas.openxmlformats.org/officeDocument/2006/relationships/image" Target="../media/image111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2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image" Target="../media/image3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1.png"/><Relationship Id="rId7" Type="http://schemas.openxmlformats.org/officeDocument/2006/relationships/image" Target="../media/image450.png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3.png"/><Relationship Id="rId5" Type="http://schemas.openxmlformats.org/officeDocument/2006/relationships/hyperlink" Target="https://doi.org/10.1093/mnras/sty1238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46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ustomXml" Target="../ink/ink3.xml"/><Relationship Id="rId10" Type="http://schemas.openxmlformats.org/officeDocument/2006/relationships/image" Target="../media/image24.jpg"/><Relationship Id="rId4" Type="http://schemas.openxmlformats.org/officeDocument/2006/relationships/hyperlink" Target="https://doi.org/10.1093/mnras/sty1238" TargetMode="External"/><Relationship Id="rId9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doi.org/10.1103/PhysRevE.83.051912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28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40.png"/><Relationship Id="rId4" Type="http://schemas.openxmlformats.org/officeDocument/2006/relationships/hyperlink" Target="https://doi.org/10.1016/j.bspc.2020.101934" TargetMode="External"/><Relationship Id="rId9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2EE0B4B-3B46-4C4B-B9C4-A3AECE6AF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6733" y="520844"/>
            <a:ext cx="11855323" cy="1295354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High-energy astrophysics in the multi-messenger era.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84124" y="2337031"/>
            <a:ext cx="5387932" cy="8905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de-DE" dirty="0">
                <a:solidFill>
                  <a:srgbClr val="FFFFFF"/>
                </a:solidFill>
                <a:ea typeface="Calibri"/>
                <a:cs typeface="Calibri"/>
              </a:rPr>
              <a:t>Ph.D. in Applied Computing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D2F0D45-3587-F40D-4436-61FE91EFCEB7}"/>
              </a:ext>
            </a:extLst>
          </p:cNvPr>
          <p:cNvSpPr/>
          <p:nvPr/>
        </p:nvSpPr>
        <p:spPr>
          <a:xfrm>
            <a:off x="911860" y="5829300"/>
            <a:ext cx="11218360" cy="916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>
            <a:hlinkClick r:id="rId6"/>
            <a:extLst>
              <a:ext uri="{FF2B5EF4-FFF2-40B4-BE49-F238E27FC236}">
                <a16:creationId xmlns:a16="http://schemas.microsoft.com/office/drawing/2014/main" id="{20F88B7D-61F7-260F-8EC7-AE65EC6D3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49" y="5917921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hlinkClick r:id="rId8"/>
            <a:extLst>
              <a:ext uri="{FF2B5EF4-FFF2-40B4-BE49-F238E27FC236}">
                <a16:creationId xmlns:a16="http://schemas.microsoft.com/office/drawing/2014/main" id="{C9C47208-4A0B-A363-1A2D-032BC65171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2948507" y="5882495"/>
            <a:ext cx="900442" cy="82957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E7A1641-DFE1-1323-5DB6-B6B7182F4666}"/>
              </a:ext>
            </a:extLst>
          </p:cNvPr>
          <p:cNvSpPr txBox="1"/>
          <p:nvPr/>
        </p:nvSpPr>
        <p:spPr>
          <a:xfrm>
            <a:off x="7198689" y="4778323"/>
            <a:ext cx="484146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Luan Orion Baraúna</a:t>
            </a:r>
          </a:p>
          <a:p>
            <a:pPr algn="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luan.ferreira@inpe.br</a:t>
            </a:r>
          </a:p>
          <a:p>
            <a:pPr algn="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github.com/barauna-lo</a:t>
            </a:r>
          </a:p>
        </p:txBody>
      </p:sp>
      <p:pic>
        <p:nvPicPr>
          <p:cNvPr id="7" name="Imagem 6" descr="Homem de camisa branca&#10;&#10;Descrição gerada automaticamente">
            <a:extLst>
              <a:ext uri="{FF2B5EF4-FFF2-40B4-BE49-F238E27FC236}">
                <a16:creationId xmlns:a16="http://schemas.microsoft.com/office/drawing/2014/main" id="{013A7A4D-F909-2F04-4099-74570AF90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74" y="2854663"/>
            <a:ext cx="1785525" cy="1863157"/>
          </a:xfrm>
          <a:prstGeom prst="ellipse">
            <a:avLst/>
          </a:prstGeom>
        </p:spPr>
      </p:pic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BD7F0E3-6824-6F30-8A0E-A32A09E779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1076479" y="5998830"/>
            <a:ext cx="1707409" cy="596900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1915E9A5-A364-597D-5F84-3913D8AD73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72" y="5698610"/>
            <a:ext cx="5885235" cy="11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52BA6-7649-31EE-58B1-107E25D7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Why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Study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Noise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E17499-2915-5158-047C-FA4105EEC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43" y="2274888"/>
            <a:ext cx="5289161" cy="345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66CFF3C-94EE-A53D-02F5-C3ACFAFF36D7}"/>
              </a:ext>
            </a:extLst>
          </p:cNvPr>
          <p:cNvSpPr txBox="1"/>
          <p:nvPr/>
        </p:nvSpPr>
        <p:spPr>
          <a:xfrm>
            <a:off x="558800" y="62568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 tooltip="Persistent link using digital object identifier"/>
              </a:rPr>
              <a:t>https://doi.org/10.1016/j.cmpb.2013.03.014</a:t>
            </a:r>
            <a:endParaRPr lang="en-US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F0C6DB6-DD6B-2FB3-74A4-356CC02E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12240"/>
            <a:ext cx="5964253" cy="468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8CAC41E7-BFE7-6469-3D52-C500F9901CE4}"/>
                  </a:ext>
                </a:extLst>
              </p14:cNvPr>
              <p14:cNvContentPartPr/>
              <p14:nvPr/>
            </p14:nvContentPartPr>
            <p14:xfrm>
              <a:off x="2255360" y="3818800"/>
              <a:ext cx="799560" cy="3204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8CAC41E7-BFE7-6469-3D52-C500F9901C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1360" y="3711160"/>
                <a:ext cx="9072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0CCB880B-60A2-B0F2-CFC6-D9AD689D9144}"/>
                  </a:ext>
                </a:extLst>
              </p14:cNvPr>
              <p14:cNvContentPartPr/>
              <p14:nvPr/>
            </p14:nvContentPartPr>
            <p14:xfrm>
              <a:off x="2265440" y="3706840"/>
              <a:ext cx="759600" cy="2232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0CCB880B-60A2-B0F2-CFC6-D9AD689D914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1440" y="3599200"/>
                <a:ext cx="867240" cy="237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F177E005-121F-322A-5C25-A9513DDA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942C9F-9B97-7183-5C18-65AC67B4D3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C010C87-2782-1A22-681A-F954D0E8F3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5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id="{8449604B-B505-189B-5DBA-236EEFA2D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09" y="1167666"/>
            <a:ext cx="4441336" cy="261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Gráfico, Histograma&#10;&#10;Descrição gerada automaticamente">
            <a:extLst>
              <a:ext uri="{FF2B5EF4-FFF2-40B4-BE49-F238E27FC236}">
                <a16:creationId xmlns:a16="http://schemas.microsoft.com/office/drawing/2014/main" id="{BA03149E-E50D-6682-2816-A22A9F403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09" y="4000860"/>
            <a:ext cx="4441335" cy="261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CF831DE-84DE-B9D3-777D-A84A45EB3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C261218-5741-A64C-B697-4511C93DEE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BB8EC8B-1292-2ECF-1E13-8990EAF346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pic>
        <p:nvPicPr>
          <p:cNvPr id="5" name="Espaço Reservado para Conteúdo 12" descr="Gráfico&#10;&#10;Descrição gerada automaticamente">
            <a:extLst>
              <a:ext uri="{FF2B5EF4-FFF2-40B4-BE49-F238E27FC236}">
                <a16:creationId xmlns:a16="http://schemas.microsoft.com/office/drawing/2014/main" id="{F2403638-FBE3-C920-41B7-61FA2336C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85" y="1167666"/>
            <a:ext cx="4441335" cy="261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Gráfico, Gráfico de linhas&#10;&#10;Descrição gerada automaticamente">
            <a:extLst>
              <a:ext uri="{FF2B5EF4-FFF2-40B4-BE49-F238E27FC236}">
                <a16:creationId xmlns:a16="http://schemas.microsoft.com/office/drawing/2014/main" id="{77B1175C-186C-9EE9-0D7D-81C1DC618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85" y="3957017"/>
            <a:ext cx="4441335" cy="261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336939F-D86E-2A5A-37D7-16D2A2E42878}"/>
              </a:ext>
            </a:extLst>
          </p:cNvPr>
          <p:cNvSpPr txBox="1"/>
          <p:nvPr/>
        </p:nvSpPr>
        <p:spPr>
          <a:xfrm rot="16200000">
            <a:off x="314155" y="2289431"/>
            <a:ext cx="13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White </a:t>
            </a:r>
            <a:r>
              <a:rPr lang="pt-BR" dirty="0" err="1"/>
              <a:t>Noise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E3DCF7-3042-098B-3BAD-684DC150E2D0}"/>
              </a:ext>
            </a:extLst>
          </p:cNvPr>
          <p:cNvSpPr txBox="1"/>
          <p:nvPr/>
        </p:nvSpPr>
        <p:spPr>
          <a:xfrm rot="16200000">
            <a:off x="75597" y="507878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Turbulence</a:t>
            </a:r>
            <a:r>
              <a:rPr lang="pt-BR" dirty="0"/>
              <a:t> </a:t>
            </a:r>
            <a:r>
              <a:rPr lang="pt-BR" dirty="0" err="1"/>
              <a:t>Noise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9D9544C-823C-1C59-21E5-E82EF110307B}"/>
              </a:ext>
            </a:extLst>
          </p:cNvPr>
          <p:cNvSpPr txBox="1"/>
          <p:nvPr/>
        </p:nvSpPr>
        <p:spPr>
          <a:xfrm rot="16200000">
            <a:off x="5455404" y="228943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Pink </a:t>
            </a:r>
            <a:r>
              <a:rPr lang="pt-BR" dirty="0" err="1"/>
              <a:t>Noise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9CC3A53-D981-5499-C750-23DA75544B34}"/>
              </a:ext>
            </a:extLst>
          </p:cNvPr>
          <p:cNvSpPr txBox="1"/>
          <p:nvPr/>
        </p:nvSpPr>
        <p:spPr>
          <a:xfrm rot="16200000">
            <a:off x="5475057" y="5078781"/>
            <a:ext cx="112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Red</a:t>
            </a:r>
            <a:r>
              <a:rPr lang="pt-BR" dirty="0"/>
              <a:t> </a:t>
            </a:r>
            <a:r>
              <a:rPr lang="pt-BR" dirty="0" err="1"/>
              <a:t>Noise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388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8A522DA2-EFB3-227D-38B8-24CC9A7AAB39}"/>
              </a:ext>
            </a:extLst>
          </p:cNvPr>
          <p:cNvGrpSpPr/>
          <p:nvPr/>
        </p:nvGrpSpPr>
        <p:grpSpPr>
          <a:xfrm>
            <a:off x="121920" y="2594986"/>
            <a:ext cx="6291241" cy="3848852"/>
            <a:chOff x="326257" y="1555351"/>
            <a:chExt cx="8971280" cy="5488445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C107063A-2770-5927-9F61-61CC857E7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78" r="26416"/>
            <a:stretch/>
          </p:blipFill>
          <p:spPr>
            <a:xfrm>
              <a:off x="326257" y="1555351"/>
              <a:ext cx="8971280" cy="54884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B43C0DD7-2D1C-CF9D-C1A3-78B80E9AF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667" b="74537"/>
            <a:stretch/>
          </p:blipFill>
          <p:spPr>
            <a:xfrm>
              <a:off x="6219358" y="1758185"/>
              <a:ext cx="2844801" cy="14646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420F54E0-81CC-C114-3489-3027C041E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560" y="2444911"/>
            <a:ext cx="5557520" cy="414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8943123C-8C9C-806C-78BA-EA7D37B7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664618"/>
            <a:ext cx="10515600" cy="1325563"/>
          </a:xfrm>
        </p:spPr>
        <p:txBody>
          <a:bodyPr/>
          <a:lstStyle/>
          <a:p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Generating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Synthetic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Colored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Noise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170BEF2C-3AC5-A599-AE40-3E7DF0CD141F}"/>
                  </a:ext>
                </a:extLst>
              </p14:cNvPr>
              <p14:cNvContentPartPr/>
              <p14:nvPr/>
            </p14:nvContentPartPr>
            <p14:xfrm>
              <a:off x="472080" y="5414640"/>
              <a:ext cx="1913760" cy="1836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170BEF2C-3AC5-A599-AE40-3E7DF0CD14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8440" y="5306640"/>
                <a:ext cx="2021400" cy="234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C03AF949-060A-4FF0-26D7-B8604551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DDB481-8646-A826-F01D-A666978C40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3781AF5-4B27-B026-5855-E949CD921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3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Abstract picture of the brain made up of patterns">
            <a:extLst>
              <a:ext uri="{FF2B5EF4-FFF2-40B4-BE49-F238E27FC236}">
                <a16:creationId xmlns:a16="http://schemas.microsoft.com/office/drawing/2014/main" id="{27DC27E4-3FA1-156C-61EB-0BF61A6A0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" r="1" b="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58145-9DC5-E319-2899-08BD5FDC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Artificial Neural Network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84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F831DE-84DE-B9D3-777D-A84A45EB3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C261218-5741-A64C-B697-4511C93DE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BB8EC8B-1292-2ECF-1E13-8990EAF34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1F324B5E-479B-629F-A3AA-C41EFA52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4" y="4740325"/>
            <a:ext cx="6073631" cy="182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7AEECF85-A870-FB2C-69E7-C7105F67E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08" y="1396863"/>
            <a:ext cx="4993962" cy="305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 descr="Diagrama, Desenho técnico&#10;&#10;Descrição gerada automaticamente">
            <a:extLst>
              <a:ext uri="{FF2B5EF4-FFF2-40B4-BE49-F238E27FC236}">
                <a16:creationId xmlns:a16="http://schemas.microsoft.com/office/drawing/2014/main" id="{75794962-FF6A-DECC-0675-B8DE7F56B3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55" y="165096"/>
            <a:ext cx="4016501" cy="402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 descr="Histograma&#10;&#10;Descrição gerada automaticamente com confiança baixa">
            <a:extLst>
              <a:ext uri="{FF2B5EF4-FFF2-40B4-BE49-F238E27FC236}">
                <a16:creationId xmlns:a16="http://schemas.microsoft.com/office/drawing/2014/main" id="{4A75641A-EE12-D750-1732-0596BCE64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69" y="4001342"/>
            <a:ext cx="3687844" cy="2765883"/>
          </a:xfrm>
          <a:prstGeom prst="rect">
            <a:avLst/>
          </a:prstGeom>
        </p:spPr>
      </p:pic>
      <p:pic>
        <p:nvPicPr>
          <p:cNvPr id="21" name="Imagem 20" descr="Uma imagem contendo desenho, placar, relógio&#10;&#10;Descrição gerada automaticamente">
            <a:extLst>
              <a:ext uri="{FF2B5EF4-FFF2-40B4-BE49-F238E27FC236}">
                <a16:creationId xmlns:a16="http://schemas.microsoft.com/office/drawing/2014/main" id="{9ECF90F0-0260-0F21-2375-DFE8F1B07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11" y="3525247"/>
            <a:ext cx="3516300" cy="73842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98B6210-47A7-336C-40F8-0BD22415774C}"/>
              </a:ext>
            </a:extLst>
          </p:cNvPr>
          <p:cNvSpPr txBox="1"/>
          <p:nvPr/>
        </p:nvSpPr>
        <p:spPr>
          <a:xfrm rot="16200000">
            <a:off x="-437914" y="2740404"/>
            <a:ext cx="2233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Multilayer</a:t>
            </a:r>
            <a:r>
              <a:rPr lang="pt-BR" dirty="0"/>
              <a:t> </a:t>
            </a:r>
            <a:r>
              <a:rPr lang="pt-BR" dirty="0" err="1"/>
              <a:t>Perceptron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1F55D8-9C47-2A5A-6359-090ED8F8BA1D}"/>
              </a:ext>
            </a:extLst>
          </p:cNvPr>
          <p:cNvSpPr txBox="1"/>
          <p:nvPr/>
        </p:nvSpPr>
        <p:spPr>
          <a:xfrm rot="16200000">
            <a:off x="5733682" y="2128438"/>
            <a:ext cx="3056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Convolutional</a:t>
            </a:r>
            <a:r>
              <a:rPr lang="pt-BR" dirty="0"/>
              <a:t> Neural Network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DA2782F-8073-39F5-41CB-326141F8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59" y="195492"/>
            <a:ext cx="10515600" cy="1325563"/>
          </a:xfrm>
        </p:spPr>
        <p:txBody>
          <a:bodyPr/>
          <a:lstStyle/>
          <a:p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DNN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Architectures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434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575B890-BEA7-CEE9-BEA1-B846114E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8" y="431800"/>
            <a:ext cx="4748212" cy="341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spaço Reservado para Conteúdo 5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3BF50528-71F5-29FD-C4A3-99F186AAC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64" y="4128877"/>
            <a:ext cx="1792980" cy="244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2B3295-40C3-D473-00E7-698EA08B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083" y="141041"/>
            <a:ext cx="6751369" cy="657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970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B1AB6-8B77-2AA8-F740-F61A00A97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t="16170" r="221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ADCA6A-0146-2B2B-7E91-DCD1D57C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Astrophysics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502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7518BB6F-7B6F-7AB6-4455-2A1CF15D3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5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Ponte sobre a grama&#10;&#10;Descrição gerada automaticamente com confiança média">
            <a:extLst>
              <a:ext uri="{FF2B5EF4-FFF2-40B4-BE49-F238E27FC236}">
                <a16:creationId xmlns:a16="http://schemas.microsoft.com/office/drawing/2014/main" id="{0A783A04-0E02-02A4-3020-1290820F8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C4B074-1C5B-20A5-0C6D-ABE72174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BINGO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EB4094F8-C726-B5EB-6B16-FBB81E0E5FDA}"/>
                  </a:ext>
                </a:extLst>
              </p:cNvPr>
              <p:cNvSpPr txBox="1"/>
              <p:nvPr/>
            </p:nvSpPr>
            <p:spPr>
              <a:xfrm>
                <a:off x="8859736" y="5365251"/>
                <a:ext cx="31809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800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= 0.13 </m:t>
                      </m:r>
                      <m:r>
                        <a:rPr lang="pt-BR" sz="1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 0.45</m:t>
                      </m:r>
                    </m:oMath>
                  </m:oMathPara>
                </a14:m>
                <a:endParaRPr lang="en-US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8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BR" sz="1800" b="0" i="1" dirty="0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1800" i="1" dirty="0">
                          <a:latin typeface="Cambria Math" panose="02040503050406030204" pitchFamily="18" charset="0"/>
                        </a:rPr>
                        <m:t>980 </m:t>
                      </m:r>
                      <m:r>
                        <a:rPr lang="pt-BR" sz="1800" i="1" dirty="0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pt-BR" sz="1800" i="1" dirty="0">
                          <a:latin typeface="Cambria Math" panose="02040503050406030204" pitchFamily="18" charset="0"/>
                        </a:rPr>
                        <m:t> − 1260 </m:t>
                      </m:r>
                      <m:r>
                        <a:rPr lang="pt-BR" sz="1800" i="1" dirty="0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EB4094F8-C726-B5EB-6B16-FBB81E0E5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9736" y="5365251"/>
                <a:ext cx="3180945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723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99BE5428-B77F-DB80-4E79-97943EE5F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69" y="919980"/>
            <a:ext cx="6839747" cy="5909234"/>
          </a:xfrm>
        </p:spPr>
      </p:pic>
      <p:pic>
        <p:nvPicPr>
          <p:cNvPr id="7" name="Imagem 6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E5522412-CEA3-99A7-C28A-EA90BF838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" y="876228"/>
            <a:ext cx="4515579" cy="593522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6C82E24-5160-31BF-19B1-6DED7678F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306187-E676-3F0D-332D-7C0BBBF28DC6}"/>
              </a:ext>
            </a:extLst>
          </p:cNvPr>
          <p:cNvSpPr txBox="1"/>
          <p:nvPr/>
        </p:nvSpPr>
        <p:spPr>
          <a:xfrm rot="5400000">
            <a:off x="3014012" y="4043907"/>
            <a:ext cx="34334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>
                <a:hlinkClick r:id="rId6"/>
              </a:rPr>
              <a:t>https://www.nature.com/articles/d41586-021-02836-5</a:t>
            </a:r>
            <a:r>
              <a:rPr lang="pt-BR" sz="110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6308F1-3FA5-12A6-4C79-D57837A2A085}"/>
              </a:ext>
            </a:extLst>
          </p:cNvPr>
          <p:cNvSpPr txBox="1"/>
          <p:nvPr/>
        </p:nvSpPr>
        <p:spPr>
          <a:xfrm rot="5400000">
            <a:off x="10012407" y="4044262"/>
            <a:ext cx="3895077" cy="260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>
                <a:hlinkClick r:id="rId7"/>
              </a:rPr>
              <a:t>https://www.civilsdaily.com/news/what-is-a-fast-radio-burst-frb/</a:t>
            </a:r>
            <a:r>
              <a:rPr lang="pt-BR" sz="110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C323A74-DB37-E0C3-96DB-A51183ED8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2" name="Imagem 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831275E-D303-DC45-1701-96DBF288CE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18344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9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0613866-7D66-459A-B183-10E3ECCD1A09}"/>
              </a:ext>
            </a:extLst>
          </p:cNvPr>
          <p:cNvGrpSpPr/>
          <p:nvPr/>
        </p:nvGrpSpPr>
        <p:grpSpPr>
          <a:xfrm>
            <a:off x="-1086460" y="0"/>
            <a:ext cx="13450758" cy="6860493"/>
            <a:chOff x="-1294862" y="-572587"/>
            <a:chExt cx="13450758" cy="78514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7C66452-84E2-4696-9C6E-38449CFE5A9D}"/>
                </a:ext>
              </a:extLst>
            </p:cNvPr>
            <p:cNvSpPr/>
            <p:nvPr/>
          </p:nvSpPr>
          <p:spPr>
            <a:xfrm>
              <a:off x="-929536" y="1069409"/>
              <a:ext cx="5459259" cy="5459259"/>
            </a:xfrm>
            <a:prstGeom prst="ellipse">
              <a:avLst/>
            </a:prstGeom>
            <a:ln w="571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9A7EF2-BA49-4284-801F-2ECE8D16151A}"/>
                </a:ext>
              </a:extLst>
            </p:cNvPr>
            <p:cNvSpPr/>
            <p:nvPr/>
          </p:nvSpPr>
          <p:spPr>
            <a:xfrm>
              <a:off x="-1294862" y="-572587"/>
              <a:ext cx="3890466" cy="7851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9677BAD-1B1F-4708-8097-AE5FFF910F6A}"/>
                </a:ext>
              </a:extLst>
            </p:cNvPr>
            <p:cNvSpPr/>
            <p:nvPr/>
          </p:nvSpPr>
          <p:spPr>
            <a:xfrm>
              <a:off x="1997118" y="801925"/>
              <a:ext cx="803754" cy="803754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177DB7-6A83-494B-AE7A-5CC63748772A}"/>
                </a:ext>
              </a:extLst>
            </p:cNvPr>
            <p:cNvSpPr/>
            <p:nvPr/>
          </p:nvSpPr>
          <p:spPr>
            <a:xfrm>
              <a:off x="3103583" y="1209020"/>
              <a:ext cx="803754" cy="803754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781510-139A-4D71-B88F-9760C046ADC0}"/>
                </a:ext>
              </a:extLst>
            </p:cNvPr>
            <p:cNvSpPr/>
            <p:nvPr/>
          </p:nvSpPr>
          <p:spPr>
            <a:xfrm>
              <a:off x="3865582" y="2127596"/>
              <a:ext cx="803754" cy="803754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144FCF-162A-4DA5-9635-DCE9ED9D8A47}"/>
                </a:ext>
              </a:extLst>
            </p:cNvPr>
            <p:cNvSpPr/>
            <p:nvPr/>
          </p:nvSpPr>
          <p:spPr>
            <a:xfrm>
              <a:off x="4127846" y="3307091"/>
              <a:ext cx="803754" cy="80375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1A9FC09-603F-47EB-9774-EA3E1E52D19D}"/>
                </a:ext>
              </a:extLst>
            </p:cNvPr>
            <p:cNvSpPr/>
            <p:nvPr/>
          </p:nvSpPr>
          <p:spPr>
            <a:xfrm>
              <a:off x="3865581" y="4528417"/>
              <a:ext cx="803754" cy="80375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2FE44C-0CC4-4BBF-A609-CA9763E55F96}"/>
                </a:ext>
              </a:extLst>
            </p:cNvPr>
            <p:cNvSpPr/>
            <p:nvPr/>
          </p:nvSpPr>
          <p:spPr>
            <a:xfrm>
              <a:off x="3061829" y="5446991"/>
              <a:ext cx="803754" cy="80375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3333A78-FE27-4B61-A0D6-D81EA2C2C8F0}"/>
                </a:ext>
              </a:extLst>
            </p:cNvPr>
            <p:cNvSpPr/>
            <p:nvPr/>
          </p:nvSpPr>
          <p:spPr>
            <a:xfrm>
              <a:off x="2028429" y="5958472"/>
              <a:ext cx="803754" cy="80375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9F642E-7671-4C64-9830-86427D80A8FB}"/>
                </a:ext>
              </a:extLst>
            </p:cNvPr>
            <p:cNvSpPr txBox="1"/>
            <p:nvPr/>
          </p:nvSpPr>
          <p:spPr>
            <a:xfrm>
              <a:off x="3300605" y="462950"/>
              <a:ext cx="8578239" cy="73969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Times New Roman"/>
                  <a:cs typeface="Arial"/>
                </a:rPr>
                <a:t>Physicist - UFBA</a:t>
              </a:r>
            </a:p>
            <a:p>
              <a:r>
                <a:rPr lang="en-US" b="1" i="1" dirty="0">
                  <a:latin typeface="Times New Roman"/>
                  <a:cs typeface="Arial"/>
                </a:rPr>
                <a:t> </a:t>
              </a:r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Bachelor, Teacher degree and Master’s in physics (cosmology)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FD396B-3726-4E05-B252-57E62746B69B}"/>
                </a:ext>
              </a:extLst>
            </p:cNvPr>
            <p:cNvSpPr txBox="1"/>
            <p:nvPr/>
          </p:nvSpPr>
          <p:spPr>
            <a:xfrm>
              <a:off x="4224405" y="1249248"/>
              <a:ext cx="7555809" cy="70447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Times New Roman"/>
                  <a:cs typeface="Arial"/>
                </a:rPr>
                <a:t>MBA in Data Science and Big Data – PUC Minas</a:t>
              </a:r>
            </a:p>
            <a:p>
              <a:r>
                <a:rPr lang="en-US" sz="1600" b="1" i="1" dirty="0">
                  <a:latin typeface="Times New Roman"/>
                  <a:cs typeface="Arial"/>
                </a:rPr>
                <a:t> </a:t>
              </a:r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Structure of the data, data clean, data analyze, data science pipe-line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44AC00-12E4-49C5-B56D-DABFF6E6B94A}"/>
                </a:ext>
              </a:extLst>
            </p:cNvPr>
            <p:cNvSpPr txBox="1"/>
            <p:nvPr/>
          </p:nvSpPr>
          <p:spPr>
            <a:xfrm>
              <a:off x="4783353" y="2227145"/>
              <a:ext cx="7112113" cy="6868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Times New Roman"/>
                  <a:cs typeface="Arial"/>
                </a:rPr>
                <a:t>PhD in Applied Computing - INPE</a:t>
              </a:r>
            </a:p>
            <a:p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Emphasis in Artificial Intelligence in Time Series, Astronomical data analyses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FBCF76-9FB2-44F9-9A18-3FB8ED5FB105}"/>
                </a:ext>
              </a:extLst>
            </p:cNvPr>
            <p:cNvSpPr txBox="1"/>
            <p:nvPr/>
          </p:nvSpPr>
          <p:spPr>
            <a:xfrm>
              <a:off x="5043783" y="3374969"/>
              <a:ext cx="7112113" cy="6868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Times New Roman"/>
                  <a:cs typeface="Arial"/>
                </a:rPr>
                <a:t>Teacher</a:t>
              </a:r>
            </a:p>
            <a:p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Elementary School, High School, College, Young Adult Special Education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2F7BFE-65A1-4224-8E06-881DA5434716}"/>
                </a:ext>
              </a:extLst>
            </p:cNvPr>
            <p:cNvSpPr txBox="1"/>
            <p:nvPr/>
          </p:nvSpPr>
          <p:spPr>
            <a:xfrm>
              <a:off x="4841225" y="4638537"/>
              <a:ext cx="7112113" cy="6868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Times New Roman"/>
                  <a:cs typeface="Arial"/>
                </a:rPr>
                <a:t>Research</a:t>
              </a:r>
            </a:p>
            <a:p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Cosmology, Deep Neural Network, Educational tools, time series data </a:t>
              </a:r>
              <a:r>
                <a:rPr lang="en-US" sz="1500" dirty="0" err="1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analyse</a:t>
              </a:r>
              <a:endParaRPr lang="en-US" sz="1500" dirty="0">
                <a:solidFill>
                  <a:schemeClr val="bg2">
                    <a:lumMod val="50000"/>
                  </a:schemeClr>
                </a:solidFill>
                <a:cs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FF1D7A-11A5-452F-B22B-87A348FCACC6}"/>
                </a:ext>
              </a:extLst>
            </p:cNvPr>
            <p:cNvSpPr txBox="1"/>
            <p:nvPr/>
          </p:nvSpPr>
          <p:spPr>
            <a:xfrm>
              <a:off x="4214262" y="5583802"/>
              <a:ext cx="7112113" cy="6868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Times New Roman"/>
                  <a:cs typeface="Arial"/>
                </a:rPr>
                <a:t>Collaborations</a:t>
              </a:r>
            </a:p>
            <a:p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(Radio) BINGO Radio telescope - (Visible) LSST – (High Energy) ????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BABC49-2202-4E22-9906-960829363B04}"/>
                </a:ext>
              </a:extLst>
            </p:cNvPr>
            <p:cNvSpPr txBox="1"/>
            <p:nvPr/>
          </p:nvSpPr>
          <p:spPr>
            <a:xfrm>
              <a:off x="3201477" y="6355447"/>
              <a:ext cx="7112113" cy="6868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Times New Roman"/>
                  <a:cs typeface="Arial"/>
                </a:rPr>
                <a:t>Free time</a:t>
              </a:r>
            </a:p>
            <a:p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cs typeface="Calibri"/>
                </a:rPr>
                <a:t>Sports, hiking, cycling, running, reading, video games</a:t>
              </a:r>
            </a:p>
          </p:txBody>
        </p:sp>
      </p:grpSp>
      <p:pic>
        <p:nvPicPr>
          <p:cNvPr id="27" name="Graphic 27" descr="Graduation cap">
            <a:extLst>
              <a:ext uri="{FF2B5EF4-FFF2-40B4-BE49-F238E27FC236}">
                <a16:creationId xmlns:a16="http://schemas.microsoft.com/office/drawing/2014/main" id="{A5527E52-5392-43FD-A260-2E1DDC8C8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4964" y="2413195"/>
            <a:ext cx="615388" cy="60574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13D6E2-F589-4FE9-8AA7-DA67C0AE9143}"/>
              </a:ext>
            </a:extLst>
          </p:cNvPr>
          <p:cNvCxnSpPr/>
          <p:nvPr/>
        </p:nvCxnSpPr>
        <p:spPr>
          <a:xfrm>
            <a:off x="-47265" y="748495"/>
            <a:ext cx="12191999" cy="9646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4C4808C-DC38-4446-9525-E8D98E163311}"/>
              </a:ext>
            </a:extLst>
          </p:cNvPr>
          <p:cNvSpPr txBox="1"/>
          <p:nvPr/>
        </p:nvSpPr>
        <p:spPr>
          <a:xfrm>
            <a:off x="171012" y="99391"/>
            <a:ext cx="6215603" cy="655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cs typeface="Calibri"/>
              </a:rPr>
              <a:t>Luan Orion Baraúna</a:t>
            </a:r>
            <a:endParaRPr lang="en-US" dirty="0"/>
          </a:p>
        </p:txBody>
      </p:sp>
      <p:pic>
        <p:nvPicPr>
          <p:cNvPr id="2" name="Imagem 1" descr="Homem de camisa branca&#10;&#10;Descrição gerada automaticamente">
            <a:extLst>
              <a:ext uri="{FF2B5EF4-FFF2-40B4-BE49-F238E27FC236}">
                <a16:creationId xmlns:a16="http://schemas.microsoft.com/office/drawing/2014/main" id="{40C6E621-D4AC-F720-7EC0-ED3A9A44E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5" y="2286326"/>
            <a:ext cx="2789005" cy="2910267"/>
          </a:xfrm>
          <a:prstGeom prst="ellipse">
            <a:avLst/>
          </a:prstGeom>
        </p:spPr>
      </p:pic>
      <p:pic>
        <p:nvPicPr>
          <p:cNvPr id="6" name="Graphic 27" descr="Graduation cap">
            <a:extLst>
              <a:ext uri="{FF2B5EF4-FFF2-40B4-BE49-F238E27FC236}">
                <a16:creationId xmlns:a16="http://schemas.microsoft.com/office/drawing/2014/main" id="{6A371D44-13B1-B26A-BA8B-A5E4CE7B5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4921" y="1251856"/>
            <a:ext cx="615388" cy="605742"/>
          </a:xfrm>
          <a:prstGeom prst="rect">
            <a:avLst/>
          </a:prstGeom>
        </p:spPr>
      </p:pic>
      <p:pic>
        <p:nvPicPr>
          <p:cNvPr id="7" name="Graphic 27" descr="Graduation cap">
            <a:extLst>
              <a:ext uri="{FF2B5EF4-FFF2-40B4-BE49-F238E27FC236}">
                <a16:creationId xmlns:a16="http://schemas.microsoft.com/office/drawing/2014/main" id="{265790F9-8C1F-AB7B-92A9-DBE3D4B3F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1650" y="1601890"/>
            <a:ext cx="615388" cy="605742"/>
          </a:xfrm>
          <a:prstGeom prst="rect">
            <a:avLst/>
          </a:prstGeom>
        </p:spPr>
      </p:pic>
      <p:pic>
        <p:nvPicPr>
          <p:cNvPr id="38" name="Gráfico 37" descr="Professor com preenchimento sólido">
            <a:extLst>
              <a:ext uri="{FF2B5EF4-FFF2-40B4-BE49-F238E27FC236}">
                <a16:creationId xmlns:a16="http://schemas.microsoft.com/office/drawing/2014/main" id="{0431761D-CCB0-44FF-CE7B-25142007F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2658" y="3421066"/>
            <a:ext cx="579902" cy="579902"/>
          </a:xfrm>
          <a:prstGeom prst="rect">
            <a:avLst/>
          </a:prstGeom>
        </p:spPr>
      </p:pic>
      <p:pic>
        <p:nvPicPr>
          <p:cNvPr id="43" name="Gráfico 42" descr="Boa Ideia com preenchimento sólido">
            <a:extLst>
              <a:ext uri="{FF2B5EF4-FFF2-40B4-BE49-F238E27FC236}">
                <a16:creationId xmlns:a16="http://schemas.microsoft.com/office/drawing/2014/main" id="{2B5F84C0-F594-CC99-D98F-46811655E3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5542" y="4534479"/>
            <a:ext cx="579903" cy="579903"/>
          </a:xfrm>
          <a:prstGeom prst="rect">
            <a:avLst/>
          </a:prstGeom>
        </p:spPr>
      </p:pic>
      <p:pic>
        <p:nvPicPr>
          <p:cNvPr id="46" name="Gráfico 45" descr="Aperto de mão com preenchimento sólido">
            <a:extLst>
              <a:ext uri="{FF2B5EF4-FFF2-40B4-BE49-F238E27FC236}">
                <a16:creationId xmlns:a16="http://schemas.microsoft.com/office/drawing/2014/main" id="{3A7C59AD-E9EA-ED3F-F636-43269E7251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6493" y="5348512"/>
            <a:ext cx="575672" cy="575672"/>
          </a:xfrm>
          <a:prstGeom prst="rect">
            <a:avLst/>
          </a:prstGeom>
        </p:spPr>
      </p:pic>
      <p:pic>
        <p:nvPicPr>
          <p:cNvPr id="51" name="Gráfico 50" descr="Bota com preenchimento sólido">
            <a:extLst>
              <a:ext uri="{FF2B5EF4-FFF2-40B4-BE49-F238E27FC236}">
                <a16:creationId xmlns:a16="http://schemas.microsoft.com/office/drawing/2014/main" id="{811C4D18-B174-B541-A451-39CB0D84EF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19999" y="5706719"/>
            <a:ext cx="654617" cy="65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16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06F0F0-8788-5A34-CE74-70FF6FC2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5" y="705516"/>
            <a:ext cx="5385506" cy="511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B2688D-126A-6AF8-7EE9-DDAC4CB3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76" y="1359501"/>
            <a:ext cx="6433939" cy="380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604D999-3F67-4DE1-6F03-EEA2CBB7BFC9}"/>
              </a:ext>
            </a:extLst>
          </p:cNvPr>
          <p:cNvSpPr txBox="1"/>
          <p:nvPr/>
        </p:nvSpPr>
        <p:spPr>
          <a:xfrm>
            <a:off x="6635188" y="6229722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</a:rPr>
              <a:t>DOI</a:t>
            </a:r>
            <a:r>
              <a:rPr lang="en-US" dirty="0">
                <a:effectLst/>
              </a:rPr>
              <a:t> 10.3847/1538-4357/aa8456</a:t>
            </a:r>
            <a:endParaRPr lang="pt-BR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D66EDED-4488-C9CE-982B-4D5EB87F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66249BB-61FA-059A-5FCB-74A51E202E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14" name="Imagem 1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C857492-4821-5957-6D9E-A5B99D908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7CF918-A2BB-BB73-A74F-EB02B6275C90}"/>
              </a:ext>
            </a:extLst>
          </p:cNvPr>
          <p:cNvSpPr txBox="1"/>
          <p:nvPr/>
        </p:nvSpPr>
        <p:spPr>
          <a:xfrm>
            <a:off x="792866" y="6229722"/>
            <a:ext cx="6516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7"/>
              </a:rPr>
              <a:t>https://arxiv.org/abs/2208.08808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3015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4295A0B-5B18-F252-F90A-A88FEBEE4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14008"/>
            <a:ext cx="5313680" cy="20697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92532B9-A849-C8F1-9B02-3E06B2E93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3734"/>
            <a:ext cx="5415280" cy="21093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C66A6CC-6EAF-AF7D-B748-B4FA94A4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0097"/>
            <a:ext cx="5415280" cy="2109300"/>
          </a:xfrm>
          <a:prstGeom prst="rect">
            <a:avLst/>
          </a:prstGeom>
        </p:spPr>
      </p:pic>
      <p:pic>
        <p:nvPicPr>
          <p:cNvPr id="13" name="Imagem 12" descr="Desenho de estrelas&#10;&#10;Descrição gerada automaticamente com confiança média">
            <a:extLst>
              <a:ext uri="{FF2B5EF4-FFF2-40B4-BE49-F238E27FC236}">
                <a16:creationId xmlns:a16="http://schemas.microsoft.com/office/drawing/2014/main" id="{B0184066-AA6A-E6DC-5329-052524B75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0061"/>
            <a:ext cx="5556155" cy="341787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4288F4C-0E0A-95CC-B817-1176A663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66E6698-1FE1-AF8C-0093-BA00BCF873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16" name="Imagem 1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0A8A5AD-8DCE-D628-B098-27DA205607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9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A4288F4C-0E0A-95CC-B817-1176A663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66E6698-1FE1-AF8C-0093-BA00BCF87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16" name="Imagem 1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0A8A5AD-8DCE-D628-B098-27DA205607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pic>
        <p:nvPicPr>
          <p:cNvPr id="3" name="Imagem 2" descr="Interface gráfica do usuário, Tabela&#10;&#10;Descrição gerada automaticamente">
            <a:extLst>
              <a:ext uri="{FF2B5EF4-FFF2-40B4-BE49-F238E27FC236}">
                <a16:creationId xmlns:a16="http://schemas.microsoft.com/office/drawing/2014/main" id="{CDF1CFC0-924E-4521-3495-D871DBFF2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03" y="894525"/>
            <a:ext cx="8763993" cy="58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82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Telhado de casa&#10;&#10;Descrição gerada automaticamente com confiança média">
            <a:extLst>
              <a:ext uri="{FF2B5EF4-FFF2-40B4-BE49-F238E27FC236}">
                <a16:creationId xmlns:a16="http://schemas.microsoft.com/office/drawing/2014/main" id="{019A5951-924C-6B21-73FB-1E161755C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 r="989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606EF6-562E-D7C9-9993-FB4471C3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Vera C. Rubin Observatory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F7868259-337E-7C21-4162-6A7ED7935CFF}"/>
                  </a:ext>
                </a:extLst>
              </p:cNvPr>
              <p:cNvSpPr txBox="1"/>
              <p:nvPr/>
            </p:nvSpPr>
            <p:spPr>
              <a:xfrm>
                <a:off x="9239655" y="5503751"/>
                <a:ext cx="31809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8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t-BR" sz="18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	320–1060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F7868259-337E-7C21-4162-6A7ED7935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655" y="5503751"/>
                <a:ext cx="318094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599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3788EC4-ECB3-4A12-97C0-FCFEA238D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93" y="243288"/>
            <a:ext cx="6424385" cy="351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A95FB7-8F7A-7264-FA7F-52B88427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3" y="3956021"/>
            <a:ext cx="2473034" cy="254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06A5665-35AB-BE8F-2A1C-11FE4DA07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561"/>
          <a:stretch/>
        </p:blipFill>
        <p:spPr>
          <a:xfrm>
            <a:off x="3608917" y="3956021"/>
            <a:ext cx="2649618" cy="254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 descr="Uma estrela no meio&#10;&#10;Descrição gerada automaticamente com confiança média">
            <a:extLst>
              <a:ext uri="{FF2B5EF4-FFF2-40B4-BE49-F238E27FC236}">
                <a16:creationId xmlns:a16="http://schemas.microsoft.com/office/drawing/2014/main" id="{01CB67A0-9428-8C32-9DB4-FD359FE3E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65" y="1046481"/>
            <a:ext cx="3209052" cy="319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 descr="Uma imagem contendo objeto, estrela, luz, mesa&#10;&#10;Descrição gerada automaticamente">
            <a:extLst>
              <a:ext uri="{FF2B5EF4-FFF2-40B4-BE49-F238E27FC236}">
                <a16:creationId xmlns:a16="http://schemas.microsoft.com/office/drawing/2014/main" id="{AA366A87-82DA-7B4D-F6D1-6231B16B8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90" y="4413245"/>
            <a:ext cx="4087841" cy="229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09CD3E6-F14C-084D-787F-E1FC941C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A07472-10AC-3F87-BC9F-C7542C0206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4B15750-1B73-560E-C81B-7E27531674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7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AED873-86A5-4760-BF66-582505D8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" y="224576"/>
            <a:ext cx="5366425" cy="3639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45B53E-6E3E-13F3-9694-56D69CE74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167" y="1176614"/>
            <a:ext cx="5954854" cy="537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C0B27C4-3389-F043-F726-35C9C006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4124AE-411D-D93B-0DE2-6E3B2CBB1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F069475-4E40-A6AA-ED03-4DA6FFD7FE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BCE7160-3CE8-C03D-471F-6565E635B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79" y="4021387"/>
            <a:ext cx="5366425" cy="2644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96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C0B27C4-3389-F043-F726-35C9C006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4124AE-411D-D93B-0DE2-6E3B2CBB14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F069475-4E40-A6AA-ED03-4DA6FFD7F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60C4C43-DA8A-F9EB-742F-1CE257EC4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34" y="1929750"/>
            <a:ext cx="5241974" cy="382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15D8CD-0915-A44E-B60C-3BEBC126C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034" y="1828367"/>
            <a:ext cx="6291632" cy="402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DF2D2C8-82FD-03A7-17E5-02A75B38D450}"/>
              </a:ext>
            </a:extLst>
          </p:cNvPr>
          <p:cNvSpPr txBox="1"/>
          <p:nvPr/>
        </p:nvSpPr>
        <p:spPr>
          <a:xfrm>
            <a:off x="2997741" y="6230725"/>
            <a:ext cx="6196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7"/>
              </a:rPr>
              <a:t>https://www.scielo.br/j/rbef/a/F85YZNVqmN6xJScnssmgGLB/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880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ódigo QR&#10;&#10;Descrição gerada automaticamente">
            <a:extLst>
              <a:ext uri="{FF2B5EF4-FFF2-40B4-BE49-F238E27FC236}">
                <a16:creationId xmlns:a16="http://schemas.microsoft.com/office/drawing/2014/main" id="{174208CD-D93E-F95E-2FAA-48DE14861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4525" r="5771" b="6996"/>
          <a:stretch/>
        </p:blipFill>
        <p:spPr>
          <a:xfrm>
            <a:off x="5815815" y="177832"/>
            <a:ext cx="6209704" cy="6199319"/>
          </a:xfrm>
        </p:spPr>
      </p:pic>
      <p:pic>
        <p:nvPicPr>
          <p:cNvPr id="9" name="Imagem 8" descr="Homem de camisa branca&#10;&#10;Descrição gerada automaticamente">
            <a:extLst>
              <a:ext uri="{FF2B5EF4-FFF2-40B4-BE49-F238E27FC236}">
                <a16:creationId xmlns:a16="http://schemas.microsoft.com/office/drawing/2014/main" id="{36FB6EA8-6266-3D7D-5B7A-063791338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1" y="163563"/>
            <a:ext cx="2727444" cy="409276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D8E2E1-E9D9-C1A4-564E-B4AAFFE2F823}"/>
              </a:ext>
            </a:extLst>
          </p:cNvPr>
          <p:cNvSpPr txBox="1"/>
          <p:nvPr/>
        </p:nvSpPr>
        <p:spPr>
          <a:xfrm>
            <a:off x="746264" y="4391548"/>
            <a:ext cx="60976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+mj-lt"/>
                <a:hlinkClick r:id="rId4"/>
              </a:rPr>
              <a:t>github.com/</a:t>
            </a:r>
            <a:r>
              <a:rPr lang="pt-BR" sz="2400" dirty="0" err="1">
                <a:latin typeface="+mj-lt"/>
                <a:hlinkClick r:id="rId4"/>
              </a:rPr>
              <a:t>barauna-lo</a:t>
            </a:r>
            <a:r>
              <a:rPr lang="pt-BR" sz="2400" dirty="0">
                <a:latin typeface="+mj-lt"/>
              </a:rPr>
              <a:t> </a:t>
            </a:r>
          </a:p>
          <a:p>
            <a:r>
              <a:rPr lang="pt-BR" sz="2400" dirty="0">
                <a:latin typeface="+mj-lt"/>
                <a:hlinkClick r:id="rId5"/>
              </a:rPr>
              <a:t>linkedin.com/in/</a:t>
            </a:r>
            <a:r>
              <a:rPr lang="pt-BR" sz="2400" dirty="0" err="1">
                <a:latin typeface="+mj-lt"/>
                <a:hlinkClick r:id="rId5"/>
              </a:rPr>
              <a:t>barauna-lo</a:t>
            </a:r>
            <a:r>
              <a:rPr lang="pt-BR" sz="2400" dirty="0">
                <a:latin typeface="+mj-lt"/>
                <a:hlinkClick r:id="rId5"/>
              </a:rPr>
              <a:t>/</a:t>
            </a:r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  <a:hlinkClick r:id="rId6"/>
              </a:rPr>
              <a:t>orcid.org/0000-0002-5214-2399</a:t>
            </a:r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  <a:hlinkClick r:id="rId7" action="ppaction://hlinkfile"/>
              </a:rPr>
              <a:t>@orionba</a:t>
            </a:r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  <a:hlinkClick r:id="rId8"/>
              </a:rPr>
              <a:t>luanorion1@gmail.com</a:t>
            </a:r>
            <a:r>
              <a:rPr lang="pt-BR" sz="2400" dirty="0">
                <a:latin typeface="+mj-lt"/>
              </a:rPr>
              <a:t> </a:t>
            </a:r>
          </a:p>
          <a:p>
            <a:r>
              <a:rPr lang="pt-BR" sz="2400" dirty="0">
                <a:latin typeface="+mj-lt"/>
                <a:hlinkClick r:id="rId9"/>
              </a:rPr>
              <a:t>luan.ferreira@inpe.br</a:t>
            </a:r>
            <a:r>
              <a:rPr lang="pt-BR" sz="2400" dirty="0">
                <a:latin typeface="+mj-lt"/>
              </a:rPr>
              <a:t> </a:t>
            </a: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5" name="Imagem 14" descr="Desenho com traços pretos em fundo branco e letras pretas em fundo branco&#10;&#10;Descrição gerada automaticamente com confiança média">
            <a:extLst>
              <a:ext uri="{FF2B5EF4-FFF2-40B4-BE49-F238E27FC236}">
                <a16:creationId xmlns:a16="http://schemas.microsoft.com/office/drawing/2014/main" id="{FA1DDD67-1F71-31AE-51C2-9F76AE52BB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7" y="84199"/>
            <a:ext cx="2637796" cy="1023465"/>
          </a:xfrm>
          <a:prstGeom prst="rect">
            <a:avLst/>
          </a:prstGeom>
        </p:spPr>
      </p:pic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DA22C7CC-4259-7329-7EBC-F2FC10BAB9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07" y="765100"/>
            <a:ext cx="3331989" cy="1472773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32774973-3828-09BD-95D5-4758A32EAF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5" y="4422225"/>
            <a:ext cx="400096" cy="400096"/>
          </a:xfrm>
          <a:prstGeom prst="rect">
            <a:avLst/>
          </a:prstGeom>
        </p:spPr>
      </p:pic>
      <p:pic>
        <p:nvPicPr>
          <p:cNvPr id="19" name="Imagem 18" descr="Forma&#10;&#10;Descrição gerada automaticamente com confiança baixa">
            <a:extLst>
              <a:ext uri="{FF2B5EF4-FFF2-40B4-BE49-F238E27FC236}">
                <a16:creationId xmlns:a16="http://schemas.microsoft.com/office/drawing/2014/main" id="{BB3D3979-CF67-BC64-CDBF-821A490BDF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2" y="4822321"/>
            <a:ext cx="293641" cy="293641"/>
          </a:xfrm>
          <a:prstGeom prst="rect">
            <a:avLst/>
          </a:prstGeom>
        </p:spPr>
      </p:pic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C62A3BA4-376D-8D17-2A59-388878E449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2" y="5202718"/>
            <a:ext cx="293641" cy="293641"/>
          </a:xfrm>
          <a:prstGeom prst="rect">
            <a:avLst/>
          </a:prstGeom>
        </p:spPr>
      </p:pic>
      <p:pic>
        <p:nvPicPr>
          <p:cNvPr id="23" name="Imagem 22" descr="Forma&#10;&#10;Descrição gerada automaticamente com confiança baixa">
            <a:extLst>
              <a:ext uri="{FF2B5EF4-FFF2-40B4-BE49-F238E27FC236}">
                <a16:creationId xmlns:a16="http://schemas.microsoft.com/office/drawing/2014/main" id="{32996629-C093-FB4B-7B29-15995142E8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8" y="5530857"/>
            <a:ext cx="400096" cy="400096"/>
          </a:xfrm>
          <a:prstGeom prst="rect">
            <a:avLst/>
          </a:prstGeom>
        </p:spPr>
      </p:pic>
      <p:pic>
        <p:nvPicPr>
          <p:cNvPr id="25" name="Imagem 24" descr="Forma&#10;&#10;Descrição gerada automaticamente com confiança baixa">
            <a:extLst>
              <a:ext uri="{FF2B5EF4-FFF2-40B4-BE49-F238E27FC236}">
                <a16:creationId xmlns:a16="http://schemas.microsoft.com/office/drawing/2014/main" id="{2C07C9D2-576B-F09F-DD71-8B906FCFC7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3" y="5943101"/>
            <a:ext cx="340417" cy="340417"/>
          </a:xfrm>
          <a:prstGeom prst="rect">
            <a:avLst/>
          </a:prstGeom>
        </p:spPr>
      </p:pic>
      <p:pic>
        <p:nvPicPr>
          <p:cNvPr id="26" name="Imagem 25" descr="Forma&#10;&#10;Descrição gerada automaticamente com confiança baixa">
            <a:extLst>
              <a:ext uri="{FF2B5EF4-FFF2-40B4-BE49-F238E27FC236}">
                <a16:creationId xmlns:a16="http://schemas.microsoft.com/office/drawing/2014/main" id="{E755C432-AB7D-47FB-6681-58100493A0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1" y="6321383"/>
            <a:ext cx="340417" cy="340417"/>
          </a:xfrm>
          <a:prstGeom prst="rect">
            <a:avLst/>
          </a:prstGeom>
        </p:spPr>
      </p:pic>
      <p:pic>
        <p:nvPicPr>
          <p:cNvPr id="3" name="Imagem 2" descr="Uma imagem contendo Ícone&#10;&#10;Descrição gerada automaticamente">
            <a:extLst>
              <a:ext uri="{FF2B5EF4-FFF2-40B4-BE49-F238E27FC236}">
                <a16:creationId xmlns:a16="http://schemas.microsoft.com/office/drawing/2014/main" id="{D4800806-7652-91DE-2C9B-50B32F2551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96" y="2677033"/>
            <a:ext cx="1003707" cy="1003707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FE77E82F-76D4-2509-6AA7-954FDBEB68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07" y="3542437"/>
            <a:ext cx="917041" cy="849111"/>
          </a:xfrm>
          <a:prstGeom prst="rect">
            <a:avLst/>
          </a:prstGeom>
        </p:spPr>
      </p:pic>
      <p:pic>
        <p:nvPicPr>
          <p:cNvPr id="8" name="Imagem 7" descr="Texto, Logotipo&#10;&#10;Descrição gerada automaticamente">
            <a:extLst>
              <a:ext uri="{FF2B5EF4-FFF2-40B4-BE49-F238E27FC236}">
                <a16:creationId xmlns:a16="http://schemas.microsoft.com/office/drawing/2014/main" id="{EB5D1047-6BF6-2A82-8143-6E35989DC5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99" y="3247666"/>
            <a:ext cx="1732185" cy="1346574"/>
          </a:xfrm>
          <a:prstGeom prst="rect">
            <a:avLst/>
          </a:prstGeom>
        </p:spPr>
      </p:pic>
      <p:pic>
        <p:nvPicPr>
          <p:cNvPr id="16" name="Imagem 15" descr="Uma imagem contendo Logotipo&#10;&#10;Descrição gerada automaticamente">
            <a:extLst>
              <a:ext uri="{FF2B5EF4-FFF2-40B4-BE49-F238E27FC236}">
                <a16:creationId xmlns:a16="http://schemas.microsoft.com/office/drawing/2014/main" id="{7BB8E3B6-0333-012B-9A8C-FA1BD7E6AF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75" y="2489890"/>
            <a:ext cx="1163904" cy="11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76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7321E-9552-CE25-2522-D8D2B248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Gato em cima do teclado do computador&#10;&#10;Descrição gerada automaticamente">
            <a:extLst>
              <a:ext uri="{FF2B5EF4-FFF2-40B4-BE49-F238E27FC236}">
                <a16:creationId xmlns:a16="http://schemas.microsoft.com/office/drawing/2014/main" id="{D5492F22-5C43-3F47-3A1C-480BF565F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95" y="-637273"/>
            <a:ext cx="6338210" cy="8450948"/>
          </a:xfrm>
        </p:spPr>
      </p:pic>
    </p:spTree>
    <p:extLst>
      <p:ext uri="{BB962C8B-B14F-4D97-AF65-F5344CB8AC3E}">
        <p14:creationId xmlns:p14="http://schemas.microsoft.com/office/powerpoint/2010/main" val="142118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222FD-6165-027F-D7ED-E67EA577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4FE2A1-962A-0353-2DC7-CD57F1BB0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A12D2E-D38F-A3F1-2D07-01D652D8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55" y="0"/>
            <a:ext cx="9197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esenho de cores diferentes&#10;&#10;Descrição gerada automaticamente com confiança baixa">
            <a:extLst>
              <a:ext uri="{FF2B5EF4-FFF2-40B4-BE49-F238E27FC236}">
                <a16:creationId xmlns:a16="http://schemas.microsoft.com/office/drawing/2014/main" id="{4C759C30-945F-07CC-6358-BA785B428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ADCA6A-0146-2B2B-7E91-DCD1D57C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Cosmology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3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E2A27-95A4-C5AD-98A7-1C97637E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CC3DD7-F1ED-5D84-6D22-1DECADAFA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FBDEBE-EFB7-4430-5EC5-7BED728DC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923" y="0"/>
            <a:ext cx="9172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53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ACE65-A035-29F9-AA94-86F2F1AD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3FBFD7-DC09-FDFD-7517-24831847F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6E9CE9-50E3-8027-F504-23E1277F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25" y="0"/>
            <a:ext cx="9166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73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43219-781E-FFC7-61B1-D64405A6E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DFAF2B-E912-CEF6-AFE7-3DE26D0F2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F03720-5BAB-0640-1F6F-14EAAEE8E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67" y="0"/>
            <a:ext cx="9196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5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5B3A-7C2F-E7AB-8BAB-CA62A408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4EB09C-3EDB-B0B8-75D5-BC185812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6677273-FDA6-F301-C494-F3350D288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588" y="0"/>
            <a:ext cx="918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59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D0C0A-AB27-735D-B87A-EE9DF033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275E5A3-5D9E-531E-12FE-15CB73615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57" y="421005"/>
            <a:ext cx="6140098" cy="5116750"/>
          </a:xfr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567803E-0564-E3E8-C52C-E0B2A47BC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8001" y="690137"/>
            <a:ext cx="5817142" cy="4847618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EC2EECB-2637-A153-15E8-B38B167B59C2}"/>
              </a:ext>
            </a:extLst>
          </p:cNvPr>
          <p:cNvCxnSpPr/>
          <p:nvPr/>
        </p:nvCxnSpPr>
        <p:spPr>
          <a:xfrm flipV="1">
            <a:off x="7386320" y="608857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8A1E2ED-5DB4-5DF2-A7D6-B53F47C6B743}"/>
              </a:ext>
            </a:extLst>
          </p:cNvPr>
          <p:cNvCxnSpPr/>
          <p:nvPr/>
        </p:nvCxnSpPr>
        <p:spPr>
          <a:xfrm flipV="1">
            <a:off x="7670800" y="619017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A0C3118-D13D-7EB4-9B81-4A1AD546E1A0}"/>
              </a:ext>
            </a:extLst>
          </p:cNvPr>
          <p:cNvCxnSpPr/>
          <p:nvPr/>
        </p:nvCxnSpPr>
        <p:spPr>
          <a:xfrm flipV="1">
            <a:off x="1351280" y="598697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2DABF9A-86A3-CD7A-4B19-6850FD4E0F6B}"/>
              </a:ext>
            </a:extLst>
          </p:cNvPr>
          <p:cNvCxnSpPr/>
          <p:nvPr/>
        </p:nvCxnSpPr>
        <p:spPr>
          <a:xfrm flipV="1">
            <a:off x="1635760" y="608857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162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B8ADF-7F2C-8A6E-879A-A42B564D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4EEA1EC-F854-3194-CA3B-91755410A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9360" y="661672"/>
            <a:ext cx="5882641" cy="4902201"/>
          </a:xfr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0A5F6DC-48B6-A9AB-6583-158B020C1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57" y="464037"/>
            <a:ext cx="6119803" cy="5099836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D382BC9-3901-6B6A-A38F-E8E13EA9E69A}"/>
              </a:ext>
            </a:extLst>
          </p:cNvPr>
          <p:cNvCxnSpPr/>
          <p:nvPr/>
        </p:nvCxnSpPr>
        <p:spPr>
          <a:xfrm flipV="1">
            <a:off x="7579360" y="651512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2A8D2A3-D431-4F43-6DBE-0C2CB1D0FC5E}"/>
              </a:ext>
            </a:extLst>
          </p:cNvPr>
          <p:cNvCxnSpPr/>
          <p:nvPr/>
        </p:nvCxnSpPr>
        <p:spPr>
          <a:xfrm flipV="1">
            <a:off x="7863840" y="661672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605624B-CA80-2624-F9CC-8C9EE72A502A}"/>
              </a:ext>
            </a:extLst>
          </p:cNvPr>
          <p:cNvCxnSpPr/>
          <p:nvPr/>
        </p:nvCxnSpPr>
        <p:spPr>
          <a:xfrm flipV="1">
            <a:off x="1412240" y="651512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3EBE172-07C3-8D54-C922-8A5231CD2367}"/>
              </a:ext>
            </a:extLst>
          </p:cNvPr>
          <p:cNvCxnSpPr/>
          <p:nvPr/>
        </p:nvCxnSpPr>
        <p:spPr>
          <a:xfrm flipV="1">
            <a:off x="1696720" y="661672"/>
            <a:ext cx="0" cy="450162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437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B9EF04-7D1D-104F-1107-1FCA4403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982566"/>
            <a:ext cx="3091607" cy="1655483"/>
          </a:xfrm>
        </p:spPr>
        <p:txBody>
          <a:bodyPr anchor="b">
            <a:normAutofit/>
          </a:bodyPr>
          <a:lstStyle/>
          <a:p>
            <a:r>
              <a:rPr lang="pt-BR" sz="4000"/>
              <a:t>Whats </a:t>
            </a:r>
            <a:r>
              <a:rPr lang="pt-BR" sz="4000" err="1"/>
              <a:t>is</a:t>
            </a:r>
            <a:r>
              <a:rPr lang="pt-BR" sz="4000"/>
              <a:t> FRB?</a:t>
            </a:r>
            <a:br>
              <a:rPr lang="pt-BR" sz="4000"/>
            </a:br>
            <a:r>
              <a:rPr lang="pt-BR" sz="4000" err="1">
                <a:cs typeface="Calibri Light"/>
              </a:rPr>
              <a:t>Cam</a:t>
            </a:r>
            <a:endParaRPr lang="pt-BR" sz="4000"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6ABDE86-9C44-650E-2533-F3EE13002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19A253-97E0-956A-EF68-DBA1BF6D1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D6D2E1-4380-7B22-E678-DF81E3C871FB}"/>
              </a:ext>
            </a:extLst>
          </p:cNvPr>
          <p:cNvSpPr txBox="1"/>
          <p:nvPr/>
        </p:nvSpPr>
        <p:spPr>
          <a:xfrm>
            <a:off x="2490261" y="5951579"/>
            <a:ext cx="3134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https://www.youtube.com/watch?v=EfkW8e1P-64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A20A55B-67D9-2B33-520A-24538CBC58A7}"/>
              </a:ext>
            </a:extLst>
          </p:cNvPr>
          <p:cNvGrpSpPr/>
          <p:nvPr/>
        </p:nvGrpSpPr>
        <p:grpSpPr>
          <a:xfrm>
            <a:off x="912341" y="369211"/>
            <a:ext cx="5864012" cy="5460937"/>
            <a:chOff x="1032913" y="363761"/>
            <a:chExt cx="5031787" cy="4685917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B70E34C0-F82C-B08A-A318-4D4BA9C33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137"/>
            <a:stretch/>
          </p:blipFill>
          <p:spPr>
            <a:xfrm>
              <a:off x="1032915" y="363761"/>
              <a:ext cx="5031785" cy="2773089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C6550F7-5288-87A3-95DF-47A822B20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959" b="21952"/>
            <a:stretch/>
          </p:blipFill>
          <p:spPr>
            <a:xfrm>
              <a:off x="1032913" y="2849032"/>
              <a:ext cx="5031787" cy="2200646"/>
            </a:xfrm>
            <a:prstGeom prst="rect">
              <a:avLst/>
            </a:prstGeom>
          </p:spPr>
        </p:pic>
      </p:grp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05BB3E6-9CD6-9B76-EA0C-CDE8E29D113F}"/>
              </a:ext>
            </a:extLst>
          </p:cNvPr>
          <p:cNvSpPr txBox="1">
            <a:spLocks/>
          </p:cNvSpPr>
          <p:nvPr/>
        </p:nvSpPr>
        <p:spPr>
          <a:xfrm>
            <a:off x="8643193" y="2738982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time;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 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might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BINGO;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does it come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57979DB-3121-C59B-EA8E-1E0F395009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6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9EF04-7D1D-104F-1107-1FCA4403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982566"/>
            <a:ext cx="3091607" cy="1655483"/>
          </a:xfrm>
        </p:spPr>
        <p:txBody>
          <a:bodyPr anchor="b">
            <a:normAutofit/>
          </a:bodyPr>
          <a:lstStyle/>
          <a:p>
            <a:r>
              <a:rPr lang="pt-BR" sz="4000"/>
              <a:t>Whats </a:t>
            </a:r>
            <a:r>
              <a:rPr lang="pt-BR" sz="4000" err="1"/>
              <a:t>is</a:t>
            </a:r>
            <a:r>
              <a:rPr lang="pt-BR" sz="4000"/>
              <a:t> FRB?</a:t>
            </a:r>
            <a:br>
              <a:rPr lang="pt-BR" sz="4000"/>
            </a:br>
            <a:r>
              <a:rPr lang="pt-BR" sz="4000" err="1">
                <a:cs typeface="Calibri Light"/>
              </a:rPr>
              <a:t>Cam</a:t>
            </a:r>
            <a:endParaRPr lang="pt-BR" sz="4000">
              <a:cs typeface="Calibri Ligh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B92ED70-3F92-58CF-D344-77587C661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" y="1217247"/>
            <a:ext cx="8643197" cy="363596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6ABDE86-9C44-650E-2533-F3EE13002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19A253-97E0-956A-EF68-DBA1BF6D18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2842E90-0BB5-E1FD-52F3-CD49F25F69FE}"/>
              </a:ext>
            </a:extLst>
          </p:cNvPr>
          <p:cNvSpPr txBox="1">
            <a:spLocks/>
          </p:cNvSpPr>
          <p:nvPr/>
        </p:nvSpPr>
        <p:spPr>
          <a:xfrm>
            <a:off x="8643193" y="2738982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time;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 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might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BINGO;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does it come </a:t>
            </a:r>
            <a:r>
              <a:rPr kumimoji="0" lang="pt-B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8BF278B-2976-0D22-6291-49C0C37312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1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92F2FDB-6614-E851-42A2-728B9F3B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E7C3426-0320-FDEF-5BA3-4591100E5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42C7282-F2C1-F8AA-82CF-54BC398077E9}"/>
              </a:ext>
            </a:extLst>
          </p:cNvPr>
          <p:cNvSpPr txBox="1"/>
          <p:nvPr/>
        </p:nvSpPr>
        <p:spPr>
          <a:xfrm>
            <a:off x="831773" y="7950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D11698-AE40-3845-0AF5-15A9D87D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89" y="738936"/>
            <a:ext cx="10515600" cy="1325563"/>
          </a:xfrm>
        </p:spPr>
        <p:txBody>
          <a:bodyPr/>
          <a:lstStyle/>
          <a:p>
            <a:r>
              <a:rPr lang="pt-BR" dirty="0" err="1">
                <a:ea typeface="+mj-lt"/>
                <a:cs typeface="+mj-lt"/>
              </a:rPr>
              <a:t>Why</a:t>
            </a:r>
            <a:r>
              <a:rPr lang="pt-BR" dirty="0">
                <a:ea typeface="+mj-lt"/>
                <a:cs typeface="+mj-lt"/>
              </a:rPr>
              <a:t> IA in Radio </a:t>
            </a:r>
            <a:r>
              <a:rPr lang="pt-BR" dirty="0" err="1">
                <a:ea typeface="+mj-lt"/>
                <a:cs typeface="+mj-lt"/>
              </a:rPr>
              <a:t>Astronomy</a:t>
            </a:r>
            <a:r>
              <a:rPr lang="pt-BR" dirty="0">
                <a:ea typeface="+mj-lt"/>
                <a:cs typeface="+mj-lt"/>
              </a:rPr>
              <a:t>?</a:t>
            </a:r>
          </a:p>
        </p:txBody>
      </p:sp>
      <p:pic>
        <p:nvPicPr>
          <p:cNvPr id="4" name="Imagem 6" descr="Mulher falando ao telefone celular&#10;&#10;Descrição gerada automaticamente">
            <a:extLst>
              <a:ext uri="{FF2B5EF4-FFF2-40B4-BE49-F238E27FC236}">
                <a16:creationId xmlns:a16="http://schemas.microsoft.com/office/drawing/2014/main" id="{CCBED597-CA18-74A0-BD62-BE91858F5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49" y="2078831"/>
            <a:ext cx="5481637" cy="4140993"/>
          </a:xfrm>
          <a:prstGeom prst="rect">
            <a:avLst/>
          </a:prstGeom>
          <a:ln>
            <a:solidFill>
              <a:schemeClr val="dk1"/>
            </a:solidFill>
          </a:ln>
          <a:effectLst/>
        </p:spPr>
      </p:pic>
      <p:pic>
        <p:nvPicPr>
          <p:cNvPr id="7" name="Imagem 7" descr="Uma imagem contendo mesa, bandeja, azul, pequeno&#10;&#10;Descrição gerada automaticamente">
            <a:extLst>
              <a:ext uri="{FF2B5EF4-FFF2-40B4-BE49-F238E27FC236}">
                <a16:creationId xmlns:a16="http://schemas.microsoft.com/office/drawing/2014/main" id="{7766C3FD-A013-9C5F-23B3-98D9AEDE7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077" y="2078831"/>
            <a:ext cx="5867452" cy="4140993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447AB60-E97C-672B-7011-795B2BE8D1C4}"/>
              </a:ext>
            </a:extLst>
          </p:cNvPr>
          <p:cNvSpPr txBox="1"/>
          <p:nvPr/>
        </p:nvSpPr>
        <p:spPr>
          <a:xfrm>
            <a:off x="1732323" y="6312261"/>
            <a:ext cx="195738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Contact (1997)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37ABEA2-04EB-582B-C7E0-D4C3ADD68F21}"/>
              </a:ext>
            </a:extLst>
          </p:cNvPr>
          <p:cNvSpPr txBox="1"/>
          <p:nvPr/>
        </p:nvSpPr>
        <p:spPr>
          <a:xfrm>
            <a:off x="6538982" y="6317249"/>
            <a:ext cx="539829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https://www.seti.org/press-release/artificial-intelligence-helps-find-new-fast-radio-bursts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741A55D-64E3-5CD3-4280-CC3F07E628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8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8ED2C59-ECED-395B-9086-4CA87906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55838"/>
            <a:ext cx="5514975" cy="32813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AE20752-FEAE-5F84-478A-5CA5FB8A3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2255837"/>
            <a:ext cx="4927600" cy="32813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BA9291-AE72-2962-EAD6-DB2D0A9E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pt-BR" sz="3200" dirty="0" err="1">
                <a:solidFill>
                  <a:schemeClr val="bg1"/>
                </a:solidFill>
              </a:rPr>
              <a:t>Why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 err="1">
                <a:solidFill>
                  <a:schemeClr val="bg1"/>
                </a:solidFill>
              </a:rPr>
              <a:t>Deep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 err="1">
                <a:solidFill>
                  <a:schemeClr val="bg1"/>
                </a:solidFill>
              </a:rPr>
              <a:t>Learn</a:t>
            </a:r>
            <a:r>
              <a:rPr lang="pt-BR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C6B930F-13EC-0571-E5BD-E7CFA574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22" y="0"/>
            <a:ext cx="2261230" cy="62488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E522483-2D24-6E2C-AFFD-D1114D92C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9238180" y="16483"/>
            <a:ext cx="689542" cy="635269"/>
          </a:xfrm>
          <a:prstGeom prst="rect">
            <a:avLst/>
          </a:prstGeom>
        </p:spPr>
      </p:pic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0653C14-2E57-B805-EDAF-4B63801B41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7592212" y="87621"/>
            <a:ext cx="1613675" cy="5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70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EC2A509-DE03-7AA3-2FF3-37D75B09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6" y="2011680"/>
            <a:ext cx="4794401" cy="371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6F02D6-3384-68EE-EBC0-2A8F522F9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099" y="1798319"/>
            <a:ext cx="7097901" cy="413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78ECA67-90D8-DA68-D886-44C9E950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2A4D422-5BF7-CF30-68CA-D8AF12B189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BAB695E-0177-4AF8-6EFE-6CB6509E7D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FF40174-9A0E-1DB8-1050-2A9399EEBD6E}"/>
              </a:ext>
            </a:extLst>
          </p:cNvPr>
          <p:cNvSpPr txBox="1"/>
          <p:nvPr/>
        </p:nvSpPr>
        <p:spPr>
          <a:xfrm>
            <a:off x="4716431" y="6182087"/>
            <a:ext cx="6342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7"/>
              </a:rPr>
              <a:t>https://arxiv.org/abs/2303.04793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1124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F798F-7890-094F-8B2F-6B3AECA7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932"/>
            <a:ext cx="10515600" cy="1325563"/>
          </a:xfrm>
        </p:spPr>
        <p:txBody>
          <a:bodyPr/>
          <a:lstStyle/>
          <a:p>
            <a:r>
              <a:rPr lang="pt-BR" dirty="0" err="1"/>
              <a:t>Rise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AI</a:t>
            </a:r>
            <a:endParaRPr lang="en-US" dirty="0"/>
          </a:p>
        </p:txBody>
      </p:sp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DF126606-A464-622B-2910-20C092A22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"/>
          <a:stretch/>
        </p:blipFill>
        <p:spPr>
          <a:xfrm>
            <a:off x="0" y="1434847"/>
            <a:ext cx="5059680" cy="4919528"/>
          </a:xfrm>
          <a:prstGeom prst="rect">
            <a:avLst/>
          </a:prstGeom>
        </p:spPr>
      </p:pic>
      <p:pic>
        <p:nvPicPr>
          <p:cNvPr id="11" name="Imagem 10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BBBBDCE7-6F39-379F-A4B7-2F8F0E89F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80" y="1893791"/>
            <a:ext cx="7058724" cy="352936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A626A0F-434D-DD14-FA83-82EDF2C6C273}"/>
              </a:ext>
            </a:extLst>
          </p:cNvPr>
          <p:cNvSpPr txBox="1"/>
          <p:nvPr/>
        </p:nvSpPr>
        <p:spPr>
          <a:xfrm>
            <a:off x="6170578" y="6354375"/>
            <a:ext cx="87516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https://www.juanbarrios.com/inteligencia-artificial-y-salud-un-caso-practico-borrador/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8AD53F1-E600-1804-A48E-9B290014C9FA}"/>
              </a:ext>
            </a:extLst>
          </p:cNvPr>
          <p:cNvSpPr txBox="1"/>
          <p:nvPr/>
        </p:nvSpPr>
        <p:spPr>
          <a:xfrm>
            <a:off x="140678" y="6261233"/>
            <a:ext cx="5787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https://medium.com/swlh/artificial-intelligence-machine-learning-and-deep-learning-whats-the-real-difference-94fe7e528097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0B94E8E-EFF8-1317-5264-B17209EA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36DE2B9-CDB1-9A22-C8DF-00F6C9B555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20" name="Imagem 1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FFECD65-1C38-0C78-057A-9BCAEDCFC7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17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408963-FB5B-7FAB-04D9-CC27A63B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cs typeface="Calibri Light"/>
              </a:rPr>
              <a:t>The </a:t>
            </a:r>
            <a:r>
              <a:rPr lang="pt-BR" err="1">
                <a:cs typeface="Calibri Light"/>
              </a:rPr>
              <a:t>Waterfall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AED4E-94EE-B097-48EE-FA8DFBA9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Ícone&#10;&#10;Descrição gerada automaticamente">
            <a:extLst>
              <a:ext uri="{FF2B5EF4-FFF2-40B4-BE49-F238E27FC236}">
                <a16:creationId xmlns:a16="http://schemas.microsoft.com/office/drawing/2014/main" id="{4A59B0E0-ED33-52F5-5A58-F35DF0FB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10" name="Imagem 10" descr="Uma imagem contendo Gráfico&#10;&#10;Descrição gerada automaticamente">
            <a:extLst>
              <a:ext uri="{FF2B5EF4-FFF2-40B4-BE49-F238E27FC236}">
                <a16:creationId xmlns:a16="http://schemas.microsoft.com/office/drawing/2014/main" id="{723426FB-78A4-1E39-C635-9C24C3726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5859" y="1777397"/>
            <a:ext cx="8880282" cy="4351338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F8C633E-A4FB-DE83-9DF7-A20ED1FDFFF5}"/>
              </a:ext>
            </a:extLst>
          </p:cNvPr>
          <p:cNvSpPr txBox="1"/>
          <p:nvPr/>
        </p:nvSpPr>
        <p:spPr>
          <a:xfrm>
            <a:off x="4164957" y="6267691"/>
            <a:ext cx="3862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https://fathom.info/notebook/10851/</a:t>
            </a:r>
            <a:r>
              <a:rPr lang="en-US"/>
              <a:t> </a:t>
            </a:r>
            <a:endParaRPr lang="pt-BR"/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25D9C31-273C-635D-F3A6-E434B8EE9C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89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F0BD1D-68CB-AECA-1C62-4C9CA85A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C2136B-A3CE-7EC0-55E2-E3F11FAA9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A37C278-8BC3-B151-3A9D-1F5BFBC58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029" y="0"/>
            <a:ext cx="826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24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10BC6-4562-DD6D-F663-5DEB32AF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D7F2DD-F3A7-A5A5-20C5-DAA7B10FF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6BA0A8-2023-ABF1-AF92-5E31F744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18" y="0"/>
            <a:ext cx="8132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52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9EEF9-2184-BC10-04C3-7AF4E487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981CA2-3AD4-FA4F-9A3B-263A26C1C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ADDD762-D8E4-5E92-BDE0-DF0F4BD18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445" y="0"/>
            <a:ext cx="8231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73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2428A-ECD5-576A-A47B-F7A988A8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6A532A-46AE-31EF-4DED-2DB6F817B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2F9998-1901-5109-A0AF-7E8D1F5E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09" y="0"/>
            <a:ext cx="8217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80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4A3E9-B847-25AB-CCE8-9A2A4CD6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3843BC-6EDA-2B79-2B7B-EC947C3C1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807D92-7287-A55B-BBD0-BD77CF9D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809" y="0"/>
            <a:ext cx="8184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97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4A23C-6FFE-0C45-CA0E-256CB938B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3118B1-FDF1-418C-2F2F-C2F5D389B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3B067E-FA52-C4E3-0A05-973AC160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40" y="0"/>
            <a:ext cx="8191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34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AB1A8-B125-44C5-36A7-20F3CC966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563EFF-3588-BC89-0D62-BF3F86AEC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54F570-E30C-1A6A-6288-7C83A9266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345" y="0"/>
            <a:ext cx="816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3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F96BF-11FF-11D1-4447-B1845C699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E287891-A89A-4D26-5059-35614629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56" y="0"/>
            <a:ext cx="7810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igzag indicator line">
            <a:extLst>
              <a:ext uri="{FF2B5EF4-FFF2-40B4-BE49-F238E27FC236}">
                <a16:creationId xmlns:a16="http://schemas.microsoft.com/office/drawing/2014/main" id="{F315C628-FB46-95F5-FA09-C28219343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" t="23391" r="857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DC40D7-C2B8-1800-473B-21010105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 Noise</a:t>
            </a:r>
          </a:p>
        </p:txBody>
      </p:sp>
    </p:spTree>
    <p:extLst>
      <p:ext uri="{BB962C8B-B14F-4D97-AF65-F5344CB8AC3E}">
        <p14:creationId xmlns:p14="http://schemas.microsoft.com/office/powerpoint/2010/main" val="1352682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/>
              <a:t>2. Where is FRB?</a:t>
            </a:r>
            <a:endParaRPr lang="pt-BR" dirty="0"/>
          </a:p>
        </p:txBody>
      </p:sp>
      <p:pic>
        <p:nvPicPr>
          <p:cNvPr id="5" name="Espaço Reservado para Conteúdo 4" descr="Uma imagem contendo Gráfico&#10;&#10;Descrição gerada automaticamente">
            <a:extLst>
              <a:ext uri="{FF2B5EF4-FFF2-40B4-BE49-F238E27FC236}">
                <a16:creationId xmlns:a16="http://schemas.microsoft.com/office/drawing/2014/main" id="{29E4F813-B5F0-51E5-4531-F229AC279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2" y="1431024"/>
            <a:ext cx="8036896" cy="5426976"/>
          </a:xfr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52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4FD6876A-B93F-EA72-C88E-30EC5E301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7688" y="2866984"/>
            <a:ext cx="6058415" cy="37410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3B40C4-DF07-6490-B4F6-503668E21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6984"/>
            <a:ext cx="6058415" cy="374107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F21422E-91DC-BF83-EE1D-517EB934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618F4F5-D605-EFFF-5951-0973EF04DC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46E9178-E4FE-096F-CAC9-6A181216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</p:spTree>
    <p:extLst>
      <p:ext uri="{BB962C8B-B14F-4D97-AF65-F5344CB8AC3E}">
        <p14:creationId xmlns:p14="http://schemas.microsoft.com/office/powerpoint/2010/main" val="2935286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671733C-34C4-271D-E7AF-706A96AB9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3" y="2134572"/>
            <a:ext cx="6923154" cy="46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67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867" y="231305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70   FRB 20171116A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m 11" descr="Gráfico&#10;&#10;Descrição gerada automaticamente">
            <a:extLst>
              <a:ext uri="{FF2B5EF4-FFF2-40B4-BE49-F238E27FC236}">
                <a16:creationId xmlns:a16="http://schemas.microsoft.com/office/drawing/2014/main" id="{DE56B3EE-E1CB-B692-0FD4-9F6F61BDA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68" y="2131330"/>
            <a:ext cx="6683318" cy="454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350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70   FRB 20171116A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C15F4F-55BB-A456-5334-D087F716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4" y="2448242"/>
            <a:ext cx="1430553" cy="19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D6CB38-30F2-9073-2E65-46A79DC5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681" y="2448242"/>
            <a:ext cx="1430553" cy="19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E9F97DA-1825-837D-1A34-959A6E28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04" y="2448242"/>
            <a:ext cx="1430553" cy="19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188638F-A2F8-2D26-5D4A-B36214B3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27" y="2453462"/>
            <a:ext cx="1426746" cy="195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B04E946-7EC8-BF21-A26E-3A71C879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4" y="4630394"/>
            <a:ext cx="1430554" cy="19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1BD2D50-6991-50F4-638B-8AC96898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680" y="4630394"/>
            <a:ext cx="1430554" cy="19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97DB0C58-1B6F-A388-8B59-C20FC37D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36" y="2448241"/>
            <a:ext cx="1430554" cy="19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66D848-1536-3F13-7E3B-39DE7DA5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68" y="2459436"/>
            <a:ext cx="1430555" cy="19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02184A-4705-8C1D-B183-63B42754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02" y="4608415"/>
            <a:ext cx="1430555" cy="19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B654544-5F2D-5557-E3BE-DE0F88B2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18" y="4608414"/>
            <a:ext cx="1430555" cy="196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6A7F340-8521-443F-07ED-D0E70F74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435" y="4610206"/>
            <a:ext cx="1430555" cy="196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DEFCE92-1A6B-8A15-9823-D5DDAD94B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67" y="4608413"/>
            <a:ext cx="1430556" cy="19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96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FF8F6CBD-9068-30C0-FF8A-1C4FF377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79" y="2436477"/>
            <a:ext cx="931545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F84035-7981-9601-1A04-6EA606D0E687}"/>
              </a:ext>
            </a:extLst>
          </p:cNvPr>
          <p:cNvSpPr txBox="1"/>
          <p:nvPr/>
        </p:nvSpPr>
        <p:spPr>
          <a:xfrm>
            <a:off x="3648321" y="6267670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FRB 20171020A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0105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F84035-7981-9601-1A04-6EA606D0E687}"/>
              </a:ext>
            </a:extLst>
          </p:cNvPr>
          <p:cNvSpPr txBox="1"/>
          <p:nvPr/>
        </p:nvSpPr>
        <p:spPr>
          <a:xfrm>
            <a:off x="3602022" y="6385266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FRB 20171020A 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0D4D95-5F21-B5EF-8A73-C8F52634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953" y="2384171"/>
            <a:ext cx="9621374" cy="3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85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C2C04079-479C-CBC6-72A2-5617AE28B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41" y="2436477"/>
            <a:ext cx="936307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F84035-7981-9601-1A04-6EA606D0E687}"/>
              </a:ext>
            </a:extLst>
          </p:cNvPr>
          <p:cNvSpPr txBox="1"/>
          <p:nvPr/>
        </p:nvSpPr>
        <p:spPr>
          <a:xfrm>
            <a:off x="3873662" y="6200600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83166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F84035-7981-9601-1A04-6EA606D0E687}"/>
              </a:ext>
            </a:extLst>
          </p:cNvPr>
          <p:cNvSpPr txBox="1"/>
          <p:nvPr/>
        </p:nvSpPr>
        <p:spPr>
          <a:xfrm>
            <a:off x="3602022" y="6385266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39FEB8-375F-36EE-925C-C527EC262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391" y="3425199"/>
            <a:ext cx="9611682" cy="154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51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8C690D0F-4285-2ABD-7BD5-6951FAFE1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27" y="2450945"/>
            <a:ext cx="95631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F84035-7981-9601-1A04-6EA606D0E687}"/>
              </a:ext>
            </a:extLst>
          </p:cNvPr>
          <p:cNvSpPr txBox="1"/>
          <p:nvPr/>
        </p:nvSpPr>
        <p:spPr>
          <a:xfrm>
            <a:off x="3873661" y="6200600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</a:t>
            </a:r>
          </a:p>
        </p:txBody>
      </p:sp>
    </p:spTree>
    <p:extLst>
      <p:ext uri="{BB962C8B-B14F-4D97-AF65-F5344CB8AC3E}">
        <p14:creationId xmlns:p14="http://schemas.microsoft.com/office/powerpoint/2010/main" val="148587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7995F23-0142-70B1-C484-4ED4FCCB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35" y="1517087"/>
            <a:ext cx="4623935" cy="491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352BA6-7649-31EE-58B1-107E25D7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Why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Study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Noise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14F55BB4-ECB8-F12B-9E01-56D9E260C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13910" y="1186774"/>
            <a:ext cx="5292455" cy="557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57ED44D-BEBA-769E-AA51-5DDDE3C95D5A}"/>
              </a:ext>
            </a:extLst>
          </p:cNvPr>
          <p:cNvSpPr txBox="1"/>
          <p:nvPr/>
        </p:nvSpPr>
        <p:spPr>
          <a:xfrm>
            <a:off x="988060" y="6492875"/>
            <a:ext cx="393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https://doi.org/10.1093/mnras/sty1238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5D36C874-13EC-F763-6F4C-0C67D17FAD4A}"/>
                  </a:ext>
                </a:extLst>
              </p14:cNvPr>
              <p14:cNvContentPartPr/>
              <p14:nvPr/>
            </p14:nvContentPartPr>
            <p14:xfrm>
              <a:off x="3108560" y="4246480"/>
              <a:ext cx="934200" cy="2088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5D36C874-13EC-F763-6F4C-0C67D17FAD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4920" y="4138840"/>
                <a:ext cx="10418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B892EA62-067E-EAE5-8E69-C64B5C0459A4}"/>
                  </a:ext>
                </a:extLst>
              </p14:cNvPr>
              <p14:cNvContentPartPr/>
              <p14:nvPr/>
            </p14:nvContentPartPr>
            <p14:xfrm>
              <a:off x="3138800" y="4287520"/>
              <a:ext cx="834480" cy="3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B892EA62-067E-EAE5-8E69-C64B5C0459A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5160" y="4179520"/>
                <a:ext cx="94212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35F34E4-41B0-ED2F-BE7F-695AB153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0E37B7D-5B77-F79A-7A18-5B18AA7B91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93E689A-DFBD-2788-1CC2-5164330EC2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4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F84035-7981-9601-1A04-6EA606D0E687}"/>
              </a:ext>
            </a:extLst>
          </p:cNvPr>
          <p:cNvSpPr txBox="1"/>
          <p:nvPr/>
        </p:nvSpPr>
        <p:spPr>
          <a:xfrm>
            <a:off x="3873661" y="6200600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EDCBE3-B6A3-8BB5-C0B8-5CD5D0069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33" y="2847752"/>
            <a:ext cx="10130167" cy="25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790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2D881B41-6BD8-BA3F-4220-7A7A51997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47" y="2540877"/>
            <a:ext cx="909637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EC075F-E992-3925-1830-E6C5606A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009"/>
            <a:ext cx="10515600" cy="1325563"/>
          </a:xfrm>
        </p:spPr>
        <p:txBody>
          <a:bodyPr/>
          <a:lstStyle/>
          <a:p>
            <a:r>
              <a:rPr lang="en-US" sz="4400" dirty="0"/>
              <a:t>3. Something will appear within range of the BINGO Radio Telescope?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99D5ED-1DD7-332C-CB68-0083909D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41" y="-2032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A4B08-1736-4931-8AF8-51FF482F07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73673" y="-3837"/>
            <a:ext cx="814830" cy="75069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26D5D0A1-7A8A-3A97-A1F0-FADD425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" y="2384171"/>
            <a:ext cx="245850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     FRB 20110220A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   FRB 20120127A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21   FRB 20140514A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25   FRB 20150418A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64   FRB 20170906A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66   FRB 20171003A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67   FRB 20171004A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69   FRB 20171020A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70   FRB 20171116A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72   FRB 20171213A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75   FRB 20180119A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88   FRB 20180430A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92   FRB 20180714A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135 FRB 20180923B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562 FRB 20190520B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660 FRB 20190714A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688 FRB 20191107B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770 FRB 20210117A</a:t>
            </a:r>
            <a:r>
              <a:rPr kumimoji="0" lang="pt-BR" altLang="pt-B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F84035-7981-9601-1A04-6EA606D0E687}"/>
              </a:ext>
            </a:extLst>
          </p:cNvPr>
          <p:cNvSpPr txBox="1"/>
          <p:nvPr/>
        </p:nvSpPr>
        <p:spPr>
          <a:xfrm>
            <a:off x="3924718" y="6200600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Unicode MS"/>
              </a:rPr>
              <a:t>760 FRB 20200906A</a:t>
            </a:r>
          </a:p>
        </p:txBody>
      </p:sp>
    </p:spTree>
    <p:extLst>
      <p:ext uri="{BB962C8B-B14F-4D97-AF65-F5344CB8AC3E}">
        <p14:creationId xmlns:p14="http://schemas.microsoft.com/office/powerpoint/2010/main" val="22286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8966596-43CA-8BED-2945-3EB10823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2" y="1907876"/>
            <a:ext cx="5205177" cy="408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352BA6-7649-31EE-58B1-107E25D7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Why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Study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Noise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57ED44D-BEBA-769E-AA51-5DDDE3C95D5A}"/>
              </a:ext>
            </a:extLst>
          </p:cNvPr>
          <p:cNvSpPr txBox="1"/>
          <p:nvPr/>
        </p:nvSpPr>
        <p:spPr>
          <a:xfrm>
            <a:off x="988060" y="6492875"/>
            <a:ext cx="393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https://doi.org/10.1093/mnras/sty1238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B892EA62-067E-EAE5-8E69-C64B5C0459A4}"/>
                  </a:ext>
                </a:extLst>
              </p14:cNvPr>
              <p14:cNvContentPartPr/>
              <p14:nvPr/>
            </p14:nvContentPartPr>
            <p14:xfrm>
              <a:off x="570840" y="4561840"/>
              <a:ext cx="1511960" cy="3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B892EA62-067E-EAE5-8E69-C64B5C0459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6803" y="4453840"/>
                <a:ext cx="1619674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35F34E4-41B0-ED2F-BE7F-695AB153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0E37B7D-5B77-F79A-7A18-5B18AA7B91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93E689A-DFBD-2788-1CC2-5164330EC2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  <p:pic>
        <p:nvPicPr>
          <p:cNvPr id="14" name="Espaço Reservado para Conteúdo 13" descr="Diagrama&#10;&#10;Descrição gerada automaticamente">
            <a:extLst>
              <a:ext uri="{FF2B5EF4-FFF2-40B4-BE49-F238E27FC236}">
                <a16:creationId xmlns:a16="http://schemas.microsoft.com/office/drawing/2014/main" id="{6D24ED6D-745F-4F30-AB2F-59B76C054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85" y="2055813"/>
            <a:ext cx="5990973" cy="361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98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52BA6-7649-31EE-58B1-107E25D7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Why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Study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Noise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8FAF6FD-8E19-52FB-852A-D5B3FB16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721" y="4696627"/>
            <a:ext cx="6939280" cy="179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03FC1F8-73CC-F16B-0607-236DFE386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71" y="1103548"/>
            <a:ext cx="4439644" cy="332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94ACB6C-4484-84F9-C516-A949497C9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3" y="1807585"/>
            <a:ext cx="4439644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91567E9-ADDF-E4ED-AABA-0D8D6D80A67C}"/>
              </a:ext>
            </a:extLst>
          </p:cNvPr>
          <p:cNvSpPr txBox="1"/>
          <p:nvPr/>
        </p:nvSpPr>
        <p:spPr>
          <a:xfrm>
            <a:off x="340635" y="6308209"/>
            <a:ext cx="4551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https://doi.org/10.1103/PhysRevE.83.051912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E0418-5EBB-C2C8-C232-5D935B1D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1" y="0"/>
            <a:ext cx="2672091" cy="73842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D6BCFE5-1C20-1467-1B1A-12AD81FEFE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366" r="18560" b="22512"/>
          <a:stretch/>
        </p:blipFill>
        <p:spPr>
          <a:xfrm>
            <a:off x="8643193" y="16483"/>
            <a:ext cx="814830" cy="750696"/>
          </a:xfrm>
          <a:prstGeom prst="rect">
            <a:avLst/>
          </a:prstGeom>
        </p:spPr>
      </p:pic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3E8A12C-06D4-C1B4-1E43-D48CFD9DD3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8913" r="5831" b="11575"/>
          <a:stretch/>
        </p:blipFill>
        <p:spPr>
          <a:xfrm>
            <a:off x="6835191" y="108616"/>
            <a:ext cx="1707409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52BA6-7649-31EE-58B1-107E25D7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Why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Study</a:t>
            </a: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Noise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1F9384-5E3B-FFEA-CB15-99CFCA29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55813"/>
            <a:ext cx="5052538" cy="387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82FC671-A41C-E861-042F-8C2E7A6F6E60}"/>
              </a:ext>
            </a:extLst>
          </p:cNvPr>
          <p:cNvSpPr txBox="1"/>
          <p:nvPr/>
        </p:nvSpPr>
        <p:spPr>
          <a:xfrm>
            <a:off x="1191275" y="61452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 tooltip="Persistent link using digital object identifier"/>
              </a:rPr>
              <a:t>https://doi.org/10.1016/j.bspc.2020.101934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7B6DC07-6084-5E37-8035-07541BC0F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040" y="147845"/>
            <a:ext cx="4401250" cy="321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D889E5-2901-A964-2148-DFA7DD47B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041" y="3429000"/>
            <a:ext cx="4401250" cy="3199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79336D7C-7AE0-13C5-3DEC-49957D9C8B88}"/>
                  </a:ext>
                </a:extLst>
              </p14:cNvPr>
              <p14:cNvContentPartPr/>
              <p14:nvPr/>
            </p14:nvContentPartPr>
            <p14:xfrm>
              <a:off x="2905520" y="5587480"/>
              <a:ext cx="2305440" cy="6552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79336D7C-7AE0-13C5-3DEC-49957D9C8B8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51880" y="5479480"/>
                <a:ext cx="24130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5EDDCE9C-BEB8-CAF4-6E7E-E28581FC5DBC}"/>
                  </a:ext>
                </a:extLst>
              </p14:cNvPr>
              <p14:cNvContentPartPr/>
              <p14:nvPr/>
            </p14:nvContentPartPr>
            <p14:xfrm>
              <a:off x="2825600" y="5739040"/>
              <a:ext cx="2548800" cy="2196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5EDDCE9C-BEB8-CAF4-6E7E-E28581FC5D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1960" y="5631400"/>
                <a:ext cx="2656440" cy="23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99311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11798</TotalTime>
  <Words>1588</Words>
  <Application>Microsoft Office PowerPoint</Application>
  <PresentationFormat>Widescreen</PresentationFormat>
  <Paragraphs>294</Paragraphs>
  <Slides>61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8" baseType="lpstr">
      <vt:lpstr>Arial</vt:lpstr>
      <vt:lpstr>Arial Unicode MS</vt:lpstr>
      <vt:lpstr>Calibri</vt:lpstr>
      <vt:lpstr>Calibri Light</vt:lpstr>
      <vt:lpstr>Cambria Math</vt:lpstr>
      <vt:lpstr>Times New Roman</vt:lpstr>
      <vt:lpstr>Tema do Office</vt:lpstr>
      <vt:lpstr>High-energy astrophysics in the multi-messenger era.</vt:lpstr>
      <vt:lpstr>Apresentação do PowerPoint</vt:lpstr>
      <vt:lpstr>Cosmology</vt:lpstr>
      <vt:lpstr>Apresentação do PowerPoint</vt:lpstr>
      <vt:lpstr>Colored Noise</vt:lpstr>
      <vt:lpstr>Why Study Noise</vt:lpstr>
      <vt:lpstr>Why Study Noise</vt:lpstr>
      <vt:lpstr>Why Study Noise</vt:lpstr>
      <vt:lpstr>Why Study Noise</vt:lpstr>
      <vt:lpstr>Why Study Noise</vt:lpstr>
      <vt:lpstr>Apresentação do PowerPoint</vt:lpstr>
      <vt:lpstr>Generating Synthetic Colored Noise</vt:lpstr>
      <vt:lpstr>Artificial Neural Network</vt:lpstr>
      <vt:lpstr>DNN Architectures</vt:lpstr>
      <vt:lpstr>Apresentação do PowerPoint</vt:lpstr>
      <vt:lpstr>Astrophysics</vt:lpstr>
      <vt:lpstr>Apresentação do PowerPoint</vt:lpstr>
      <vt:lpstr>BINGO</vt:lpstr>
      <vt:lpstr>Apresentação do PowerPoint</vt:lpstr>
      <vt:lpstr>Apresentação do PowerPoint</vt:lpstr>
      <vt:lpstr>Apresentação do PowerPoint</vt:lpstr>
      <vt:lpstr>Apresentação do PowerPoint</vt:lpstr>
      <vt:lpstr>Vera C. Rubin Observatory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Whats is FRB? Cam</vt:lpstr>
      <vt:lpstr>Whats is FRB? Cam</vt:lpstr>
      <vt:lpstr>Why IA in Radio Astronomy?</vt:lpstr>
      <vt:lpstr>Why Deep Learn?</vt:lpstr>
      <vt:lpstr>Rise of AI</vt:lpstr>
      <vt:lpstr>The Waterfall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Where is FRB?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  <vt:lpstr>3. Something will appear within range of the BINGO Radio Telescope?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Radio Burst Data Base</dc:title>
  <dc:creator>Luan Orion Barauna</dc:creator>
  <cp:lastModifiedBy>Luan Orion</cp:lastModifiedBy>
  <cp:revision>197</cp:revision>
  <dcterms:created xsi:type="dcterms:W3CDTF">2022-05-05T00:24:29Z</dcterms:created>
  <dcterms:modified xsi:type="dcterms:W3CDTF">2023-05-08T00:11:24Z</dcterms:modified>
</cp:coreProperties>
</file>