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notesSlides/notesSlide3.xml" ContentType="application/vnd.openxmlformats-officedocument.presentationml.notesSlide+xml"/>
  <Override PartName="/ppt/ink/ink29.xml" ContentType="application/inkml+xml"/>
  <Override PartName="/ppt/ink/ink43.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48.xml" ContentType="application/inkml+xml"/>
  <Override PartName="/ppt/ink/ink49.xml" ContentType="application/inkml+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ink/ink110.xml" ContentType="application/inkml+xml"/>
  <Override PartName="/ppt/ink/ink120.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sldIdLst>
    <p:sldId id="1404" r:id="rId2"/>
    <p:sldId id="1449" r:id="rId3"/>
    <p:sldId id="1451" r:id="rId4"/>
    <p:sldId id="1445" r:id="rId5"/>
    <p:sldId id="1398" r:id="rId6"/>
    <p:sldId id="1407" r:id="rId7"/>
    <p:sldId id="1405" r:id="rId8"/>
    <p:sldId id="1482" r:id="rId9"/>
    <p:sldId id="1399" r:id="rId10"/>
    <p:sldId id="1400" r:id="rId11"/>
    <p:sldId id="1426" r:id="rId12"/>
    <p:sldId id="1428" r:id="rId13"/>
    <p:sldId id="1475" r:id="rId14"/>
    <p:sldId id="1376" r:id="rId15"/>
    <p:sldId id="1463" r:id="rId16"/>
    <p:sldId id="1464" r:id="rId17"/>
    <p:sldId id="1465" r:id="rId18"/>
    <p:sldId id="1432" r:id="rId19"/>
    <p:sldId id="1304" r:id="rId20"/>
    <p:sldId id="1455" r:id="rId21"/>
    <p:sldId id="1456" r:id="rId22"/>
    <p:sldId id="1452" r:id="rId23"/>
    <p:sldId id="1457" r:id="rId24"/>
    <p:sldId id="1331" r:id="rId25"/>
    <p:sldId id="1377" r:id="rId26"/>
    <p:sldId id="1335" r:id="rId27"/>
    <p:sldId id="1342" r:id="rId28"/>
    <p:sldId id="1346" r:id="rId29"/>
    <p:sldId id="1348" r:id="rId30"/>
    <p:sldId id="1411" r:id="rId31"/>
    <p:sldId id="1490" r:id="rId32"/>
    <p:sldId id="1480" r:id="rId33"/>
    <p:sldId id="1333" r:id="rId34"/>
    <p:sldId id="1485" r:id="rId35"/>
    <p:sldId id="1437" r:id="rId36"/>
    <p:sldId id="1393" r:id="rId37"/>
    <p:sldId id="1436" r:id="rId38"/>
    <p:sldId id="1371" r:id="rId39"/>
    <p:sldId id="1338" r:id="rId40"/>
    <p:sldId id="1481" r:id="rId41"/>
    <p:sldId id="1487" r:id="rId42"/>
    <p:sldId id="1488" r:id="rId43"/>
    <p:sldId id="1474" r:id="rId44"/>
    <p:sldId id="1443" r:id="rId45"/>
    <p:sldId id="1444" r:id="rId46"/>
    <p:sldId id="1479" r:id="rId47"/>
    <p:sldId id="1378" r:id="rId48"/>
    <p:sldId id="1379" r:id="rId49"/>
    <p:sldId id="1466" r:id="rId50"/>
    <p:sldId id="1324" r:id="rId51"/>
    <p:sldId id="1221" r:id="rId52"/>
    <p:sldId id="1486" r:id="rId53"/>
    <p:sldId id="1467" r:id="rId54"/>
    <p:sldId id="1468" r:id="rId55"/>
    <p:sldId id="1469" r:id="rId56"/>
    <p:sldId id="1470" r:id="rId57"/>
    <p:sldId id="1471" r:id="rId58"/>
    <p:sldId id="1489" r:id="rId59"/>
    <p:sldId id="1472" r:id="rId60"/>
    <p:sldId id="1461" r:id="rId61"/>
    <p:sldId id="1414" r:id="rId62"/>
    <p:sldId id="1459" r:id="rId63"/>
    <p:sldId id="1460" r:id="rId64"/>
    <p:sldId id="1477" r:id="rId65"/>
    <p:sldId id="999" r:id="rId66"/>
    <p:sldId id="680" r:id="rId67"/>
    <p:sldId id="1453" r:id="rId68"/>
    <p:sldId id="1476" r:id="rId69"/>
    <p:sldId id="1446" r:id="rId70"/>
    <p:sldId id="1417" r:id="rId71"/>
    <p:sldId id="1344" r:id="rId72"/>
    <p:sldId id="1458" r:id="rId73"/>
    <p:sldId id="1413" r:id="rId74"/>
    <p:sldId id="1187" r:id="rId75"/>
    <p:sldId id="1212" r:id="rId76"/>
    <p:sldId id="1483" r:id="rId77"/>
    <p:sldId id="1484" r:id="rId78"/>
    <p:sldId id="1434" r:id="rId79"/>
    <p:sldId id="1478"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ning Meinert" initials="JM" lastIdx="1" clrIdx="0">
    <p:extLst>
      <p:ext uri="{19B8F6BF-5375-455C-9EA6-DF929625EA0E}">
        <p15:presenceInfo xmlns:p15="http://schemas.microsoft.com/office/powerpoint/2012/main" userId="293d71a34cd5049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E69A8"/>
    <a:srgbClr val="FFFF00"/>
    <a:srgbClr val="FF5050"/>
    <a:srgbClr val="08118B"/>
    <a:srgbClr val="4472C4"/>
    <a:srgbClr val="FF4141"/>
    <a:srgbClr val="353CA0"/>
    <a:srgbClr val="5C7FB7"/>
    <a:srgbClr val="09128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36" autoAdjust="0"/>
    <p:restoredTop sz="94660"/>
  </p:normalViewPr>
  <p:slideViewPr>
    <p:cSldViewPr snapToGrid="0" showGuides="1">
      <p:cViewPr>
        <p:scale>
          <a:sx n="66" d="100"/>
          <a:sy n="66" d="100"/>
        </p:scale>
        <p:origin x="627" y="285"/>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commentAuthors" Target="commentAuthor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9T16:53:03.509"/>
    </inkml:context>
    <inkml:brush xml:id="br0">
      <inkml:brushProperty name="width" value="0.2" units="cm"/>
      <inkml:brushProperty name="height" value="0.2" units="cm"/>
      <inkml:brushProperty name="color" value="#BB2F2F"/>
    </inkml:brush>
  </inkml:definitions>
  <inkml:trace contextRef="#ctx0" brushRef="#br0">206 0 24575,'2'6'0,"-1"1"0,1-1 0,0 0 0,1 0 0,-1 0 0,1 0 0,0 0 0,1 0 0,0-1 0,-1 0 0,2 0 0,8 9 0,2 4 0,11 15 0,29 38 0,3-2 0,87 81 0,-118-128 0,42 39 0,-65-58 0,-1 1 0,0-1 0,0 1 0,0 0 0,-1 0 0,1 0 0,-1 0 0,0 0 0,0 0 0,0 1 0,-1-1 0,1 1 0,-1-1 0,0 1 0,0 5 0,-2-5 0,0-1 0,0 0 0,0 1 0,-1-1 0,1 0 0,-1 0 0,0 0 0,0 0 0,-1 0 0,1-1 0,-1 1 0,0-1 0,0 1 0,0-1 0,0 0 0,-7 5 0,-8 5 0,-39 23 0,43-28 0,-55 33 0,14-11 0,1 3 0,2 2 0,-82 73 0,6 0 41,70-62-1447</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9T16:53:03.510"/>
    </inkml:context>
    <inkml:brush xml:id="br0">
      <inkml:brushProperty name="width" value="0.2" units="cm"/>
      <inkml:brushProperty name="height" value="0.2" units="cm"/>
      <inkml:brushProperty name="color" value="#BB2F2F"/>
    </inkml:brush>
  </inkml:definitions>
  <inkml:trace contextRef="#ctx0" brushRef="#br0">0 0 24575,'0'121'0,"21"163"0,-14-241 0,1-1 0,2-1 0,2 1 0,1-2 0,3 0 0,1-1 0,33 57 0,-37-75 0,99 143 0,-98-146 0,2 0 0,0-2 0,0 1 0,2-2 0,0 0 0,33 19 0,-13-14 0,2-2 0,0-1 0,0-3 0,2-1 0,0-1 0,62 7 0,264 8 0,-332-26 0,16 4 0,79 16 0,-83-11 0,1-3 0,65 3 0,36 3 115,9 0-1595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9T16:53:03.509"/>
    </inkml:context>
    <inkml:brush xml:id="br0">
      <inkml:brushProperty name="width" value="0.2" units="cm"/>
      <inkml:brushProperty name="height" value="0.2" units="cm"/>
      <inkml:brushProperty name="color" value="#BB2F2F"/>
    </inkml:brush>
  </inkml:definitions>
  <inkml:trace contextRef="#ctx0" brushRef="#br0">206 0 24575,'2'6'0,"-1"1"0,1-1 0,0 0 0,1 0 0,-1 0 0,1 0 0,0 0 0,1 0 0,0-1 0,-1 0 0,2 0 0,8 9 0,2 4 0,11 15 0,29 38 0,3-2 0,87 81 0,-118-128 0,42 39 0,-65-58 0,-1 1 0,0-1 0,0 1 0,0 0 0,-1 0 0,1 0 0,-1 0 0,0 0 0,0 0 0,0 1 0,-1-1 0,1 1 0,-1-1 0,0 1 0,0 5 0,-2-5 0,0-1 0,0 0 0,0 1 0,-1-1 0,1 0 0,-1 0 0,0 0 0,0 0 0,-1 0 0,1-1 0,-1 1 0,0-1 0,0 1 0,0-1 0,0 0 0,-7 5 0,-8 5 0,-39 23 0,43-28 0,-55 33 0,14-11 0,1 3 0,2 2 0,-82 73 0,6 0 41,70-62-1447</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09T15:37:19.217"/>
    </inkml:context>
    <inkml:brush xml:id="br0">
      <inkml:brushProperty name="width" value="0.35" units="cm"/>
      <inkml:brushProperty name="height" value="2.1" units="cm"/>
      <inkml:brushProperty name="color" value="#E71224"/>
      <inkml:brushProperty name="ignorePressure" value="1"/>
      <inkml:brushProperty name="inkEffects" value="pencil"/>
    </inkml:brush>
  </inkml:definitions>
  <inkml:trace contextRef="#ctx0" brushRef="#br0">0 713,'5'-9,"10"-13,17-23,11-19,7-8,10-8,2-1,1 0,2 5,-5 7,-4 5,-11 15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9T16:53:03.510"/>
    </inkml:context>
    <inkml:brush xml:id="br0">
      <inkml:brushProperty name="width" value="0.2" units="cm"/>
      <inkml:brushProperty name="height" value="0.2" units="cm"/>
      <inkml:brushProperty name="color" value="#BB2F2F"/>
    </inkml:brush>
  </inkml:definitions>
  <inkml:trace contextRef="#ctx0" brushRef="#br0">0 0 24575,'0'121'0,"21"163"0,-14-241 0,1-1 0,2-1 0,2 1 0,1-2 0,3 0 0,1-1 0,33 57 0,-37-75 0,99 143 0,-98-146 0,2 0 0,0-2 0,0 1 0,2-2 0,0 0 0,33 19 0,-13-14 0,2-2 0,0-1 0,0-3 0,2-1 0,0-1 0,62 7 0,264 8 0,-332-26 0,16 4 0,79 16 0,-83-11 0,1-3 0,65 3 0,36 3 115,9 0-1595</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09T15:37:20.918"/>
    </inkml:context>
    <inkml:brush xml:id="br0">
      <inkml:brushProperty name="width" value="0.35" units="cm"/>
      <inkml:brushProperty name="height" value="2.1" units="cm"/>
      <inkml:brushProperty name="color" value="#E71224"/>
      <inkml:brushProperty name="ignorePressure" value="1"/>
      <inkml:brushProperty name="inkEffects" value="pencil"/>
    </inkml:brush>
  </inkml:definitions>
  <inkml:trace contextRef="#ctx0" brushRef="#br0">1 1,'5'0,"1"4,13 20,12 20,15 10,-1 6,19 14,8 5,-4-8,-10-14,-13-14,-11-13,-11-8,-4-3,12 18,0 2</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9T16:53:03.509"/>
    </inkml:context>
    <inkml:brush xml:id="br0">
      <inkml:brushProperty name="width" value="0.2" units="cm"/>
      <inkml:brushProperty name="height" value="0.2" units="cm"/>
      <inkml:brushProperty name="color" value="#BB2F2F"/>
    </inkml:brush>
  </inkml:definitions>
  <inkml:trace contextRef="#ctx0" brushRef="#br0">206 0 24575,'2'6'0,"-1"1"0,1-1 0,0 0 0,1 0 0,-1 0 0,1 0 0,0 0 0,1 0 0,0-1 0,-1 0 0,2 0 0,8 9 0,2 4 0,11 15 0,29 38 0,3-2 0,87 81 0,-118-128 0,42 39 0,-65-58 0,-1 1 0,0-1 0,0 1 0,0 0 0,-1 0 0,1 0 0,-1 0 0,0 0 0,0 0 0,0 1 0,-1-1 0,1 1 0,-1-1 0,0 1 0,0 5 0,-2-5 0,0-1 0,0 0 0,0 1 0,-1-1 0,1 0 0,-1 0 0,0 0 0,0 0 0,-1 0 0,1-1 0,-1 1 0,0-1 0,0 1 0,0-1 0,0 0 0,-7 5 0,-8 5 0,-39 23 0,43-28 0,-55 33 0,14-11 0,1 3 0,2 2 0,-82 73 0,6 0 41,70-62-1447</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9T16:53:03.510"/>
    </inkml:context>
    <inkml:brush xml:id="br0">
      <inkml:brushProperty name="width" value="0.2" units="cm"/>
      <inkml:brushProperty name="height" value="0.2" units="cm"/>
      <inkml:brushProperty name="color" value="#BB2F2F"/>
    </inkml:brush>
  </inkml:definitions>
  <inkml:trace contextRef="#ctx0" brushRef="#br0">0 0 24575,'0'121'0,"21"163"0,-14-241 0,1-1 0,2-1 0,2 1 0,1-2 0,3 0 0,1-1 0,33 57 0,-37-75 0,99 143 0,-98-146 0,2 0 0,0-2 0,0 1 0,2-2 0,0 0 0,33 19 0,-13-14 0,2-2 0,0-1 0,0-3 0,2-1 0,0-1 0,62 7 0,264 8 0,-332-26 0,16 4 0,79 16 0,-83-11 0,1-3 0,65 3 0,36 3 115,9 0-1595</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9T16:53:03.509"/>
    </inkml:context>
    <inkml:brush xml:id="br0">
      <inkml:brushProperty name="width" value="0.2" units="cm"/>
      <inkml:brushProperty name="height" value="0.2" units="cm"/>
      <inkml:brushProperty name="color" value="#BB2F2F"/>
    </inkml:brush>
  </inkml:definitions>
  <inkml:trace contextRef="#ctx0" brushRef="#br0">206 0 24575,'2'6'0,"-1"1"0,1-1 0,0 0 0,1 0 0,-1 0 0,1 0 0,0 0 0,1 0 0,0-1 0,-1 0 0,2 0 0,8 9 0,2 4 0,11 15 0,29 38 0,3-2 0,87 81 0,-118-128 0,42 39 0,-65-58 0,-1 1 0,0-1 0,0 1 0,0 0 0,-1 0 0,1 0 0,-1 0 0,0 0 0,0 0 0,0 1 0,-1-1 0,1 1 0,-1-1 0,0 1 0,0 5 0,-2-5 0,0-1 0,0 0 0,0 1 0,-1-1 0,1 0 0,-1 0 0,0 0 0,0 0 0,-1 0 0,1-1 0,-1 1 0,0-1 0,0 1 0,0-1 0,0 0 0,-7 5 0,-8 5 0,-39 23 0,43-28 0,-55 33 0,14-11 0,1 3 0,2 2 0,-82 73 0,6 0 41,70-62-1447</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9T16:53:03.510"/>
    </inkml:context>
    <inkml:brush xml:id="br0">
      <inkml:brushProperty name="width" value="0.2" units="cm"/>
      <inkml:brushProperty name="height" value="0.2" units="cm"/>
      <inkml:brushProperty name="color" value="#BB2F2F"/>
    </inkml:brush>
  </inkml:definitions>
  <inkml:trace contextRef="#ctx0" brushRef="#br0">0 0 24575,'0'121'0,"21"163"0,-14-241 0,1-1 0,2-1 0,2 1 0,1-2 0,3 0 0,1-1 0,33 57 0,-37-75 0,99 143 0,-98-146 0,2 0 0,0-2 0,0 1 0,2-2 0,0 0 0,33 19 0,-13-14 0,2-2 0,0-1 0,0-3 0,2-1 0,0-1 0,62 7 0,264 8 0,-332-26 0,16 4 0,79 16 0,-83-11 0,1-3 0,65 3 0,36 3 115,9 0-1595</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0T08:08:04.414"/>
    </inkml:context>
    <inkml:brush xml:id="br0">
      <inkml:brushProperty name="width" value="0.1" units="cm"/>
      <inkml:brushProperty name="height" value="0.1" units="cm"/>
    </inkml:brush>
  </inkml:definitions>
  <inkml:trace contextRef="#ctx0" brushRef="#br0">1 1 24575</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0T08:08:08.053"/>
    </inkml:context>
    <inkml:brush xml:id="br0">
      <inkml:brushProperty name="width" value="0.1" units="cm"/>
      <inkml:brushProperty name="height" value="0.1" units="cm"/>
    </inkml:brush>
  </inkml:definitions>
  <inkml:trace contextRef="#ctx0" brushRef="#br0">60 17 24575,'-27'-9'0,"9"4"0,16 6 0,1 0 0,0 0 0,0 0 0,0 0 0,0 0 0,0 0 0,1 0 0,-1 0 0,0 0 0,0 1 0,1-1 0,-1 0 0,1 1 0,-1-1 0,1 0 0,-1 1 0,1-1 0,0 3 0,0-6 0,0 1 0,1-1 0,-1 1 0,1 0 0,0-1 0,-1 1 0,1 0 0,0-1 0,0 1 0,0 0 0,0 0 0,0 0 0,0 0 0,0 0 0,0 0 0,0 0 0,1 0 0,-1 0 0,0 0 0,1 1 0,-1-1 0,0 1 0,1-1 0,-1 1 0,1-1 0,-1 1 0,1 0 0,-1 0 0,1 0 0,-1-1 0,1 2 0,-1-1 0,1 0 0,-1 0 0,1 0 0,-1 1 0,0-1 0,1 0 0,-1 1 0,1 0 0,-1-1 0,0 1 0,1 0 0,-1 0 0,0-1 0,0 1 0,0 0 0,0 0 0,1 0 0,-1 1 0,-1-1 0,1 0 0,0 0 0,0 0 0,0 1 0,-1-1 0,1 0 0,0 1 0,-1-1 0,1 1 0,-1-1 0,0 1 0,0-1 0,1 1 0,-1 1 0,0-4-39,0 0-18,0 0-1,0 0 0,0 0 1,0 0-1,0 0 0,0 0 1,0-1-1,1 1 0,-1 0 1,0 0-1,1 0 0,-1 0 1,1 0-1,-1 0 0,1 0 1,-1 0-1,1 0 0,0 1 1,0-1-1,-1 0 0,1 0 1,1-1-1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0T08:08:09.922"/>
    </inkml:context>
    <inkml:brush xml:id="br0">
      <inkml:brushProperty name="width" value="0.1" units="cm"/>
      <inkml:brushProperty name="height" value="0.1" units="cm"/>
    </inkml:brush>
  </inkml:definitions>
  <inkml:trace contextRef="#ctx0" brushRef="#br0">1 1 24575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9T16:53:03.510"/>
    </inkml:context>
    <inkml:brush xml:id="br0">
      <inkml:brushProperty name="width" value="0.2" units="cm"/>
      <inkml:brushProperty name="height" value="0.2" units="cm"/>
      <inkml:brushProperty name="color" value="#BB2F2F"/>
    </inkml:brush>
  </inkml:definitions>
  <inkml:trace contextRef="#ctx0" brushRef="#br0">0 0 24575,'0'121'0,"21"163"0,-14-241 0,1-1 0,2-1 0,2 1 0,1-2 0,3 0 0,1-1 0,33 57 0,-37-75 0,99 143 0,-98-146 0,2 0 0,0-2 0,0 1 0,2-2 0,0 0 0,33 19 0,-13-14 0,2-2 0,0-1 0,0-3 0,2-1 0,0-1 0,62 7 0,264 8 0,-332-26 0,16 4 0,79 16 0,-83-11 0,1-3 0,65 3 0,36 3 115,9 0-1595</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0T08:08:17.884"/>
    </inkml:context>
    <inkml:brush xml:id="br0">
      <inkml:brushProperty name="width" value="0.1" units="cm"/>
      <inkml:brushProperty name="height" value="0.1" units="cm"/>
    </inkml:brush>
  </inkml:definitions>
  <inkml:trace contextRef="#ctx0" brushRef="#br0">0 46 24575,'0'-2'0,"0"0"0,1 0 0,-1 0 0,0 0 0,1 0 0,-1 1 0,1-1 0,0 0 0,-1 0 0,1 0 0,0 0 0,0 1 0,0-1 0,0 0 0,1 1 0,-1-1 0,0 1 0,1 0 0,-1-1 0,1 1 0,-1 0 0,1 0 0,0 0 0,-1 0 0,1 0 0,0 0 0,0 0 0,0 0 0,-1 1 0,1-1 0,0 1 0,0 0 0,0-1 0,0 1 0,0 0 0,0 0 0,0 0 0,0 1 0,0-1 0,0 0 0,0 1 0,0-1 0,0 1 0,0-1 0,-1 1 0,1 0 0,0 0 0,2 2 0,-3-2-38,0 1 0,0 0 0,0-1 1,0 1-1,0 0 0,0 0 0,-1 0 0,1-1 0,-1 1 0,0 0 0,1 0 0,-1 0 0,0 0 0,0 0 0,0 0 0,0 0 1,0 0-1,-1 0 0,1-1 0,-1 1 0,1 0 0,-1 0 0,0 0 0,1 0 0,-1-1 0,0 1 0,0 0 0,0-1 0,-1 1 1,1-1-1,0 1 0,0-1 0,-1 0 0,1 1 0,-3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0T08:08:22.610"/>
    </inkml:context>
    <inkml:brush xml:id="br0">
      <inkml:brushProperty name="width" value="0.1" units="cm"/>
      <inkml:brushProperty name="height" value="0.1" units="cm"/>
    </inkml:brush>
  </inkml:definitions>
  <inkml:trace contextRef="#ctx0" brushRef="#br0">50 27 24575,'-16'-10'0,"6"4"0,10 6 0,-1 1 0,1-1 0,-1 1 0,0-1 0,1 1 0,-1-1 0,1 1 0,0 0 0,-1-1 0,1 1 0,-1 0 0,1-1 0,0 1 0,0 0 0,-1-1 0,1 1 0,0 0 0,0 0 0,0 0 0,0-1 0,0 1 0,0 1 0,-1 0 0,1-1 0,0 1 0,0 0 0,0 0 0,0 0 0,0 0 0,0 0 0,0 0 0,1 0 0,-1 0 0,1 0 0,0 0 0,-1 0 0,1-1 0,0 1 0,0 0 0,0 0 0,0-1 0,0 1 0,0-1 0,3 3 0,-3-3 0,0-1 0,0 1 0,0 0 0,0-1 0,0 0 0,0 1 0,0-1 0,1 1 0,-1-1 0,0 0 0,0 0 0,0 0 0,0 0 0,1 0 0,-1 0 0,0 0 0,0 0 0,0 0 0,0-1 0,1 1 0,-1 0 0,0-1 0,0 1 0,0-1 0,0 1 0,0-1 0,0 1 0,0-1 0,0 0 0,0 1 0,0-1 0,0 0 0,-1 0 0,1 0 0,0 0 0,-1 0 0,2-1 0,-1 1 0,0 0 0,0 0 0,0 0 0,0-1 0,0 1 0,0 0 0,-1 0 0,1-1 0,0 1 0,-1 0 0,1-1 0,-1 1 0,0 0 0,1-1 0,-1 1 0,0-1 0,0 1 0,0-1 0,0 1 0,0 0 0,0-1 0,0 1 0,0-1 0,0 1 0,-1-1 0,1 1 0,-1 0 0,1-1 0,-1 1 0,0 0 0,1-1 0,-1 1 0,0 0 0,0 0 0,0 0 0,0 0 0,0 0 0,0 0 0,0 0 0,0 0 0,0 0 0,0 0 0,-2-1 0,1 2 0,0-1 0,0 0 0,1 1 0,-1-1 0,0 1 0,0 0 0,0-1 0,0 1 0,0 0 0,1 0 0,-1 0 0,0 0 0,0 1 0,0-1 0,0 0 0,1 1 0,-1-1 0,0 1 0,0 0 0,1 0 0,-1-1 0,0 1 0,1 0 0,-1 0 0,1 1 0,-1-1 0,1 0 0,0 0 0,-1 1 0,1-1 0,0 1 0,0-1 0,0 1 0,0-1 0,-1 3 0,-1 5-1365</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0T08:08:25.651"/>
    </inkml:context>
    <inkml:brush xml:id="br0">
      <inkml:brushProperty name="width" value="0.1" units="cm"/>
      <inkml:brushProperty name="height" value="0.1" units="cm"/>
    </inkml:brush>
  </inkml:definitions>
  <inkml:trace contextRef="#ctx0" brushRef="#br0">77 17 24575,'-24'-8'0,"-2"0"0,25 8 0,1 0 0,-1 0 0,0 0 0,0 1 0,0-1 0,0 0 0,0 1 0,0-1 0,0 0 0,1 1 0,-1-1 0,0 1 0,0 0 0,1-1 0,-1 1 0,0 0 0,1-1 0,-1 1 0,0 0 0,1 0 0,-1-1 0,1 1 0,0 0 0,-1 0 0,1 0 0,0 0 0,-1 0 0,1 0 0,0 0 0,-2 2 0,1 0 0,0-1 0,0 1 0,1-1 0,-1 1 0,0 0 0,1 0 0,0-1 0,-1 1 0,1 0 0,0 0 0,1-1 0,-1 1 0,0 0 0,2 5 0,0-7 0,-1 1 0,1-1 0,0 0 0,0 0 0,0 1 0,-1-1 0,1-1 0,0 1 0,0 0 0,0 0 0,0-1 0,1 1 0,-1-1 0,0 0 0,0 0 0,0 1 0,0-1 0,0-1 0,0 1 0,1 0 0,1-1 0,-2 1-62,-1 0 0,1 0 0,-1 0 0,1 0 0,-1-1 0,1 1 0,0 0 0,-1-1 0,1 1 0,-1-1 0,0 0 0,1 1-1,-1-1 1,0 0 0,1 0 0,-1 0 0,0 0 0,0 0 0,0 0 0,1 0 0,0-2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0T08:08:29.507"/>
    </inkml:context>
    <inkml:brush xml:id="br0">
      <inkml:brushProperty name="width" value="0.1" units="cm"/>
      <inkml:brushProperty name="height" value="0.1" units="cm"/>
    </inkml:brush>
  </inkml:definitions>
  <inkml:trace contextRef="#ctx0" brushRef="#br0">46 1 24575,'-2'-1'0,"0"2"0,0-1 0,0 0 0,0 0 0,1 1 0,-1-1 0,0 1 0,0-1 0,0 1 0,0 0 0,1 0 0,-1 0 0,0 0 0,1 0 0,-1 0 0,1 0 0,-1 0 0,1 1 0,0-1 0,-1 0 0,1 1 0,0 0 0,0-1 0,0 1 0,0-1 0,0 1 0,1 0 0,-1 0 0,0 0 0,1-1 0,-1 1 0,1 0 0,0 0 0,0 0 0,-1 0 0,1 0 0,0 0 0,1 3 0,-1-3 0,0-1 0,0 1 0,0-1 0,1 1 0,-1-1 0,0 1 0,1-1 0,-1 1 0,1-1 0,-1 1 0,1-1 0,-1 0 0,1 0 0,0 1 0,0-1 0,0 0 0,0 0 0,0 0 0,0 0 0,0 0 0,0 0 0,0 0 0,1 0 0,-1 0 0,0 0 0,0-1 0,1 1 0,-1 0 0,1-1 0,-1 1 0,1-1 0,-1 0 0,0 0 0,1 1 0,-1-1 0,1 0 0,-1 0 0,1 0 0,-1 0 0,1-1 0,-1 1 0,1 0 0,-1-1 0,1 1 0,1-2 0,11-16 0,4-8 0,-12 27 0,-4 17 0,-2-16-52,0 0-1,-1 0 1,1 0-1,-1 1 1,1-1-1,-1 0 1,0 0-1,0 0 1,0 0-1,0 0 1,0 0-1,-1 0 1,1-1-1,0 1 1,-1 0-1,1-1 1,-1 1-1,0-1 1,0 1-1,1-1 1,-1 0-1,0 0 0,0 0 1,0 0-1,-4 2 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0T08:08:33.240"/>
    </inkml:context>
    <inkml:brush xml:id="br0">
      <inkml:brushProperty name="width" value="0.1" units="cm"/>
      <inkml:brushProperty name="height" value="0.1" units="cm"/>
    </inkml:brush>
  </inkml:definitions>
  <inkml:trace contextRef="#ctx0" brushRef="#br0">1 4 24575,'0'10'0,"-1"-6"0,1 0 0,0 1 0,0-1 0,0 0 0,1 0 0,-1 0 0,1 0 0,0-1 0,3 8 0,-3-9 0,1-1 0,-1 1 0,1-1 0,0 0 0,-1 0 0,1 0 0,0 0 0,0 0 0,0 0 0,0 0 0,0-1 0,0 1 0,0 0 0,0-1 0,0 0 0,0 0 0,0 1 0,0-1 0,0 0 0,0-1 0,0 1 0,3-1 0,-3 1-20,-1 1 0,1-1 0,0 0 0,-1 0 0,1 0 0,0-1 0,-1 1 0,1 0 0,0-1-1,-1 1 1,1-1 0,-1 1 0,1-1 0,-1 0 0,1 1 0,-1-1 0,1 0 0,-1 0 0,0 0 0,0 0 0,1-1 0,-1 1-1,0 0 1,0 0 0,0-1 0,0 1 0,0-1 0,-1 1 0,1 0 0,0-1 0,-1 0 0,1 1 0,-1-1 0,1 1 0,-1-1-1,0 0 1,1 1 0,-1-1 0,0 0 0,0 1 0,0-1 0,-1 0 0,1 1 0,0-1 0,-1 0 0,1 1 0,-1-1 0,1 1-1,-1-1 1,0 1 0,1-1 0,-1 1 0,0-1 0,0 1 0,0 0 0,0 0 0,-1-1 0,1 1 0,0 0 0,0 0 0,-1 0-1,1 0 1,-1 0 0,1 0 0,-1 1 0,1-1 0,-2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0T08:08:11.642"/>
    </inkml:context>
    <inkml:brush xml:id="br0">
      <inkml:brushProperty name="width" value="0.1" units="cm"/>
      <inkml:brushProperty name="height" value="0.1" units="cm"/>
    </inkml:brush>
  </inkml:definitions>
  <inkml:trace contextRef="#ctx0" brushRef="#br0">0 1 24575</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0T08:08:12.412"/>
    </inkml:context>
    <inkml:brush xml:id="br0">
      <inkml:brushProperty name="width" value="0.1" units="cm"/>
      <inkml:brushProperty name="height" value="0.1" units="cm"/>
    </inkml:brush>
  </inkml:definitions>
  <inkml:trace contextRef="#ctx0" brushRef="#br0">0 0 24575</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0T08:08:14.571"/>
    </inkml:context>
    <inkml:brush xml:id="br0">
      <inkml:brushProperty name="width" value="0.1" units="cm"/>
      <inkml:brushProperty name="height" value="0.1" units="cm"/>
    </inkml:brush>
  </inkml:definitions>
  <inkml:trace contextRef="#ctx0" brushRef="#br0">32 1 24575,'1'0'-2,"1"0"-1,-1 0 0,0 0 1,0 0-1,0 0 1,1 0-1,-1 1 0,0-1 1,0 0-1,0 1 1,0-1-1,0 1 1,0-1-1,0 1 0,0-1 1,0 1-1,0 0 1,0 0-1,0-1 0,0 1 1,0 0-1,0 0 1,-1 0-1,1 0 0,0 0 1,-1 0-1,1 0 1,-1 0-1,1 0 0,0 3 1,-1-2 17,1 1 1,-1 0-1,0 0 0,0 0 1,0-1-1,0 1 1,-1 0-1,1 0 0,-1 0 1,0-1-1,1 1 1,-3 4-1,2-5-28,0 1-1,0-1 1,-1 0-1,1 0 1,0 0 0,-1 0-1,1 0 1,-1 0-1,0-1 1,1 1 0,-1 0-1,0-1 1,0 1-1,-3 0 1,4-1-25,0-1 0,0 0 1,0 1-1,0-1 0,0 0 0,0 0 1,0 0-1,0 0 0,0 0 0,0 0 1,0 0-1,0-1 0,0 1 0,0 0 1,0 0-1,0-1 0,0 1 0,0-1 0,0 1 1,0-1-1,0 1 0,1-1 0,-1 0 1,0 1-1,0-1 0,0 0 0,1 1 1,-1-1-1,0 0 0,1 0 0,-1 0 1,1 0-1,-1-1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0T08:08:45.370"/>
    </inkml:context>
    <inkml:brush xml:id="br0">
      <inkml:brushProperty name="width" value="0.1" units="cm"/>
      <inkml:brushProperty name="height" value="0.1" units="cm"/>
    </inkml:brush>
  </inkml:definitions>
  <inkml:trace contextRef="#ctx0" brushRef="#br0">1 0 24575,'1'0'0,"1"0"0,1 1 0,1 1 0,1-1 0,-1 1 0,0 1 0,1-1 0,0 0 0,-1 1 0,1-1 0,0-1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9T16:53:03.509"/>
    </inkml:context>
    <inkml:brush xml:id="br0">
      <inkml:brushProperty name="width" value="0.2" units="cm"/>
      <inkml:brushProperty name="height" value="0.2" units="cm"/>
      <inkml:brushProperty name="color" value="#BB2F2F"/>
    </inkml:brush>
  </inkml:definitions>
  <inkml:trace contextRef="#ctx0" brushRef="#br0">206 0 24575,'2'6'0,"-1"1"0,1-1 0,0 0 0,1 0 0,-1 0 0,1 0 0,0 0 0,1 0 0,0-1 0,-1 0 0,2 0 0,8 9 0,2 4 0,11 15 0,29 38 0,3-2 0,87 81 0,-118-128 0,42 39 0,-65-58 0,-1 1 0,0-1 0,0 1 0,0 0 0,-1 0 0,1 0 0,-1 0 0,0 0 0,0 0 0,0 1 0,-1-1 0,1 1 0,-1-1 0,0 1 0,0 5 0,-2-5 0,0-1 0,0 0 0,0 1 0,-1-1 0,1 0 0,-1 0 0,0 0 0,0 0 0,-1 0 0,1-1 0,-1 1 0,0-1 0,0 1 0,0-1 0,0 0 0,-7 5 0,-8 5 0,-39 23 0,43-28 0,-55 33 0,14-11 0,1 3 0,2 2 0,-82 73 0,6 0 41,70-62-1447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9T16:53:03.509"/>
    </inkml:context>
    <inkml:brush xml:id="br0">
      <inkml:brushProperty name="width" value="0.2" units="cm"/>
      <inkml:brushProperty name="height" value="0.2" units="cm"/>
      <inkml:brushProperty name="color" value="#BB2F2F"/>
    </inkml:brush>
  </inkml:definitions>
  <inkml:trace contextRef="#ctx0" brushRef="#br0">206 0 24575,'2'6'0,"-1"1"0,1-1 0,0 0 0,1 0 0,-1 0 0,1 0 0,0 0 0,1 0 0,0-1 0,-1 0 0,2 0 0,8 9 0,2 4 0,11 15 0,29 38 0,3-2 0,87 81 0,-118-128 0,42 39 0,-65-58 0,-1 1 0,0-1 0,0 1 0,0 0 0,-1 0 0,1 0 0,-1 0 0,0 0 0,0 0 0,0 1 0,-1-1 0,1 1 0,-1-1 0,0 1 0,0 5 0,-2-5 0,0-1 0,0 0 0,0 1 0,-1-1 0,1 0 0,-1 0 0,0 0 0,0 0 0,-1 0 0,1-1 0,-1 1 0,0-1 0,0 1 0,0-1 0,0 0 0,-7 5 0,-8 5 0,-39 23 0,43-28 0,-55 33 0,14-11 0,1 3 0,2 2 0,-82 73 0,6 0 41,70-62-1447</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09T07:42:11.615"/>
    </inkml:context>
    <inkml:brush xml:id="br0">
      <inkml:brushProperty name="width" value="0.35" units="cm"/>
      <inkml:brushProperty name="height" value="2.1" units="cm"/>
      <inkml:brushProperty name="color" value="#CC0066"/>
      <inkml:brushProperty name="ignorePressure" value="1"/>
      <inkml:brushProperty name="inkEffects" value="pencil"/>
    </inkml:brush>
  </inkml:definitions>
  <inkml:trace contextRef="#ctx0" brushRef="#br0">977 67,'-7'0,"-6"0,-12 0,-12 7,-7 2,-7 1,-5 1,-1-1,6 5,4 0,7-3,10 1,7-2,0-3,-1 4,-2 0,-1 2,-3-2,4 5,2-1,6 1,6 0,1 6,3 1,2 5,-5-3,0-3,1 3,-1-4,2-2,1 0,-4-4,-1 3,0 1,0 5,0-2,2-1,2-1,-3-4,-1 3,2 0,0 5,1 2,3 3,-5-4,-1-2,3-1,2 2,3 0,2 4,2 0,1 2,0 0,1-2,-1 1,1 0,-1 1,0-1,0 2,0-1,0-2,4-6,1 0,3-4,1-2,5-2,0 1,3 0,0 0,6-3,2-3,4-4,1 2,-1-2,1-2,7-1,1-1,0-1,-2 6,0 3,-3-1,-3-2,1-3,-2-1,1-1,0-1,2-1,-1-1,-3 1,2 0,-1-1,2 1,-1 0,2 0,-1 0,-2 0,1 0,-1 0,2 0,-1 0,2-4,-1 0,-3-4,2-1,0-1,1 0,-5-5,-2 0,-6-1,-3 2,4-4,-1-2,-1 2,-2 0,-5-3,4-3,0-3,0-9,5-8,0-5,-3 3,-5 2,-1 8,-2 7,-2 5,-2-1,-2 1,-2-4,0 0,0-2,0-1,-1 3,1-2,0 0,-1-1,1 1,-11-13,-3-2,-7-8,0 1,1 9,3 9,5 3,-3 7,1 4,-1-3,3 0,-5 0,-2-3,-2-1,-4-3,-2 3,4 4,-2 4,5-1,0 3,-2 4,2 1,0 2,1 3,-3 3,-3 1,-3 2,-1 1,0 1,-4-1,-12 1,-2-1,0 1,5-1,5 0,10 7,8 3</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09T07:42:15.934"/>
    </inkml:context>
    <inkml:brush xml:id="br0">
      <inkml:brushProperty name="width" value="0.35" units="cm"/>
      <inkml:brushProperty name="height" value="2.1" units="cm"/>
      <inkml:brushProperty name="color" value="#CC0066"/>
      <inkml:brushProperty name="ignorePressure" value="1"/>
      <inkml:brushProperty name="inkEffects" value="pencil"/>
    </inkml:brush>
  </inkml:definitions>
  <inkml:trace contextRef="#ctx0" brushRef="#br0">0 552,'4'0,"4"0,8 0,6 0,5 0,10 0,1-7,2-3,-2-3,3-6,2 0,-3-1,-5 4,-1 0,-2 4,0 3,-2-4,-2 0,1-1,7-5,0 0,2 3,-2 2,-1 3,-1-5,3 1,3 0,-2 1,-3 5,-9-1,0 1,-2 3,3 1,0 3,-5-6,2-2,0 1,6-1,6 0,0 2,-2-4,0-1,-2 3,0 2,-1-1,-2 2,1 1,-5-5,-3 0,2 1,1 2,3 3,0 2,7-2,4 0,10 0,4 2,-4 1,1 0,-1 2,-5 0,-3 0,-5 0,-5 0,0 1,-2-1,1 0,-1 0,-2 0,14 0,5 0,0 0,-2 0,-4 0,-6 0,3 0,9 0,8 0,-2 0,1 0,-2 0,-4 0,-5 0,2 0,12 0,13 0,7 0,-3 0,-10 0,-8 0,4 0,3 0,-6 0,-5 0,-7 0,-8 0,-2 0,-5 0,1 7,-1 2,2 1,-2-3,-1-2,2-2,-1 3,1-1,0 0,2-1,-1 5,-2 2,12 2,6-1,6-3,12 5,9 7,-4 0,-11-3,-7-6,-10 0,-5-3,-4-3,-2-2,-1 5,12 2,1 2,6-2,8 6,-2-2,-7-2,-4-3,-6-5,-3 2,-3 0,0-3,-1 0,-4 5,2 1,-1 0,3-3,-5 2,-3-1,2-2,1-2,-5 2,-2 0,3-1,-3 5,0 2,3-2,-1 2,-2-2,-3-2</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09T07:42:20.387"/>
    </inkml:context>
    <inkml:brush xml:id="br0">
      <inkml:brushProperty name="width" value="0.35" units="cm"/>
      <inkml:brushProperty name="height" value="2.1" units="cm"/>
      <inkml:brushProperty name="color" value="#CC0066"/>
      <inkml:brushProperty name="ignorePressure" value="1"/>
      <inkml:brushProperty name="inkEffects" value="pencil"/>
    </inkml:brush>
  </inkml:definitions>
  <inkml:trace contextRef="#ctx0" brushRef="#br0">292 1,'0'4,"0"4,4 1,0 3,1 6,5 4,2 6,2 0,0 4,-4 0,4-2,0 1,-3-1,-3 1,1 7,-1 0,-3 1,7-7,-1-4,-1-4,2 1,-2 1,5-5,-1 1,2 1,1 4,-2 0,3 0,-1 2,0-4,-2-2,-5 2,-3 0,-3 3,-2 1,-2-2,-8-4,-6-7,-19 1,-14 5,-7-1,2-1,3-4,7-4,6 3,2-1,3-4,8 1,-1-2,1-2,5 1,-3-1,-1-1,0 5,-4 1,0-1,3 0,6-1,6-2</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09T07:43:05.652"/>
    </inkml:context>
    <inkml:brush xml:id="br0">
      <inkml:brushProperty name="width" value="0.35" units="cm"/>
      <inkml:brushProperty name="height" value="2.1" units="cm"/>
      <inkml:brushProperty name="color" value="#CC0066"/>
      <inkml:brushProperty name="ignorePressure" value="1"/>
      <inkml:brushProperty name="inkEffects" value="pencil"/>
    </inkml:brush>
  </inkml:definitions>
  <inkml:trace contextRef="#ctx0" brushRef="#br0">977 67,'-7'0,"-6"0,-12 0,-12 7,-7 2,-7 1,-5 1,-1-1,6 5,4 0,7-3,10 1,7-2,0-3,-1 4,-2 0,-1 2,-3-2,4 5,2-1,6 1,6 0,1 6,3 1,2 5,-5-3,0-3,1 3,-1-4,2-2,1 0,-4-4,-1 3,0 1,0 5,0-2,2-1,2-1,-3-4,-1 3,2 0,0 5,1 2,3 3,-5-4,-1-2,3-1,2 2,3 0,2 4,2 0,1 2,0 0,1-2,-1 1,1 0,-1 1,0-1,0 2,0-1,0-2,4-6,1 0,3-4,1-2,5-2,0 1,3 0,0 0,6-3,2-3,4-4,1 2,-1-2,1-2,7-1,1-1,0-1,-2 6,0 3,-3-1,-3-2,1-3,-2-1,1-1,0-1,2-1,-1-1,-3 1,2 0,-1-1,2 1,-1 0,2 0,-1 0,-2 0,1 0,-1 0,2 0,-1 0,2-4,-1 0,-3-4,2-1,0-1,1 0,-5-5,-2 0,-6-1,-3 2,4-4,-1-2,-1 2,-2 0,-5-3,4-3,0-3,0-9,5-8,0-5,-3 3,-5 2,-1 8,-2 7,-2 5,-2-1,-2 1,-2-4,0 0,0-2,0-1,-1 3,1-2,0 0,-1-1,1 1,-11-13,-3-2,-7-8,0 1,1 9,3 9,5 3,-3 7,1 4,-1-3,3 0,-5 0,-2-3,-2-1,-4-3,-2 3,4 4,-2 4,5-1,0 3,-2 4,2 1,0 2,1 3,-3 3,-3 1,-3 2,-1 1,0 1,-4-1,-12 1,-2-1,0 1,5-1,5 0,10 7,8 3</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09T07:43:05.653"/>
    </inkml:context>
    <inkml:brush xml:id="br0">
      <inkml:brushProperty name="width" value="0.35" units="cm"/>
      <inkml:brushProperty name="height" value="2.1" units="cm"/>
      <inkml:brushProperty name="color" value="#CC0066"/>
      <inkml:brushProperty name="ignorePressure" value="1"/>
      <inkml:brushProperty name="inkEffects" value="pencil"/>
    </inkml:brush>
  </inkml:definitions>
  <inkml:trace contextRef="#ctx0" brushRef="#br0">0 552,'4'0,"4"0,8 0,6 0,5 0,10 0,1-7,2-3,-2-3,3-6,2 0,-3-1,-5 4,-1 0,-2 4,0 3,-2-4,-2 0,1-1,7-5,0 0,2 3,-2 2,-1 3,-1-5,3 1,3 0,-2 1,-3 5,-9-1,0 1,-2 3,3 1,0 3,-5-6,2-2,0 1,6-1,6 0,0 2,-2-4,0-1,-2 3,0 2,-1-1,-2 2,1 1,-5-5,-3 0,2 1,1 2,3 3,0 2,7-2,4 0,10 0,4 2,-4 1,1 0,-1 2,-5 0,-3 0,-5 0,-5 0,0 1,-2-1,1 0,-1 0,-2 0,14 0,5 0,0 0,-2 0,-4 0,-6 0,3 0,9 0,8 0,-2 0,1 0,-2 0,-4 0,-5 0,2 0,12 0,13 0,7 0,-3 0,-10 0,-8 0,4 0,3 0,-6 0,-5 0,-7 0,-8 0,-2 0,-5 0,1 7,-1 2,2 1,-2-3,-1-2,2-2,-1 3,1-1,0 0,2-1,-1 5,-2 2,12 2,6-1,6-3,12 5,9 7,-4 0,-11-3,-7-6,-10 0,-5-3,-4-3,-2-2,-1 5,12 2,1 2,6-2,8 6,-2-2,-7-2,-4-3,-6-5,-3 2,-3 0,0-3,-1 0,-4 5,2 1,-1 0,3-3,-5 2,-3-1,2-2,1-2,-5 2,-2 0,3-1,-3 5,0 2,3-2,-1 2,-2-2,-3-2</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09T07:43:05.654"/>
    </inkml:context>
    <inkml:brush xml:id="br0">
      <inkml:brushProperty name="width" value="0.35" units="cm"/>
      <inkml:brushProperty name="height" value="2.1" units="cm"/>
      <inkml:brushProperty name="color" value="#CC0066"/>
      <inkml:brushProperty name="ignorePressure" value="1"/>
      <inkml:brushProperty name="inkEffects" value="pencil"/>
    </inkml:brush>
  </inkml:definitions>
  <inkml:trace contextRef="#ctx0" brushRef="#br0">292 1,'0'4,"0"4,4 1,0 3,1 6,5 4,2 6,2 0,0 4,-4 0,4-2,0 1,-3-1,-3 1,1 7,-1 0,-3 1,7-7,-1-4,-1-4,2 1,-2 1,5-5,-1 1,2 1,1 4,-2 0,3 0,-1 2,0-4,-2-2,-5 2,-3 0,-3 3,-2 1,-2-2,-8-4,-6-7,-19 1,-14 5,-7-1,2-1,3-4,7-4,6 3,2-1,3-4,8 1,-1-2,1-2,5 1,-3-1,-1-1,0 5,-4 1,0-1,3 0,6-1,6-2</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09T07:43:05.655"/>
    </inkml:context>
    <inkml:brush xml:id="br0">
      <inkml:brushProperty name="width" value="0.35" units="cm"/>
      <inkml:brushProperty name="height" value="2.1" units="cm"/>
      <inkml:brushProperty name="color" value="#CC0066"/>
      <inkml:brushProperty name="ignorePressure" value="1"/>
      <inkml:brushProperty name="inkEffects" value="pencil"/>
    </inkml:brush>
  </inkml:definitions>
  <inkml:trace contextRef="#ctx0" brushRef="#br0">0 1,'0'0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09T07:43:05.656"/>
    </inkml:context>
    <inkml:brush xml:id="br0">
      <inkml:brushProperty name="width" value="0.35" units="cm"/>
      <inkml:brushProperty name="height" value="2.1" units="cm"/>
      <inkml:brushProperty name="color" value="#CC0066"/>
      <inkml:brushProperty name="ignorePressure" value="1"/>
      <inkml:brushProperty name="inkEffects" value="pencil"/>
    </inkml:brush>
  </inkml:definitions>
  <inkml:trace contextRef="#ctx0" brushRef="#br0">0 1,'0'0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09T07:43:22.705"/>
    </inkml:context>
    <inkml:brush xml:id="br0">
      <inkml:brushProperty name="width" value="0.35" units="cm"/>
      <inkml:brushProperty name="height" value="2.1" units="cm"/>
      <inkml:brushProperty name="color" value="#CC0066"/>
      <inkml:brushProperty name="ignorePressure" value="1"/>
      <inkml:brushProperty name="inkEffects" value="pencil"/>
    </inkml:brush>
  </inkml:definitions>
  <inkml:trace contextRef="#ctx0" brushRef="#br0">977 67,'-7'0,"-6"0,-12 0,-12 7,-7 2,-7 1,-5 1,-1-1,6 5,4 0,7-3,10 1,7-2,0-3,-1 4,-2 0,-1 2,-3-2,4 5,2-1,6 1,6 0,1 6,3 1,2 5,-5-3,0-3,1 3,-1-4,2-2,1 0,-4-4,-1 3,0 1,0 5,0-2,2-1,2-1,-3-4,-1 3,2 0,0 5,1 2,3 3,-5-4,-1-2,3-1,2 2,3 0,2 4,2 0,1 2,0 0,1-2,-1 1,1 0,-1 1,0-1,0 2,0-1,0-2,4-6,1 0,3-4,1-2,5-2,0 1,3 0,0 0,6-3,2-3,4-4,1 2,-1-2,1-2,7-1,1-1,0-1,-2 6,0 3,-3-1,-3-2,1-3,-2-1,1-1,0-1,2-1,-1-1,-3 1,2 0,-1-1,2 1,-1 0,2 0,-1 0,-2 0,1 0,-1 0,2 0,-1 0,2-4,-1 0,-3-4,2-1,0-1,1 0,-5-5,-2 0,-6-1,-3 2,4-4,-1-2,-1 2,-2 0,-5-3,4-3,0-3,0-9,5-8,0-5,-3 3,-5 2,-1 8,-2 7,-2 5,-2-1,-2 1,-2-4,0 0,0-2,0-1,-1 3,1-2,0 0,-1-1,1 1,-11-13,-3-2,-7-8,0 1,1 9,3 9,5 3,-3 7,1 4,-1-3,3 0,-5 0,-2-3,-2-1,-4-3,-2 3,4 4,-2 4,5-1,0 3,-2 4,2 1,0 2,1 3,-3 3,-3 1,-3 2,-1 1,0 1,-4-1,-12 1,-2-1,0 1,5-1,5 0,10 7,8 3</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09T07:43:22.706"/>
    </inkml:context>
    <inkml:brush xml:id="br0">
      <inkml:brushProperty name="width" value="0.35" units="cm"/>
      <inkml:brushProperty name="height" value="2.1" units="cm"/>
      <inkml:brushProperty name="color" value="#CC0066"/>
      <inkml:brushProperty name="ignorePressure" value="1"/>
      <inkml:brushProperty name="inkEffects" value="pencil"/>
    </inkml:brush>
  </inkml:definitions>
  <inkml:trace contextRef="#ctx0" brushRef="#br0">0 552,'4'0,"4"0,8 0,6 0,5 0,10 0,1-7,2-3,-2-3,3-6,2 0,-3-1,-5 4,-1 0,-2 4,0 3,-2-4,-2 0,1-1,7-5,0 0,2 3,-2 2,-1 3,-1-5,3 1,3 0,-2 1,-3 5,-9-1,0 1,-2 3,3 1,0 3,-5-6,2-2,0 1,6-1,6 0,0 2,-2-4,0-1,-2 3,0 2,-1-1,-2 2,1 1,-5-5,-3 0,2 1,1 2,3 3,0 2,7-2,4 0,10 0,4 2,-4 1,1 0,-1 2,-5 0,-3 0,-5 0,-5 0,0 1,-2-1,1 0,-1 0,-2 0,14 0,5 0,0 0,-2 0,-4 0,-6 0,3 0,9 0,8 0,-2 0,1 0,-2 0,-4 0,-5 0,2 0,12 0,13 0,7 0,-3 0,-10 0,-8 0,4 0,3 0,-6 0,-5 0,-7 0,-8 0,-2 0,-5 0,1 7,-1 2,2 1,-2-3,-1-2,2-2,-1 3,1-1,0 0,2-1,-1 5,-2 2,12 2,6-1,6-3,12 5,9 7,-4 0,-11-3,-7-6,-10 0,-5-3,-4-3,-2-2,-1 5,12 2,1 2,6-2,8 6,-2-2,-7-2,-4-3,-6-5,-3 2,-3 0,0-3,-1 0,-4 5,2 1,-1 0,3-3,-5 2,-3-1,2-2,1-2,-5 2,-2 0,3-1,-3 5,0 2,3-2,-1 2,-2-2,-3-2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9T16:53:03.510"/>
    </inkml:context>
    <inkml:brush xml:id="br0">
      <inkml:brushProperty name="width" value="0.2" units="cm"/>
      <inkml:brushProperty name="height" value="0.2" units="cm"/>
      <inkml:brushProperty name="color" value="#BB2F2F"/>
    </inkml:brush>
  </inkml:definitions>
  <inkml:trace contextRef="#ctx0" brushRef="#br0">0 0 24575,'0'121'0,"21"163"0,-14-241 0,1-1 0,2-1 0,2 1 0,1-2 0,3 0 0,1-1 0,33 57 0,-37-75 0,99 143 0,-98-146 0,2 0 0,0-2 0,0 1 0,2-2 0,0 0 0,33 19 0,-13-14 0,2-2 0,0-1 0,0-3 0,2-1 0,0-1 0,62 7 0,264 8 0,-332-26 0,16 4 0,79 16 0,-83-11 0,1-3 0,65 3 0,36 3 115,9 0-1595</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09T07:43:22.706"/>
    </inkml:context>
    <inkml:brush xml:id="br0">
      <inkml:brushProperty name="width" value="0.35" units="cm"/>
      <inkml:brushProperty name="height" value="2.1" units="cm"/>
      <inkml:brushProperty name="color" value="#CC0066"/>
      <inkml:brushProperty name="ignorePressure" value="1"/>
      <inkml:brushProperty name="inkEffects" value="pencil"/>
    </inkml:brush>
  </inkml:definitions>
  <inkml:trace contextRef="#ctx0" brushRef="#br0">292 1,'0'4,"0"4,4 1,0 3,1 6,5 4,2 6,2 0,0 4,-4 0,4-2,0 1,-3-1,-3 1,1 7,-1 0,-3 1,7-7,-1-4,-1-4,2 1,-2 1,5-5,-1 1,2 1,1 4,-2 0,3 0,-1 2,0-4,-2-2,-5 2,-3 0,-3 3,-2 1,-2-2,-8-4,-6-7,-19 1,-14 5,-7-1,2-1,3-4,7-4,6 3,2-1,3-4,8 1,-1-2,1-2,5 1,-3-1,-1-1,0 5,-4 1,0-1,3 0,6-1,6-2</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09T07:43:22.707"/>
    </inkml:context>
    <inkml:brush xml:id="br0">
      <inkml:brushProperty name="width" value="0.35" units="cm"/>
      <inkml:brushProperty name="height" value="2.1" units="cm"/>
      <inkml:brushProperty name="color" value="#CC0066"/>
      <inkml:brushProperty name="ignorePressure" value="1"/>
      <inkml:brushProperty name="inkEffects" value="pencil"/>
    </inkml:brush>
  </inkml:definitions>
  <inkml:trace contextRef="#ctx0" brushRef="#br0">0 1,'0'0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09T07:43:22.708"/>
    </inkml:context>
    <inkml:brush xml:id="br0">
      <inkml:brushProperty name="width" value="0.35" units="cm"/>
      <inkml:brushProperty name="height" value="2.1" units="cm"/>
      <inkml:brushProperty name="color" value="#CC0066"/>
      <inkml:brushProperty name="ignorePressure" value="1"/>
      <inkml:brushProperty name="inkEffects" value="pencil"/>
    </inkml:brush>
  </inkml:definitions>
  <inkml:trace contextRef="#ctx0" brushRef="#br0">0 1,'0'0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9T16:53:03.510"/>
    </inkml:context>
    <inkml:brush xml:id="br0">
      <inkml:brushProperty name="width" value="0.2" units="cm"/>
      <inkml:brushProperty name="height" value="0.2" units="cm"/>
      <inkml:brushProperty name="color" value="#BB2F2F"/>
    </inkml:brush>
  </inkml:definitions>
  <inkml:trace contextRef="#ctx0" brushRef="#br0">0 0 24575,'0'121'0,"21"163"0,-14-241 0,1-1 0,2-1 0,2 1 0,1-2 0,3 0 0,1-1 0,33 57 0,-37-75 0,99 143 0,-98-146 0,2 0 0,0-2 0,0 1 0,2-2 0,0 0 0,33 19 0,-13-14 0,2-2 0,0-1 0,0-3 0,2-1 0,0-1 0,62 7 0,264 8 0,-332-26 0,16 4 0,79 16 0,-83-11 0,1-3 0,65 3 0,36 3 115,9 0-1595</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09T07:43:22.706"/>
    </inkml:context>
    <inkml:brush xml:id="br0">
      <inkml:brushProperty name="width" value="0.35" units="cm"/>
      <inkml:brushProperty name="height" value="2.1" units="cm"/>
      <inkml:brushProperty name="color" value="#CC0066"/>
      <inkml:brushProperty name="ignorePressure" value="1"/>
      <inkml:brushProperty name="inkEffects" value="pencil"/>
    </inkml:brush>
  </inkml:definitions>
  <inkml:trace contextRef="#ctx0" brushRef="#br0">0 552,'4'0,"4"0,8 0,6 0,5 0,10 0,1-7,2-3,-2-3,3-6,2 0,-3-1,-5 4,-1 0,-2 4,0 3,-2-4,-2 0,1-1,7-5,0 0,2 3,-2 2,-1 3,-1-5,3 1,3 0,-2 1,-3 5,-9-1,0 1,-2 3,3 1,0 3,-5-6,2-2,0 1,6-1,6 0,0 2,-2-4,0-1,-2 3,0 2,-1-1,-2 2,1 1,-5-5,-3 0,2 1,1 2,3 3,0 2,7-2,4 0,10 0,4 2,-4 1,1 0,-1 2,-5 0,-3 0,-5 0,-5 0,0 1,-2-1,1 0,-1 0,-2 0,14 0,5 0,0 0,-2 0,-4 0,-6 0,3 0,9 0,8 0,-2 0,1 0,-2 0,-4 0,-5 0,2 0,12 0,13 0,7 0,-3 0,-10 0,-8 0,4 0,3 0,-6 0,-5 0,-7 0,-8 0,-2 0,-5 0,1 7,-1 2,2 1,-2-3,-1-2,2-2,-1 3,1-1,0 0,2-1,-1 5,-2 2,12 2,6-1,6-3,12 5,9 7,-4 0,-11-3,-7-6,-10 0,-5-3,-4-3,-2-2,-1 5,12 2,1 2,6-2,8 6,-2-2,-7-2,-4-3,-6-5,-3 2,-3 0,0-3,-1 0,-4 5,2 1,-1 0,3-3,-5 2,-3-1,2-2,1-2,-5 2,-2 0,3-1,-3 5,0 2,3-2,-1 2,-2-2,-3-2</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09T07:43:22.706"/>
    </inkml:context>
    <inkml:brush xml:id="br0">
      <inkml:brushProperty name="width" value="0.35" units="cm"/>
      <inkml:brushProperty name="height" value="2.1" units="cm"/>
      <inkml:brushProperty name="color" value="#CC0066"/>
      <inkml:brushProperty name="ignorePressure" value="1"/>
      <inkml:brushProperty name="inkEffects" value="pencil"/>
    </inkml:brush>
  </inkml:definitions>
  <inkml:trace contextRef="#ctx0" brushRef="#br0">292 1,'0'4,"0"4,4 1,0 3,1 6,5 4,2 6,2 0,0 4,-4 0,4-2,0 1,-3-1,-3 1,1 7,-1 0,-3 1,7-7,-1-4,-1-4,2 1,-2 1,5-5,-1 1,2 1,1 4,-2 0,3 0,-1 2,0-4,-2-2,-5 2,-3 0,-3 3,-2 1,-2-2,-8-4,-6-7,-19 1,-14 5,-7-1,2-1,3-4,7-4,6 3,2-1,3-4,8 1,-1-2,1-2,5 1,-3-1,-1-1,0 5,-4 1,0-1,3 0,6-1,6-2</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09T07:43:22.707"/>
    </inkml:context>
    <inkml:brush xml:id="br0">
      <inkml:brushProperty name="width" value="0.35" units="cm"/>
      <inkml:brushProperty name="height" value="2.1" units="cm"/>
      <inkml:brushProperty name="color" value="#CC0066"/>
      <inkml:brushProperty name="ignorePressure" value="1"/>
      <inkml:brushProperty name="inkEffects" value="pencil"/>
    </inkml:brush>
  </inkml:definitions>
  <inkml:trace contextRef="#ctx0" brushRef="#br0">0 1,'0'0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09T07:43:22.708"/>
    </inkml:context>
    <inkml:brush xml:id="br0">
      <inkml:brushProperty name="width" value="0.35" units="cm"/>
      <inkml:brushProperty name="height" value="2.1" units="cm"/>
      <inkml:brushProperty name="color" value="#CC0066"/>
      <inkml:brushProperty name="ignorePressure" value="1"/>
      <inkml:brushProperty name="inkEffects" value="pencil"/>
    </inkml:brush>
  </inkml:definitions>
  <inkml:trace contextRef="#ctx0" brushRef="#br0">0 1,'0'0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9T16:53:03.509"/>
    </inkml:context>
    <inkml:brush xml:id="br0">
      <inkml:brushProperty name="width" value="0.2" units="cm"/>
      <inkml:brushProperty name="height" value="0.2" units="cm"/>
      <inkml:brushProperty name="color" value="#BB2F2F"/>
    </inkml:brush>
  </inkml:definitions>
  <inkml:trace contextRef="#ctx0" brushRef="#br0">206 0 24575,'2'6'0,"-1"1"0,1-1 0,0 0 0,1 0 0,-1 0 0,1 0 0,0 0 0,1 0 0,0-1 0,-1 0 0,2 0 0,8 9 0,2 4 0,11 15 0,29 38 0,3-2 0,87 81 0,-118-128 0,42 39 0,-65-58 0,-1 1 0,0-1 0,0 1 0,0 0 0,-1 0 0,1 0 0,-1 0 0,0 0 0,0 0 0,0 1 0,-1-1 0,1 1 0,-1-1 0,0 1 0,0 5 0,-2-5 0,0-1 0,0 0 0,0 1 0,-1-1 0,1 0 0,-1 0 0,0 0 0,0 0 0,-1 0 0,1-1 0,-1 1 0,0-1 0,0 1 0,0-1 0,0 0 0,-7 5 0,-8 5 0,-39 23 0,43-28 0,-55 33 0,14-11 0,1 3 0,2 2 0,-82 73 0,6 0 41,70-62-1447</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9T16:53:03.510"/>
    </inkml:context>
    <inkml:brush xml:id="br0">
      <inkml:brushProperty name="width" value="0.2" units="cm"/>
      <inkml:brushProperty name="height" value="0.2" units="cm"/>
      <inkml:brushProperty name="color" value="#BB2F2F"/>
    </inkml:brush>
  </inkml:definitions>
  <inkml:trace contextRef="#ctx0" brushRef="#br0">0 0 24575,'0'121'0,"21"163"0,-14-241 0,1-1 0,2-1 0,2 1 0,1-2 0,3 0 0,1-1 0,33 57 0,-37-75 0,99 143 0,-98-146 0,2 0 0,0-2 0,0 1 0,2-2 0,0 0 0,33 19 0,-13-14 0,2-2 0,0-1 0,0-3 0,2-1 0,0-1 0,62 7 0,264 8 0,-332-26 0,16 4 0,79 16 0,-83-11 0,1-3 0,65 3 0,36 3 115,9 0-1595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9T16:53:03.509"/>
    </inkml:context>
    <inkml:brush xml:id="br0">
      <inkml:brushProperty name="width" value="0.2" units="cm"/>
      <inkml:brushProperty name="height" value="0.2" units="cm"/>
      <inkml:brushProperty name="color" value="#BB2F2F"/>
    </inkml:brush>
  </inkml:definitions>
  <inkml:trace contextRef="#ctx0" brushRef="#br0">206 0 24575,'2'6'0,"-1"1"0,1-1 0,0 0 0,1 0 0,-1 0 0,1 0 0,0 0 0,1 0 0,0-1 0,-1 0 0,2 0 0,8 9 0,2 4 0,11 15 0,29 38 0,3-2 0,87 81 0,-118-128 0,42 39 0,-65-58 0,-1 1 0,0-1 0,0 1 0,0 0 0,-1 0 0,1 0 0,-1 0 0,0 0 0,0 0 0,0 1 0,-1-1 0,1 1 0,-1-1 0,0 1 0,0 5 0,-2-5 0,0-1 0,0 0 0,0 1 0,-1-1 0,1 0 0,-1 0 0,0 0 0,0 0 0,-1 0 0,1-1 0,-1 1 0,0-1 0,0 1 0,0-1 0,0 0 0,-7 5 0,-8 5 0,-39 23 0,43-28 0,-55 33 0,14-11 0,1 3 0,2 2 0,-82 73 0,6 0 41,70-62-1447</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9T16:53:03.510"/>
    </inkml:context>
    <inkml:brush xml:id="br0">
      <inkml:brushProperty name="width" value="0.2" units="cm"/>
      <inkml:brushProperty name="height" value="0.2" units="cm"/>
      <inkml:brushProperty name="color" value="#BB2F2F"/>
    </inkml:brush>
  </inkml:definitions>
  <inkml:trace contextRef="#ctx0" brushRef="#br0">0 0 24575,'0'121'0,"21"163"0,-14-241 0,1-1 0,2-1 0,2 1 0,1-2 0,3 0 0,1-1 0,33 57 0,-37-75 0,99 143 0,-98-146 0,2 0 0,0-2 0,0 1 0,2-2 0,0 0 0,33 19 0,-13-14 0,2-2 0,0-1 0,0-3 0,2-1 0,0-1 0,62 7 0,264 8 0,-332-26 0,16 4 0,79 16 0,-83-11 0,1-3 0,65 3 0,36 3 115,9 0-1595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9T16:53:03.509"/>
    </inkml:context>
    <inkml:brush xml:id="br0">
      <inkml:brushProperty name="width" value="0.2" units="cm"/>
      <inkml:brushProperty name="height" value="0.2" units="cm"/>
      <inkml:brushProperty name="color" value="#BB2F2F"/>
    </inkml:brush>
  </inkml:definitions>
  <inkml:trace contextRef="#ctx0" brushRef="#br0">206 0 24575,'2'6'0,"-1"1"0,1-1 0,0 0 0,1 0 0,-1 0 0,1 0 0,0 0 0,1 0 0,0-1 0,-1 0 0,2 0 0,8 9 0,2 4 0,11 15 0,29 38 0,3-2 0,87 81 0,-118-128 0,42 39 0,-65-58 0,-1 1 0,0-1 0,0 1 0,0 0 0,-1 0 0,1 0 0,-1 0 0,0 0 0,0 0 0,0 1 0,-1-1 0,1 1 0,-1-1 0,0 1 0,0 5 0,-2-5 0,0-1 0,0 0 0,0 1 0,-1-1 0,1 0 0,-1 0 0,0 0 0,0 0 0,-1 0 0,1-1 0,-1 1 0,0-1 0,0 1 0,0-1 0,0 0 0,-7 5 0,-8 5 0,-39 23 0,43-28 0,-55 33 0,14-11 0,1 3 0,2 2 0,-82 73 0,6 0 41,70-62-1447</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9T16:53:03.510"/>
    </inkml:context>
    <inkml:brush xml:id="br0">
      <inkml:brushProperty name="width" value="0.2" units="cm"/>
      <inkml:brushProperty name="height" value="0.2" units="cm"/>
      <inkml:brushProperty name="color" value="#BB2F2F"/>
    </inkml:brush>
  </inkml:definitions>
  <inkml:trace contextRef="#ctx0" brushRef="#br0">0 0 24575,'0'121'0,"21"163"0,-14-241 0,1-1 0,2-1 0,2 1 0,1-2 0,3 0 0,1-1 0,33 57 0,-37-75 0,99 143 0,-98-146 0,2 0 0,0-2 0,0 1 0,2-2 0,0 0 0,33 19 0,-13-14 0,2-2 0,0-1 0,0-3 0,2-1 0,0-1 0,62 7 0,264 8 0,-332-26 0,16 4 0,79 16 0,-83-11 0,1-3 0,65 3 0,36 3 115,9 0-1595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09T16:53:03.509"/>
    </inkml:context>
    <inkml:brush xml:id="br0">
      <inkml:brushProperty name="width" value="0.2" units="cm"/>
      <inkml:brushProperty name="height" value="0.2" units="cm"/>
      <inkml:brushProperty name="color" value="#BB2F2F"/>
    </inkml:brush>
  </inkml:definitions>
  <inkml:trace contextRef="#ctx0" brushRef="#br0">206 0 24575,'2'6'0,"-1"1"0,1-1 0,0 0 0,1 0 0,-1 0 0,1 0 0,0 0 0,1 0 0,0-1 0,-1 0 0,2 0 0,8 9 0,2 4 0,11 15 0,29 38 0,3-2 0,87 81 0,-118-128 0,42 39 0,-65-58 0,-1 1 0,0-1 0,0 1 0,0 0 0,-1 0 0,1 0 0,-1 0 0,0 0 0,0 0 0,0 1 0,-1-1 0,1 1 0,-1-1 0,0 1 0,0 5 0,-2-5 0,0-1 0,0 0 0,0 1 0,-1-1 0,1 0 0,-1 0 0,0 0 0,0 0 0,-1 0 0,1-1 0,-1 1 0,0-1 0,0 1 0,0-1 0,0 0 0,-7 5 0,-8 5 0,-39 23 0,43-28 0,-55 33 0,14-11 0,1 3 0,2 2 0,-82 73 0,6 0 41,70-62-1447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5FB737-B985-4FD5-BAB0-2F4237D8A933}" type="datetimeFigureOut">
              <a:rPr lang="en-GB" smtClean="0"/>
              <a:t>07/10/2023</a:t>
            </a:fld>
            <a:endParaRPr lang="en-GB"/>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48EA1E-6201-4D9D-A9A0-E44CA453314D}" type="slidenum">
              <a:rPr lang="en-GB" smtClean="0"/>
              <a:t>‹Nr.›</a:t>
            </a:fld>
            <a:endParaRPr lang="en-GB"/>
          </a:p>
        </p:txBody>
      </p:sp>
    </p:spTree>
    <p:extLst>
      <p:ext uri="{BB962C8B-B14F-4D97-AF65-F5344CB8AC3E}">
        <p14:creationId xmlns:p14="http://schemas.microsoft.com/office/powerpoint/2010/main" val="1620365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333"/>
                </a:solidFill>
                <a:effectLst/>
                <a:latin typeface="-apple-system"/>
              </a:rPr>
              <a:t>3, 8, 10, 30, and 90 GHz -----------  </a:t>
            </a:r>
            <a:r>
              <a:rPr lang="en-GB" b="0" i="0" dirty="0">
                <a:solidFill>
                  <a:srgbClr val="111111"/>
                </a:solidFill>
                <a:effectLst/>
                <a:latin typeface="Arial" panose="020B0604020202020204" pitchFamily="34" charset="0"/>
                <a:cs typeface="Arial" panose="020B0604020202020204" pitchFamily="34" charset="0"/>
              </a:rPr>
              <a:t>COBE-FIRAS (</a:t>
            </a:r>
            <a:r>
              <a:rPr lang="en-GB" b="0" i="0" dirty="0" err="1">
                <a:solidFill>
                  <a:srgbClr val="111111"/>
                </a:solidFill>
                <a:effectLst/>
                <a:latin typeface="Arial" panose="020B0604020202020204" pitchFamily="34" charset="0"/>
                <a:cs typeface="Arial" panose="020B0604020202020204" pitchFamily="34" charset="0"/>
              </a:rPr>
              <a:t>Fixsen</a:t>
            </a:r>
            <a:r>
              <a:rPr lang="en-GB" b="0" i="0" dirty="0">
                <a:solidFill>
                  <a:srgbClr val="111111"/>
                </a:solidFill>
                <a:effectLst/>
                <a:latin typeface="Arial" panose="020B0604020202020204" pitchFamily="34" charset="0"/>
                <a:cs typeface="Arial" panose="020B0604020202020204" pitchFamily="34" charset="0"/>
              </a:rPr>
              <a:t> &amp; Mather 2002)</a:t>
            </a:r>
          </a:p>
          <a:p>
            <a:endParaRPr lang="en-GB" dirty="0"/>
          </a:p>
        </p:txBody>
      </p:sp>
      <p:sp>
        <p:nvSpPr>
          <p:cNvPr id="4" name="Foliennummernplatzhalter 3"/>
          <p:cNvSpPr>
            <a:spLocks noGrp="1"/>
          </p:cNvSpPr>
          <p:nvPr>
            <p:ph type="sldNum" sz="quarter" idx="5"/>
          </p:nvPr>
        </p:nvSpPr>
        <p:spPr/>
        <p:txBody>
          <a:bodyPr/>
          <a:lstStyle/>
          <a:p>
            <a:fld id="{4891E973-3FAA-411E-B329-F9CE0AF6EE1B}" type="slidenum">
              <a:rPr lang="en-GB" smtClean="0"/>
              <a:t>13</a:t>
            </a:fld>
            <a:endParaRPr lang="en-GB"/>
          </a:p>
        </p:txBody>
      </p:sp>
    </p:spTree>
    <p:extLst>
      <p:ext uri="{BB962C8B-B14F-4D97-AF65-F5344CB8AC3E}">
        <p14:creationId xmlns:p14="http://schemas.microsoft.com/office/powerpoint/2010/main" val="2001458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333"/>
                </a:solidFill>
                <a:effectLst/>
                <a:latin typeface="-apple-system"/>
              </a:rPr>
              <a:t>3, 8, 10, 30, and 90 GHz -----------  </a:t>
            </a:r>
            <a:r>
              <a:rPr lang="en-GB" b="0" i="0" dirty="0">
                <a:solidFill>
                  <a:srgbClr val="111111"/>
                </a:solidFill>
                <a:effectLst/>
                <a:latin typeface="Arial" panose="020B0604020202020204" pitchFamily="34" charset="0"/>
                <a:cs typeface="Arial" panose="020B0604020202020204" pitchFamily="34" charset="0"/>
              </a:rPr>
              <a:t>COBE-FIRAS (</a:t>
            </a:r>
            <a:r>
              <a:rPr lang="en-GB" b="0" i="0" dirty="0" err="1">
                <a:solidFill>
                  <a:srgbClr val="111111"/>
                </a:solidFill>
                <a:effectLst/>
                <a:latin typeface="Arial" panose="020B0604020202020204" pitchFamily="34" charset="0"/>
                <a:cs typeface="Arial" panose="020B0604020202020204" pitchFamily="34" charset="0"/>
              </a:rPr>
              <a:t>Fixsen</a:t>
            </a:r>
            <a:r>
              <a:rPr lang="en-GB" b="0" i="0" dirty="0">
                <a:solidFill>
                  <a:srgbClr val="111111"/>
                </a:solidFill>
                <a:effectLst/>
                <a:latin typeface="Arial" panose="020B0604020202020204" pitchFamily="34" charset="0"/>
                <a:cs typeface="Arial" panose="020B0604020202020204" pitchFamily="34" charset="0"/>
              </a:rPr>
              <a:t> &amp; Mather 2002)</a:t>
            </a:r>
          </a:p>
          <a:p>
            <a:endParaRPr lang="en-GB" dirty="0"/>
          </a:p>
        </p:txBody>
      </p:sp>
      <p:sp>
        <p:nvSpPr>
          <p:cNvPr id="4" name="Foliennummernplatzhalter 3"/>
          <p:cNvSpPr>
            <a:spLocks noGrp="1"/>
          </p:cNvSpPr>
          <p:nvPr>
            <p:ph type="sldNum" sz="quarter" idx="5"/>
          </p:nvPr>
        </p:nvSpPr>
        <p:spPr/>
        <p:txBody>
          <a:bodyPr/>
          <a:lstStyle/>
          <a:p>
            <a:fld id="{4891E973-3FAA-411E-B329-F9CE0AF6EE1B}" type="slidenum">
              <a:rPr lang="en-GB" smtClean="0"/>
              <a:t>65</a:t>
            </a:fld>
            <a:endParaRPr lang="en-GB"/>
          </a:p>
        </p:txBody>
      </p:sp>
    </p:spTree>
    <p:extLst>
      <p:ext uri="{BB962C8B-B14F-4D97-AF65-F5344CB8AC3E}">
        <p14:creationId xmlns:p14="http://schemas.microsoft.com/office/powerpoint/2010/main" val="1289947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0" i="0" dirty="0">
                <a:solidFill>
                  <a:srgbClr val="333333"/>
                </a:solidFill>
                <a:effectLst/>
                <a:latin typeface="-apple-system"/>
              </a:rPr>
              <a:t>3, 8, 10, 30, and 90 GHz -&gt; </a:t>
            </a:r>
            <a:r>
              <a:rPr lang="en-GB" b="0" i="0" dirty="0" err="1">
                <a:solidFill>
                  <a:srgbClr val="333333"/>
                </a:solidFill>
                <a:effectLst/>
                <a:latin typeface="-apple-system"/>
              </a:rPr>
              <a:t>Fehler</a:t>
            </a:r>
            <a:r>
              <a:rPr lang="en-GB" b="0" i="0" dirty="0">
                <a:solidFill>
                  <a:srgbClr val="333333"/>
                </a:solidFill>
                <a:effectLst/>
                <a:latin typeface="-apple-system"/>
              </a:rPr>
              <a:t> </a:t>
            </a:r>
            <a:r>
              <a:rPr lang="en-GB" b="0" i="0" dirty="0" err="1">
                <a:solidFill>
                  <a:srgbClr val="333333"/>
                </a:solidFill>
                <a:effectLst/>
                <a:latin typeface="-apple-system"/>
              </a:rPr>
              <a:t>sehr</a:t>
            </a:r>
            <a:r>
              <a:rPr lang="en-GB" b="0" i="0" dirty="0">
                <a:solidFill>
                  <a:srgbClr val="333333"/>
                </a:solidFill>
                <a:effectLst/>
                <a:latin typeface="-apple-system"/>
              </a:rPr>
              <a:t> </a:t>
            </a:r>
            <a:r>
              <a:rPr lang="en-GB" b="0" i="0" dirty="0" err="1">
                <a:solidFill>
                  <a:srgbClr val="333333"/>
                </a:solidFill>
                <a:effectLst/>
                <a:latin typeface="-apple-system"/>
              </a:rPr>
              <a:t>klein</a:t>
            </a:r>
            <a:r>
              <a:rPr lang="en-GB" b="0" i="0" dirty="0">
                <a:solidFill>
                  <a:srgbClr val="333333"/>
                </a:solidFill>
                <a:effectLst/>
                <a:latin typeface="-apple-system"/>
              </a:rPr>
              <a:t>, 6 Sigma!!</a:t>
            </a:r>
            <a:endParaRPr lang="en-GB" dirty="0"/>
          </a:p>
        </p:txBody>
      </p:sp>
      <p:sp>
        <p:nvSpPr>
          <p:cNvPr id="4" name="Foliennummernplatzhalter 3"/>
          <p:cNvSpPr>
            <a:spLocks noGrp="1"/>
          </p:cNvSpPr>
          <p:nvPr>
            <p:ph type="sldNum" sz="quarter" idx="5"/>
          </p:nvPr>
        </p:nvSpPr>
        <p:spPr/>
        <p:txBody>
          <a:bodyPr/>
          <a:lstStyle/>
          <a:p>
            <a:fld id="{4891E973-3FAA-411E-B329-F9CE0AF6EE1B}" type="slidenum">
              <a:rPr lang="en-GB" smtClean="0"/>
              <a:t>66</a:t>
            </a:fld>
            <a:endParaRPr lang="en-GB"/>
          </a:p>
        </p:txBody>
      </p:sp>
    </p:spTree>
    <p:extLst>
      <p:ext uri="{BB962C8B-B14F-4D97-AF65-F5344CB8AC3E}">
        <p14:creationId xmlns:p14="http://schemas.microsoft.com/office/powerpoint/2010/main" val="3901460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333"/>
                </a:solidFill>
                <a:effectLst/>
                <a:latin typeface="-apple-system"/>
              </a:rPr>
              <a:t>3, 8, 10, 30, and 90 GHz -----------  </a:t>
            </a:r>
            <a:r>
              <a:rPr lang="en-GB" b="0" i="0" dirty="0">
                <a:solidFill>
                  <a:srgbClr val="111111"/>
                </a:solidFill>
                <a:effectLst/>
                <a:latin typeface="Arial" panose="020B0604020202020204" pitchFamily="34" charset="0"/>
                <a:cs typeface="Arial" panose="020B0604020202020204" pitchFamily="34" charset="0"/>
              </a:rPr>
              <a:t>COBE-FIRAS (</a:t>
            </a:r>
            <a:r>
              <a:rPr lang="en-GB" b="0" i="0" dirty="0" err="1">
                <a:solidFill>
                  <a:srgbClr val="111111"/>
                </a:solidFill>
                <a:effectLst/>
                <a:latin typeface="Arial" panose="020B0604020202020204" pitchFamily="34" charset="0"/>
                <a:cs typeface="Arial" panose="020B0604020202020204" pitchFamily="34" charset="0"/>
              </a:rPr>
              <a:t>Fixsen</a:t>
            </a:r>
            <a:r>
              <a:rPr lang="en-GB" b="0" i="0" dirty="0">
                <a:solidFill>
                  <a:srgbClr val="111111"/>
                </a:solidFill>
                <a:effectLst/>
                <a:latin typeface="Arial" panose="020B0604020202020204" pitchFamily="34" charset="0"/>
                <a:cs typeface="Arial" panose="020B0604020202020204" pitchFamily="34" charset="0"/>
              </a:rPr>
              <a:t> &amp; Mather 2002)</a:t>
            </a:r>
          </a:p>
          <a:p>
            <a:endParaRPr lang="en-GB" dirty="0"/>
          </a:p>
        </p:txBody>
      </p:sp>
      <p:sp>
        <p:nvSpPr>
          <p:cNvPr id="4" name="Foliennummernplatzhalter 3"/>
          <p:cNvSpPr>
            <a:spLocks noGrp="1"/>
          </p:cNvSpPr>
          <p:nvPr>
            <p:ph type="sldNum" sz="quarter" idx="5"/>
          </p:nvPr>
        </p:nvSpPr>
        <p:spPr/>
        <p:txBody>
          <a:bodyPr/>
          <a:lstStyle/>
          <a:p>
            <a:fld id="{4891E973-3FAA-411E-B329-F9CE0AF6EE1B}" type="slidenum">
              <a:rPr lang="en-GB" smtClean="0"/>
              <a:t>68</a:t>
            </a:fld>
            <a:endParaRPr lang="en-GB"/>
          </a:p>
        </p:txBody>
      </p:sp>
    </p:spTree>
    <p:extLst>
      <p:ext uri="{BB962C8B-B14F-4D97-AF65-F5344CB8AC3E}">
        <p14:creationId xmlns:p14="http://schemas.microsoft.com/office/powerpoint/2010/main" val="1358774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333"/>
                </a:solidFill>
                <a:effectLst/>
                <a:latin typeface="-apple-system"/>
              </a:rPr>
              <a:t>3, 8, 10, 30, and 90 GHz -----------  </a:t>
            </a:r>
            <a:r>
              <a:rPr lang="en-GB" b="0" i="0" dirty="0">
                <a:solidFill>
                  <a:srgbClr val="111111"/>
                </a:solidFill>
                <a:effectLst/>
                <a:latin typeface="Arial" panose="020B0604020202020204" pitchFamily="34" charset="0"/>
                <a:cs typeface="Arial" panose="020B0604020202020204" pitchFamily="34" charset="0"/>
              </a:rPr>
              <a:t>COBE-FIRAS (</a:t>
            </a:r>
            <a:r>
              <a:rPr lang="en-GB" b="0" i="0" dirty="0" err="1">
                <a:solidFill>
                  <a:srgbClr val="111111"/>
                </a:solidFill>
                <a:effectLst/>
                <a:latin typeface="Arial" panose="020B0604020202020204" pitchFamily="34" charset="0"/>
                <a:cs typeface="Arial" panose="020B0604020202020204" pitchFamily="34" charset="0"/>
              </a:rPr>
              <a:t>Fixsen</a:t>
            </a:r>
            <a:r>
              <a:rPr lang="en-GB" b="0" i="0" dirty="0">
                <a:solidFill>
                  <a:srgbClr val="111111"/>
                </a:solidFill>
                <a:effectLst/>
                <a:latin typeface="Arial" panose="020B0604020202020204" pitchFamily="34" charset="0"/>
                <a:cs typeface="Arial" panose="020B0604020202020204" pitchFamily="34" charset="0"/>
              </a:rPr>
              <a:t> &amp; Mather 2002)</a:t>
            </a:r>
          </a:p>
          <a:p>
            <a:endParaRPr lang="en-GB" dirty="0"/>
          </a:p>
        </p:txBody>
      </p:sp>
      <p:sp>
        <p:nvSpPr>
          <p:cNvPr id="4" name="Foliennummernplatzhalter 3"/>
          <p:cNvSpPr>
            <a:spLocks noGrp="1"/>
          </p:cNvSpPr>
          <p:nvPr>
            <p:ph type="sldNum" sz="quarter" idx="5"/>
          </p:nvPr>
        </p:nvSpPr>
        <p:spPr/>
        <p:txBody>
          <a:bodyPr/>
          <a:lstStyle/>
          <a:p>
            <a:fld id="{4891E973-3FAA-411E-B329-F9CE0AF6EE1B}" type="slidenum">
              <a:rPr lang="en-GB" smtClean="0"/>
              <a:t>79</a:t>
            </a:fld>
            <a:endParaRPr lang="en-GB"/>
          </a:p>
        </p:txBody>
      </p:sp>
    </p:spTree>
    <p:extLst>
      <p:ext uri="{BB962C8B-B14F-4D97-AF65-F5344CB8AC3E}">
        <p14:creationId xmlns:p14="http://schemas.microsoft.com/office/powerpoint/2010/main" val="867317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333"/>
                </a:solidFill>
                <a:effectLst/>
                <a:latin typeface="-apple-system"/>
              </a:rPr>
              <a:t>3, 8, 10, 30, and 90 GHz -----------  </a:t>
            </a:r>
            <a:r>
              <a:rPr lang="en-GB" b="0" i="0" dirty="0">
                <a:solidFill>
                  <a:srgbClr val="111111"/>
                </a:solidFill>
                <a:effectLst/>
                <a:latin typeface="Arial" panose="020B0604020202020204" pitchFamily="34" charset="0"/>
                <a:cs typeface="Arial" panose="020B0604020202020204" pitchFamily="34" charset="0"/>
              </a:rPr>
              <a:t>COBE-FIRAS (</a:t>
            </a:r>
            <a:r>
              <a:rPr lang="en-GB" b="0" i="0" dirty="0" err="1">
                <a:solidFill>
                  <a:srgbClr val="111111"/>
                </a:solidFill>
                <a:effectLst/>
                <a:latin typeface="Arial" panose="020B0604020202020204" pitchFamily="34" charset="0"/>
                <a:cs typeface="Arial" panose="020B0604020202020204" pitchFamily="34" charset="0"/>
              </a:rPr>
              <a:t>Fixsen</a:t>
            </a:r>
            <a:r>
              <a:rPr lang="en-GB" b="0" i="0" dirty="0">
                <a:solidFill>
                  <a:srgbClr val="111111"/>
                </a:solidFill>
                <a:effectLst/>
                <a:latin typeface="Arial" panose="020B0604020202020204" pitchFamily="34" charset="0"/>
                <a:cs typeface="Arial" panose="020B0604020202020204" pitchFamily="34" charset="0"/>
              </a:rPr>
              <a:t> &amp; Mather 2002)</a:t>
            </a:r>
          </a:p>
          <a:p>
            <a:endParaRPr lang="en-GB" dirty="0"/>
          </a:p>
        </p:txBody>
      </p:sp>
      <p:sp>
        <p:nvSpPr>
          <p:cNvPr id="4" name="Foliennummernplatzhalter 3"/>
          <p:cNvSpPr>
            <a:spLocks noGrp="1"/>
          </p:cNvSpPr>
          <p:nvPr>
            <p:ph type="sldNum" sz="quarter" idx="5"/>
          </p:nvPr>
        </p:nvSpPr>
        <p:spPr/>
        <p:txBody>
          <a:bodyPr/>
          <a:lstStyle/>
          <a:p>
            <a:fld id="{4891E973-3FAA-411E-B329-F9CE0AF6EE1B}" type="slidenum">
              <a:rPr lang="en-GB" smtClean="0"/>
              <a:t>18</a:t>
            </a:fld>
            <a:endParaRPr lang="en-GB"/>
          </a:p>
        </p:txBody>
      </p:sp>
    </p:spTree>
    <p:extLst>
      <p:ext uri="{BB962C8B-B14F-4D97-AF65-F5344CB8AC3E}">
        <p14:creationId xmlns:p14="http://schemas.microsoft.com/office/powerpoint/2010/main" val="3778072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333"/>
                </a:solidFill>
                <a:effectLst/>
                <a:latin typeface="-apple-system"/>
              </a:rPr>
              <a:t>3, 8, 10, 30, and 90 GHz -----------  </a:t>
            </a:r>
            <a:r>
              <a:rPr lang="en-GB" b="0" i="0" dirty="0">
                <a:solidFill>
                  <a:srgbClr val="111111"/>
                </a:solidFill>
                <a:effectLst/>
                <a:latin typeface="Arial" panose="020B0604020202020204" pitchFamily="34" charset="0"/>
                <a:cs typeface="Arial" panose="020B0604020202020204" pitchFamily="34" charset="0"/>
              </a:rPr>
              <a:t>COBE-FIRAS (</a:t>
            </a:r>
            <a:r>
              <a:rPr lang="en-GB" b="0" i="0" dirty="0" err="1">
                <a:solidFill>
                  <a:srgbClr val="111111"/>
                </a:solidFill>
                <a:effectLst/>
                <a:latin typeface="Arial" panose="020B0604020202020204" pitchFamily="34" charset="0"/>
                <a:cs typeface="Arial" panose="020B0604020202020204" pitchFamily="34" charset="0"/>
              </a:rPr>
              <a:t>Fixsen</a:t>
            </a:r>
            <a:r>
              <a:rPr lang="en-GB" b="0" i="0" dirty="0">
                <a:solidFill>
                  <a:srgbClr val="111111"/>
                </a:solidFill>
                <a:effectLst/>
                <a:latin typeface="Arial" panose="020B0604020202020204" pitchFamily="34" charset="0"/>
                <a:cs typeface="Arial" panose="020B0604020202020204" pitchFamily="34" charset="0"/>
              </a:rPr>
              <a:t> &amp; Mather 2002)</a:t>
            </a:r>
          </a:p>
          <a:p>
            <a:endParaRPr lang="en-GB" dirty="0"/>
          </a:p>
        </p:txBody>
      </p:sp>
      <p:sp>
        <p:nvSpPr>
          <p:cNvPr id="4" name="Foliennummernplatzhalter 3"/>
          <p:cNvSpPr>
            <a:spLocks noGrp="1"/>
          </p:cNvSpPr>
          <p:nvPr>
            <p:ph type="sldNum" sz="quarter" idx="5"/>
          </p:nvPr>
        </p:nvSpPr>
        <p:spPr/>
        <p:txBody>
          <a:bodyPr/>
          <a:lstStyle/>
          <a:p>
            <a:fld id="{4891E973-3FAA-411E-B329-F9CE0AF6EE1B}" type="slidenum">
              <a:rPr lang="en-GB" smtClean="0"/>
              <a:t>32</a:t>
            </a:fld>
            <a:endParaRPr lang="en-GB"/>
          </a:p>
        </p:txBody>
      </p:sp>
    </p:spTree>
    <p:extLst>
      <p:ext uri="{BB962C8B-B14F-4D97-AF65-F5344CB8AC3E}">
        <p14:creationId xmlns:p14="http://schemas.microsoft.com/office/powerpoint/2010/main" val="3372824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333"/>
                </a:solidFill>
                <a:effectLst/>
                <a:latin typeface="-apple-system"/>
              </a:rPr>
              <a:t>3, 8, 10, 30, and 90 GHz -----------  </a:t>
            </a:r>
            <a:r>
              <a:rPr lang="en-GB" b="0" i="0" dirty="0">
                <a:solidFill>
                  <a:srgbClr val="111111"/>
                </a:solidFill>
                <a:effectLst/>
                <a:latin typeface="Arial" panose="020B0604020202020204" pitchFamily="34" charset="0"/>
                <a:cs typeface="Arial" panose="020B0604020202020204" pitchFamily="34" charset="0"/>
              </a:rPr>
              <a:t>COBE-FIRAS (</a:t>
            </a:r>
            <a:r>
              <a:rPr lang="en-GB" b="0" i="0" dirty="0" err="1">
                <a:solidFill>
                  <a:srgbClr val="111111"/>
                </a:solidFill>
                <a:effectLst/>
                <a:latin typeface="Arial" panose="020B0604020202020204" pitchFamily="34" charset="0"/>
                <a:cs typeface="Arial" panose="020B0604020202020204" pitchFamily="34" charset="0"/>
              </a:rPr>
              <a:t>Fixsen</a:t>
            </a:r>
            <a:r>
              <a:rPr lang="en-GB" b="0" i="0" dirty="0">
                <a:solidFill>
                  <a:srgbClr val="111111"/>
                </a:solidFill>
                <a:effectLst/>
                <a:latin typeface="Arial" panose="020B0604020202020204" pitchFamily="34" charset="0"/>
                <a:cs typeface="Arial" panose="020B0604020202020204" pitchFamily="34" charset="0"/>
              </a:rPr>
              <a:t> &amp; Mather 2002)</a:t>
            </a:r>
          </a:p>
          <a:p>
            <a:endParaRPr lang="en-GB" dirty="0"/>
          </a:p>
        </p:txBody>
      </p:sp>
      <p:sp>
        <p:nvSpPr>
          <p:cNvPr id="4" name="Foliennummernplatzhalter 3"/>
          <p:cNvSpPr>
            <a:spLocks noGrp="1"/>
          </p:cNvSpPr>
          <p:nvPr>
            <p:ph type="sldNum" sz="quarter" idx="5"/>
          </p:nvPr>
        </p:nvSpPr>
        <p:spPr/>
        <p:txBody>
          <a:bodyPr/>
          <a:lstStyle/>
          <a:p>
            <a:fld id="{4891E973-3FAA-411E-B329-F9CE0AF6EE1B}" type="slidenum">
              <a:rPr lang="en-GB" smtClean="0"/>
              <a:t>40</a:t>
            </a:fld>
            <a:endParaRPr lang="en-GB"/>
          </a:p>
        </p:txBody>
      </p:sp>
    </p:spTree>
    <p:extLst>
      <p:ext uri="{BB962C8B-B14F-4D97-AF65-F5344CB8AC3E}">
        <p14:creationId xmlns:p14="http://schemas.microsoft.com/office/powerpoint/2010/main" val="4288344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333"/>
                </a:solidFill>
                <a:effectLst/>
                <a:latin typeface="-apple-system"/>
              </a:rPr>
              <a:t>3, 8, 10, 30, and 90 GHz -----------  </a:t>
            </a:r>
            <a:r>
              <a:rPr lang="en-GB" b="0" i="0" dirty="0">
                <a:solidFill>
                  <a:srgbClr val="111111"/>
                </a:solidFill>
                <a:effectLst/>
                <a:latin typeface="Arial" panose="020B0604020202020204" pitchFamily="34" charset="0"/>
                <a:cs typeface="Arial" panose="020B0604020202020204" pitchFamily="34" charset="0"/>
              </a:rPr>
              <a:t>COBE-FIRAS (</a:t>
            </a:r>
            <a:r>
              <a:rPr lang="en-GB" b="0" i="0" dirty="0" err="1">
                <a:solidFill>
                  <a:srgbClr val="111111"/>
                </a:solidFill>
                <a:effectLst/>
                <a:latin typeface="Arial" panose="020B0604020202020204" pitchFamily="34" charset="0"/>
                <a:cs typeface="Arial" panose="020B0604020202020204" pitchFamily="34" charset="0"/>
              </a:rPr>
              <a:t>Fixsen</a:t>
            </a:r>
            <a:r>
              <a:rPr lang="en-GB" b="0" i="0" dirty="0">
                <a:solidFill>
                  <a:srgbClr val="111111"/>
                </a:solidFill>
                <a:effectLst/>
                <a:latin typeface="Arial" panose="020B0604020202020204" pitchFamily="34" charset="0"/>
                <a:cs typeface="Arial" panose="020B0604020202020204" pitchFamily="34" charset="0"/>
              </a:rPr>
              <a:t> &amp; Mather 2002)</a:t>
            </a:r>
          </a:p>
          <a:p>
            <a:endParaRPr lang="en-GB" dirty="0"/>
          </a:p>
        </p:txBody>
      </p:sp>
      <p:sp>
        <p:nvSpPr>
          <p:cNvPr id="4" name="Foliennummernplatzhalter 3"/>
          <p:cNvSpPr>
            <a:spLocks noGrp="1"/>
          </p:cNvSpPr>
          <p:nvPr>
            <p:ph type="sldNum" sz="quarter" idx="5"/>
          </p:nvPr>
        </p:nvSpPr>
        <p:spPr/>
        <p:txBody>
          <a:bodyPr/>
          <a:lstStyle/>
          <a:p>
            <a:fld id="{4891E973-3FAA-411E-B329-F9CE0AF6EE1B}" type="slidenum">
              <a:rPr lang="en-GB" smtClean="0"/>
              <a:t>41</a:t>
            </a:fld>
            <a:endParaRPr lang="en-GB"/>
          </a:p>
        </p:txBody>
      </p:sp>
    </p:spTree>
    <p:extLst>
      <p:ext uri="{BB962C8B-B14F-4D97-AF65-F5344CB8AC3E}">
        <p14:creationId xmlns:p14="http://schemas.microsoft.com/office/powerpoint/2010/main" val="2169634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Demanding energy conservation in an FLRW universe the following equation is to be considered</a:t>
            </a:r>
          </a:p>
          <a:p>
            <a:r>
              <a:rPr lang="en-GB" dirty="0"/>
              <a:t>a refers to the cosmological scale</a:t>
            </a:r>
          </a:p>
          <a:p>
            <a:endParaRPr lang="en-GB" dirty="0"/>
          </a:p>
        </p:txBody>
      </p:sp>
      <p:sp>
        <p:nvSpPr>
          <p:cNvPr id="4" name="Foliennummernplatzhalter 3"/>
          <p:cNvSpPr>
            <a:spLocks noGrp="1"/>
          </p:cNvSpPr>
          <p:nvPr>
            <p:ph type="sldNum" sz="quarter" idx="5"/>
          </p:nvPr>
        </p:nvSpPr>
        <p:spPr/>
        <p:txBody>
          <a:bodyPr/>
          <a:lstStyle/>
          <a:p>
            <a:fld id="{FF9CC611-2C30-44F5-84EB-4E3B238F46CA}" type="slidenum">
              <a:rPr lang="en-GB" smtClean="0"/>
              <a:t>42</a:t>
            </a:fld>
            <a:endParaRPr lang="en-GB"/>
          </a:p>
        </p:txBody>
      </p:sp>
    </p:spTree>
    <p:extLst>
      <p:ext uri="{BB962C8B-B14F-4D97-AF65-F5344CB8AC3E}">
        <p14:creationId xmlns:p14="http://schemas.microsoft.com/office/powerpoint/2010/main" val="1943827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333"/>
                </a:solidFill>
                <a:effectLst/>
                <a:latin typeface="-apple-system"/>
              </a:rPr>
              <a:t>3, 8, 10, 30, and 90 GHz -----------  </a:t>
            </a:r>
            <a:r>
              <a:rPr lang="en-GB" b="0" i="0" dirty="0">
                <a:solidFill>
                  <a:srgbClr val="111111"/>
                </a:solidFill>
                <a:effectLst/>
                <a:latin typeface="Arial" panose="020B0604020202020204" pitchFamily="34" charset="0"/>
                <a:cs typeface="Arial" panose="020B0604020202020204" pitchFamily="34" charset="0"/>
              </a:rPr>
              <a:t>COBE-FIRAS (</a:t>
            </a:r>
            <a:r>
              <a:rPr lang="en-GB" b="0" i="0" dirty="0" err="1">
                <a:solidFill>
                  <a:srgbClr val="111111"/>
                </a:solidFill>
                <a:effectLst/>
                <a:latin typeface="Arial" panose="020B0604020202020204" pitchFamily="34" charset="0"/>
                <a:cs typeface="Arial" panose="020B0604020202020204" pitchFamily="34" charset="0"/>
              </a:rPr>
              <a:t>Fixsen</a:t>
            </a:r>
            <a:r>
              <a:rPr lang="en-GB" b="0" i="0" dirty="0">
                <a:solidFill>
                  <a:srgbClr val="111111"/>
                </a:solidFill>
                <a:effectLst/>
                <a:latin typeface="Arial" panose="020B0604020202020204" pitchFamily="34" charset="0"/>
                <a:cs typeface="Arial" panose="020B0604020202020204" pitchFamily="34" charset="0"/>
              </a:rPr>
              <a:t> &amp; Mather 2002)</a:t>
            </a:r>
          </a:p>
          <a:p>
            <a:endParaRPr lang="en-GB" dirty="0"/>
          </a:p>
        </p:txBody>
      </p:sp>
      <p:sp>
        <p:nvSpPr>
          <p:cNvPr id="4" name="Foliennummernplatzhalter 3"/>
          <p:cNvSpPr>
            <a:spLocks noGrp="1"/>
          </p:cNvSpPr>
          <p:nvPr>
            <p:ph type="sldNum" sz="quarter" idx="5"/>
          </p:nvPr>
        </p:nvSpPr>
        <p:spPr/>
        <p:txBody>
          <a:bodyPr/>
          <a:lstStyle/>
          <a:p>
            <a:fld id="{4891E973-3FAA-411E-B329-F9CE0AF6EE1B}" type="slidenum">
              <a:rPr lang="en-GB" smtClean="0"/>
              <a:t>43</a:t>
            </a:fld>
            <a:endParaRPr lang="en-GB"/>
          </a:p>
        </p:txBody>
      </p:sp>
    </p:spTree>
    <p:extLst>
      <p:ext uri="{BB962C8B-B14F-4D97-AF65-F5344CB8AC3E}">
        <p14:creationId xmlns:p14="http://schemas.microsoft.com/office/powerpoint/2010/main" val="2071671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333"/>
                </a:solidFill>
                <a:effectLst/>
                <a:latin typeface="-apple-system"/>
              </a:rPr>
              <a:t>3, 8, 10, 30, and 90 GHz -----------  </a:t>
            </a:r>
            <a:r>
              <a:rPr lang="en-GB" b="0" i="0" dirty="0">
                <a:solidFill>
                  <a:srgbClr val="111111"/>
                </a:solidFill>
                <a:effectLst/>
                <a:latin typeface="Arial" panose="020B0604020202020204" pitchFamily="34" charset="0"/>
                <a:cs typeface="Arial" panose="020B0604020202020204" pitchFamily="34" charset="0"/>
              </a:rPr>
              <a:t>COBE-FIRAS (</a:t>
            </a:r>
            <a:r>
              <a:rPr lang="en-GB" b="0" i="0" dirty="0" err="1">
                <a:solidFill>
                  <a:srgbClr val="111111"/>
                </a:solidFill>
                <a:effectLst/>
                <a:latin typeface="Arial" panose="020B0604020202020204" pitchFamily="34" charset="0"/>
                <a:cs typeface="Arial" panose="020B0604020202020204" pitchFamily="34" charset="0"/>
              </a:rPr>
              <a:t>Fixsen</a:t>
            </a:r>
            <a:r>
              <a:rPr lang="en-GB" b="0" i="0" dirty="0">
                <a:solidFill>
                  <a:srgbClr val="111111"/>
                </a:solidFill>
                <a:effectLst/>
                <a:latin typeface="Arial" panose="020B0604020202020204" pitchFamily="34" charset="0"/>
                <a:cs typeface="Arial" panose="020B0604020202020204" pitchFamily="34" charset="0"/>
              </a:rPr>
              <a:t> &amp; Mather 2002)</a:t>
            </a:r>
          </a:p>
          <a:p>
            <a:endParaRPr lang="en-GB" dirty="0"/>
          </a:p>
        </p:txBody>
      </p:sp>
      <p:sp>
        <p:nvSpPr>
          <p:cNvPr id="4" name="Foliennummernplatzhalter 3"/>
          <p:cNvSpPr>
            <a:spLocks noGrp="1"/>
          </p:cNvSpPr>
          <p:nvPr>
            <p:ph type="sldNum" sz="quarter" idx="5"/>
          </p:nvPr>
        </p:nvSpPr>
        <p:spPr/>
        <p:txBody>
          <a:bodyPr/>
          <a:lstStyle/>
          <a:p>
            <a:fld id="{4891E973-3FAA-411E-B329-F9CE0AF6EE1B}" type="slidenum">
              <a:rPr lang="en-GB" smtClean="0"/>
              <a:t>46</a:t>
            </a:fld>
            <a:endParaRPr lang="en-GB"/>
          </a:p>
        </p:txBody>
      </p:sp>
    </p:spTree>
    <p:extLst>
      <p:ext uri="{BB962C8B-B14F-4D97-AF65-F5344CB8AC3E}">
        <p14:creationId xmlns:p14="http://schemas.microsoft.com/office/powerpoint/2010/main" val="1366888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333"/>
                </a:solidFill>
                <a:effectLst/>
                <a:latin typeface="-apple-system"/>
              </a:rPr>
              <a:t>3, 8, 10, 30, and 90 GHz -----------  </a:t>
            </a:r>
            <a:r>
              <a:rPr lang="en-GB" b="0" i="0" dirty="0">
                <a:solidFill>
                  <a:srgbClr val="111111"/>
                </a:solidFill>
                <a:effectLst/>
                <a:latin typeface="Arial" panose="020B0604020202020204" pitchFamily="34" charset="0"/>
                <a:cs typeface="Arial" panose="020B0604020202020204" pitchFamily="34" charset="0"/>
              </a:rPr>
              <a:t>COBE-FIRAS (</a:t>
            </a:r>
            <a:r>
              <a:rPr lang="en-GB" b="0" i="0" dirty="0" err="1">
                <a:solidFill>
                  <a:srgbClr val="111111"/>
                </a:solidFill>
                <a:effectLst/>
                <a:latin typeface="Arial" panose="020B0604020202020204" pitchFamily="34" charset="0"/>
                <a:cs typeface="Arial" panose="020B0604020202020204" pitchFamily="34" charset="0"/>
              </a:rPr>
              <a:t>Fixsen</a:t>
            </a:r>
            <a:r>
              <a:rPr lang="en-GB" b="0" i="0" dirty="0">
                <a:solidFill>
                  <a:srgbClr val="111111"/>
                </a:solidFill>
                <a:effectLst/>
                <a:latin typeface="Arial" panose="020B0604020202020204" pitchFamily="34" charset="0"/>
                <a:cs typeface="Arial" panose="020B0604020202020204" pitchFamily="34" charset="0"/>
              </a:rPr>
              <a:t> &amp; Mather 2002)</a:t>
            </a:r>
          </a:p>
          <a:p>
            <a:endParaRPr lang="en-GB" dirty="0"/>
          </a:p>
        </p:txBody>
      </p:sp>
      <p:sp>
        <p:nvSpPr>
          <p:cNvPr id="4" name="Foliennummernplatzhalter 3"/>
          <p:cNvSpPr>
            <a:spLocks noGrp="1"/>
          </p:cNvSpPr>
          <p:nvPr>
            <p:ph type="sldNum" sz="quarter" idx="5"/>
          </p:nvPr>
        </p:nvSpPr>
        <p:spPr/>
        <p:txBody>
          <a:bodyPr/>
          <a:lstStyle/>
          <a:p>
            <a:fld id="{4891E973-3FAA-411E-B329-F9CE0AF6EE1B}" type="slidenum">
              <a:rPr lang="en-GB" smtClean="0"/>
              <a:t>64</a:t>
            </a:fld>
            <a:endParaRPr lang="en-GB"/>
          </a:p>
        </p:txBody>
      </p:sp>
    </p:spTree>
    <p:extLst>
      <p:ext uri="{BB962C8B-B14F-4D97-AF65-F5344CB8AC3E}">
        <p14:creationId xmlns:p14="http://schemas.microsoft.com/office/powerpoint/2010/main" val="1029878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ACF8ACEE-D52B-276F-43A4-4C4F235E7388}"/>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GB"/>
          </a:p>
        </p:txBody>
      </p:sp>
      <p:sp>
        <p:nvSpPr>
          <p:cNvPr id="3" name="Untertitel 2">
            <a:extLst>
              <a:ext uri="{FF2B5EF4-FFF2-40B4-BE49-F238E27FC236}">
                <a16:creationId xmlns="" xmlns:a16="http://schemas.microsoft.com/office/drawing/2014/main" id="{6ACD4116-27C2-98EC-BB97-0AFA7B795E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GB"/>
          </a:p>
        </p:txBody>
      </p:sp>
      <p:sp>
        <p:nvSpPr>
          <p:cNvPr id="4" name="Datumsplatzhalter 3">
            <a:extLst>
              <a:ext uri="{FF2B5EF4-FFF2-40B4-BE49-F238E27FC236}">
                <a16:creationId xmlns="" xmlns:a16="http://schemas.microsoft.com/office/drawing/2014/main" id="{E39CA612-12CD-1CB1-BAA4-CCC55FFB241C}"/>
              </a:ext>
            </a:extLst>
          </p:cNvPr>
          <p:cNvSpPr>
            <a:spLocks noGrp="1"/>
          </p:cNvSpPr>
          <p:nvPr>
            <p:ph type="dt" sz="half" idx="10"/>
          </p:nvPr>
        </p:nvSpPr>
        <p:spPr/>
        <p:txBody>
          <a:bodyPr/>
          <a:lstStyle/>
          <a:p>
            <a:fld id="{79056D49-2CE9-45C8-B7CD-09D7C1A69213}" type="datetimeFigureOut">
              <a:rPr lang="en-GB" smtClean="0"/>
              <a:t>07/10/2023</a:t>
            </a:fld>
            <a:endParaRPr lang="en-GB"/>
          </a:p>
        </p:txBody>
      </p:sp>
      <p:sp>
        <p:nvSpPr>
          <p:cNvPr id="5" name="Fußzeilenplatzhalter 4">
            <a:extLst>
              <a:ext uri="{FF2B5EF4-FFF2-40B4-BE49-F238E27FC236}">
                <a16:creationId xmlns="" xmlns:a16="http://schemas.microsoft.com/office/drawing/2014/main" id="{6057D56A-CFDA-5671-780C-8DDE246E6ACC}"/>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 xmlns:a16="http://schemas.microsoft.com/office/drawing/2014/main" id="{89B02A7F-E564-2A14-8D5C-B4A389C7381B}"/>
              </a:ext>
            </a:extLst>
          </p:cNvPr>
          <p:cNvSpPr>
            <a:spLocks noGrp="1"/>
          </p:cNvSpPr>
          <p:nvPr>
            <p:ph type="sldNum" sz="quarter" idx="12"/>
          </p:nvPr>
        </p:nvSpPr>
        <p:spPr/>
        <p:txBody>
          <a:bodyPr/>
          <a:lstStyle/>
          <a:p>
            <a:fld id="{78EBD119-75CF-46D6-877E-C87557655C22}" type="slidenum">
              <a:rPr lang="en-GB" smtClean="0"/>
              <a:t>‹Nr.›</a:t>
            </a:fld>
            <a:endParaRPr lang="en-GB"/>
          </a:p>
        </p:txBody>
      </p:sp>
    </p:spTree>
    <p:extLst>
      <p:ext uri="{BB962C8B-B14F-4D97-AF65-F5344CB8AC3E}">
        <p14:creationId xmlns:p14="http://schemas.microsoft.com/office/powerpoint/2010/main" val="1524730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828BF1B1-5D62-E3C7-BE5F-2472FF7F9869}"/>
              </a:ext>
            </a:extLst>
          </p:cNvPr>
          <p:cNvSpPr>
            <a:spLocks noGrp="1"/>
          </p:cNvSpPr>
          <p:nvPr>
            <p:ph type="title"/>
          </p:nvPr>
        </p:nvSpPr>
        <p:spPr/>
        <p:txBody>
          <a:bodyPr/>
          <a:lstStyle/>
          <a:p>
            <a:r>
              <a:rPr lang="de-DE"/>
              <a:t>Mastertitelformat bearbeiten</a:t>
            </a:r>
            <a:endParaRPr lang="en-GB"/>
          </a:p>
        </p:txBody>
      </p:sp>
      <p:sp>
        <p:nvSpPr>
          <p:cNvPr id="3" name="Vertikaler Textplatzhalter 2">
            <a:extLst>
              <a:ext uri="{FF2B5EF4-FFF2-40B4-BE49-F238E27FC236}">
                <a16:creationId xmlns="" xmlns:a16="http://schemas.microsoft.com/office/drawing/2014/main" id="{9B23DDE3-38AB-362D-C5AF-718E19BD1EAB}"/>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 xmlns:a16="http://schemas.microsoft.com/office/drawing/2014/main" id="{474C1FC8-2A26-95D1-95A1-6D75DC363783}"/>
              </a:ext>
            </a:extLst>
          </p:cNvPr>
          <p:cNvSpPr>
            <a:spLocks noGrp="1"/>
          </p:cNvSpPr>
          <p:nvPr>
            <p:ph type="dt" sz="half" idx="10"/>
          </p:nvPr>
        </p:nvSpPr>
        <p:spPr/>
        <p:txBody>
          <a:bodyPr/>
          <a:lstStyle/>
          <a:p>
            <a:fld id="{79056D49-2CE9-45C8-B7CD-09D7C1A69213}" type="datetimeFigureOut">
              <a:rPr lang="en-GB" smtClean="0"/>
              <a:t>07/10/2023</a:t>
            </a:fld>
            <a:endParaRPr lang="en-GB"/>
          </a:p>
        </p:txBody>
      </p:sp>
      <p:sp>
        <p:nvSpPr>
          <p:cNvPr id="5" name="Fußzeilenplatzhalter 4">
            <a:extLst>
              <a:ext uri="{FF2B5EF4-FFF2-40B4-BE49-F238E27FC236}">
                <a16:creationId xmlns="" xmlns:a16="http://schemas.microsoft.com/office/drawing/2014/main" id="{6AAF1745-9EFB-9E50-B6F7-65B6D77F7DC9}"/>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 xmlns:a16="http://schemas.microsoft.com/office/drawing/2014/main" id="{C6F37A25-77EB-9D58-2C60-29F85850ACDA}"/>
              </a:ext>
            </a:extLst>
          </p:cNvPr>
          <p:cNvSpPr>
            <a:spLocks noGrp="1"/>
          </p:cNvSpPr>
          <p:nvPr>
            <p:ph type="sldNum" sz="quarter" idx="12"/>
          </p:nvPr>
        </p:nvSpPr>
        <p:spPr/>
        <p:txBody>
          <a:bodyPr/>
          <a:lstStyle/>
          <a:p>
            <a:fld id="{78EBD119-75CF-46D6-877E-C87557655C22}" type="slidenum">
              <a:rPr lang="en-GB" smtClean="0"/>
              <a:t>‹Nr.›</a:t>
            </a:fld>
            <a:endParaRPr lang="en-GB"/>
          </a:p>
        </p:txBody>
      </p:sp>
    </p:spTree>
    <p:extLst>
      <p:ext uri="{BB962C8B-B14F-4D97-AF65-F5344CB8AC3E}">
        <p14:creationId xmlns:p14="http://schemas.microsoft.com/office/powerpoint/2010/main" val="1074449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 xmlns:a16="http://schemas.microsoft.com/office/drawing/2014/main" id="{E7CFD2E5-6034-EC14-60C2-C74F14D443D9}"/>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GB"/>
          </a:p>
        </p:txBody>
      </p:sp>
      <p:sp>
        <p:nvSpPr>
          <p:cNvPr id="3" name="Vertikaler Textplatzhalter 2">
            <a:extLst>
              <a:ext uri="{FF2B5EF4-FFF2-40B4-BE49-F238E27FC236}">
                <a16:creationId xmlns="" xmlns:a16="http://schemas.microsoft.com/office/drawing/2014/main" id="{5069C88C-9E05-6691-22B0-EDD75FA87F6A}"/>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 xmlns:a16="http://schemas.microsoft.com/office/drawing/2014/main" id="{B1018BFA-3F41-73BC-BD53-580307A36A1C}"/>
              </a:ext>
            </a:extLst>
          </p:cNvPr>
          <p:cNvSpPr>
            <a:spLocks noGrp="1"/>
          </p:cNvSpPr>
          <p:nvPr>
            <p:ph type="dt" sz="half" idx="10"/>
          </p:nvPr>
        </p:nvSpPr>
        <p:spPr/>
        <p:txBody>
          <a:bodyPr/>
          <a:lstStyle/>
          <a:p>
            <a:fld id="{79056D49-2CE9-45C8-B7CD-09D7C1A69213}" type="datetimeFigureOut">
              <a:rPr lang="en-GB" smtClean="0"/>
              <a:t>07/10/2023</a:t>
            </a:fld>
            <a:endParaRPr lang="en-GB"/>
          </a:p>
        </p:txBody>
      </p:sp>
      <p:sp>
        <p:nvSpPr>
          <p:cNvPr id="5" name="Fußzeilenplatzhalter 4">
            <a:extLst>
              <a:ext uri="{FF2B5EF4-FFF2-40B4-BE49-F238E27FC236}">
                <a16:creationId xmlns="" xmlns:a16="http://schemas.microsoft.com/office/drawing/2014/main" id="{D2BB0893-7659-1093-D72C-B27F4E8E5F36}"/>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 xmlns:a16="http://schemas.microsoft.com/office/drawing/2014/main" id="{4A772023-21E5-CAB6-3261-B53A23CDCAB8}"/>
              </a:ext>
            </a:extLst>
          </p:cNvPr>
          <p:cNvSpPr>
            <a:spLocks noGrp="1"/>
          </p:cNvSpPr>
          <p:nvPr>
            <p:ph type="sldNum" sz="quarter" idx="12"/>
          </p:nvPr>
        </p:nvSpPr>
        <p:spPr/>
        <p:txBody>
          <a:bodyPr/>
          <a:lstStyle/>
          <a:p>
            <a:fld id="{78EBD119-75CF-46D6-877E-C87557655C22}" type="slidenum">
              <a:rPr lang="en-GB" smtClean="0"/>
              <a:t>‹Nr.›</a:t>
            </a:fld>
            <a:endParaRPr lang="en-GB"/>
          </a:p>
        </p:txBody>
      </p:sp>
    </p:spTree>
    <p:extLst>
      <p:ext uri="{BB962C8B-B14F-4D97-AF65-F5344CB8AC3E}">
        <p14:creationId xmlns:p14="http://schemas.microsoft.com/office/powerpoint/2010/main" val="761204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5100AFA3-08E7-9DEE-4388-FA50B0466BF9}"/>
              </a:ext>
            </a:extLst>
          </p:cNvPr>
          <p:cNvSpPr>
            <a:spLocks noGrp="1"/>
          </p:cNvSpPr>
          <p:nvPr>
            <p:ph type="title"/>
          </p:nvPr>
        </p:nvSpPr>
        <p:spPr/>
        <p:txBody>
          <a:bodyPr/>
          <a:lstStyle/>
          <a:p>
            <a:r>
              <a:rPr lang="de-DE"/>
              <a:t>Mastertitelformat bearbeiten</a:t>
            </a:r>
            <a:endParaRPr lang="en-GB"/>
          </a:p>
        </p:txBody>
      </p:sp>
      <p:sp>
        <p:nvSpPr>
          <p:cNvPr id="3" name="Inhaltsplatzhalter 2">
            <a:extLst>
              <a:ext uri="{FF2B5EF4-FFF2-40B4-BE49-F238E27FC236}">
                <a16:creationId xmlns="" xmlns:a16="http://schemas.microsoft.com/office/drawing/2014/main" id="{838E8B28-D1B3-C9D7-6C0F-BCAAE82528DB}"/>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 xmlns:a16="http://schemas.microsoft.com/office/drawing/2014/main" id="{C3F66F6F-D05E-8AA9-C3F8-7863E0379A04}"/>
              </a:ext>
            </a:extLst>
          </p:cNvPr>
          <p:cNvSpPr>
            <a:spLocks noGrp="1"/>
          </p:cNvSpPr>
          <p:nvPr>
            <p:ph type="dt" sz="half" idx="10"/>
          </p:nvPr>
        </p:nvSpPr>
        <p:spPr/>
        <p:txBody>
          <a:bodyPr/>
          <a:lstStyle/>
          <a:p>
            <a:fld id="{79056D49-2CE9-45C8-B7CD-09D7C1A69213}" type="datetimeFigureOut">
              <a:rPr lang="en-GB" smtClean="0"/>
              <a:t>07/10/2023</a:t>
            </a:fld>
            <a:endParaRPr lang="en-GB"/>
          </a:p>
        </p:txBody>
      </p:sp>
      <p:sp>
        <p:nvSpPr>
          <p:cNvPr id="5" name="Fußzeilenplatzhalter 4">
            <a:extLst>
              <a:ext uri="{FF2B5EF4-FFF2-40B4-BE49-F238E27FC236}">
                <a16:creationId xmlns="" xmlns:a16="http://schemas.microsoft.com/office/drawing/2014/main" id="{422D99AD-989A-0EE0-98D1-2ECDBA1A1655}"/>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 xmlns:a16="http://schemas.microsoft.com/office/drawing/2014/main" id="{957AE18F-B70C-4639-8FE3-97CD944F6088}"/>
              </a:ext>
            </a:extLst>
          </p:cNvPr>
          <p:cNvSpPr>
            <a:spLocks noGrp="1"/>
          </p:cNvSpPr>
          <p:nvPr>
            <p:ph type="sldNum" sz="quarter" idx="12"/>
          </p:nvPr>
        </p:nvSpPr>
        <p:spPr/>
        <p:txBody>
          <a:bodyPr/>
          <a:lstStyle/>
          <a:p>
            <a:fld id="{78EBD119-75CF-46D6-877E-C87557655C22}" type="slidenum">
              <a:rPr lang="en-GB" smtClean="0"/>
              <a:t>‹Nr.›</a:t>
            </a:fld>
            <a:endParaRPr lang="en-GB"/>
          </a:p>
        </p:txBody>
      </p:sp>
    </p:spTree>
    <p:extLst>
      <p:ext uri="{BB962C8B-B14F-4D97-AF65-F5344CB8AC3E}">
        <p14:creationId xmlns:p14="http://schemas.microsoft.com/office/powerpoint/2010/main" val="2476199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86A922B5-4796-357F-F9B6-BC29E2D13FDD}"/>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GB"/>
          </a:p>
        </p:txBody>
      </p:sp>
      <p:sp>
        <p:nvSpPr>
          <p:cNvPr id="3" name="Textplatzhalter 2">
            <a:extLst>
              <a:ext uri="{FF2B5EF4-FFF2-40B4-BE49-F238E27FC236}">
                <a16:creationId xmlns="" xmlns:a16="http://schemas.microsoft.com/office/drawing/2014/main" id="{C2D6E37E-5421-3D41-9C92-72D4AFFC3A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 xmlns:a16="http://schemas.microsoft.com/office/drawing/2014/main" id="{0C18285B-104E-9A9F-1C25-9D3FE8810B61}"/>
              </a:ext>
            </a:extLst>
          </p:cNvPr>
          <p:cNvSpPr>
            <a:spLocks noGrp="1"/>
          </p:cNvSpPr>
          <p:nvPr>
            <p:ph type="dt" sz="half" idx="10"/>
          </p:nvPr>
        </p:nvSpPr>
        <p:spPr/>
        <p:txBody>
          <a:bodyPr/>
          <a:lstStyle/>
          <a:p>
            <a:fld id="{79056D49-2CE9-45C8-B7CD-09D7C1A69213}" type="datetimeFigureOut">
              <a:rPr lang="en-GB" smtClean="0"/>
              <a:t>07/10/2023</a:t>
            </a:fld>
            <a:endParaRPr lang="en-GB"/>
          </a:p>
        </p:txBody>
      </p:sp>
      <p:sp>
        <p:nvSpPr>
          <p:cNvPr id="5" name="Fußzeilenplatzhalter 4">
            <a:extLst>
              <a:ext uri="{FF2B5EF4-FFF2-40B4-BE49-F238E27FC236}">
                <a16:creationId xmlns="" xmlns:a16="http://schemas.microsoft.com/office/drawing/2014/main" id="{6F384C00-CC02-7705-91BE-EFD3ADB2B876}"/>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 xmlns:a16="http://schemas.microsoft.com/office/drawing/2014/main" id="{5B754414-0056-9F27-6FE4-A126629340A5}"/>
              </a:ext>
            </a:extLst>
          </p:cNvPr>
          <p:cNvSpPr>
            <a:spLocks noGrp="1"/>
          </p:cNvSpPr>
          <p:nvPr>
            <p:ph type="sldNum" sz="quarter" idx="12"/>
          </p:nvPr>
        </p:nvSpPr>
        <p:spPr/>
        <p:txBody>
          <a:bodyPr/>
          <a:lstStyle/>
          <a:p>
            <a:fld id="{78EBD119-75CF-46D6-877E-C87557655C22}" type="slidenum">
              <a:rPr lang="en-GB" smtClean="0"/>
              <a:t>‹Nr.›</a:t>
            </a:fld>
            <a:endParaRPr lang="en-GB"/>
          </a:p>
        </p:txBody>
      </p:sp>
    </p:spTree>
    <p:extLst>
      <p:ext uri="{BB962C8B-B14F-4D97-AF65-F5344CB8AC3E}">
        <p14:creationId xmlns:p14="http://schemas.microsoft.com/office/powerpoint/2010/main" val="4152095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580B3D03-D98D-DA10-B922-7689B5EACA1B}"/>
              </a:ext>
            </a:extLst>
          </p:cNvPr>
          <p:cNvSpPr>
            <a:spLocks noGrp="1"/>
          </p:cNvSpPr>
          <p:nvPr>
            <p:ph type="title"/>
          </p:nvPr>
        </p:nvSpPr>
        <p:spPr/>
        <p:txBody>
          <a:bodyPr/>
          <a:lstStyle/>
          <a:p>
            <a:r>
              <a:rPr lang="de-DE"/>
              <a:t>Mastertitelformat bearbeiten</a:t>
            </a:r>
            <a:endParaRPr lang="en-GB"/>
          </a:p>
        </p:txBody>
      </p:sp>
      <p:sp>
        <p:nvSpPr>
          <p:cNvPr id="3" name="Inhaltsplatzhalter 2">
            <a:extLst>
              <a:ext uri="{FF2B5EF4-FFF2-40B4-BE49-F238E27FC236}">
                <a16:creationId xmlns="" xmlns:a16="http://schemas.microsoft.com/office/drawing/2014/main" id="{D743DDBC-696B-4C20-2B49-FB3CEFD92727}"/>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a:extLst>
              <a:ext uri="{FF2B5EF4-FFF2-40B4-BE49-F238E27FC236}">
                <a16:creationId xmlns="" xmlns:a16="http://schemas.microsoft.com/office/drawing/2014/main" id="{E02950F3-F724-ADA8-76B2-6DDC48BE8D8E}"/>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Datumsplatzhalter 4">
            <a:extLst>
              <a:ext uri="{FF2B5EF4-FFF2-40B4-BE49-F238E27FC236}">
                <a16:creationId xmlns="" xmlns:a16="http://schemas.microsoft.com/office/drawing/2014/main" id="{5C38070D-3A30-5C49-9032-07316CF16D0D}"/>
              </a:ext>
            </a:extLst>
          </p:cNvPr>
          <p:cNvSpPr>
            <a:spLocks noGrp="1"/>
          </p:cNvSpPr>
          <p:nvPr>
            <p:ph type="dt" sz="half" idx="10"/>
          </p:nvPr>
        </p:nvSpPr>
        <p:spPr/>
        <p:txBody>
          <a:bodyPr/>
          <a:lstStyle/>
          <a:p>
            <a:fld id="{79056D49-2CE9-45C8-B7CD-09D7C1A69213}" type="datetimeFigureOut">
              <a:rPr lang="en-GB" smtClean="0"/>
              <a:t>07/10/2023</a:t>
            </a:fld>
            <a:endParaRPr lang="en-GB"/>
          </a:p>
        </p:txBody>
      </p:sp>
      <p:sp>
        <p:nvSpPr>
          <p:cNvPr id="6" name="Fußzeilenplatzhalter 5">
            <a:extLst>
              <a:ext uri="{FF2B5EF4-FFF2-40B4-BE49-F238E27FC236}">
                <a16:creationId xmlns="" xmlns:a16="http://schemas.microsoft.com/office/drawing/2014/main" id="{DA8854AF-1280-797E-B85E-28C1F5B6CFE4}"/>
              </a:ext>
            </a:extLst>
          </p:cNvPr>
          <p:cNvSpPr>
            <a:spLocks noGrp="1"/>
          </p:cNvSpPr>
          <p:nvPr>
            <p:ph type="ftr" sz="quarter" idx="11"/>
          </p:nvPr>
        </p:nvSpPr>
        <p:spPr/>
        <p:txBody>
          <a:bodyPr/>
          <a:lstStyle/>
          <a:p>
            <a:endParaRPr lang="en-GB"/>
          </a:p>
        </p:txBody>
      </p:sp>
      <p:sp>
        <p:nvSpPr>
          <p:cNvPr id="7" name="Foliennummernplatzhalter 6">
            <a:extLst>
              <a:ext uri="{FF2B5EF4-FFF2-40B4-BE49-F238E27FC236}">
                <a16:creationId xmlns="" xmlns:a16="http://schemas.microsoft.com/office/drawing/2014/main" id="{CCFB7DBF-E5BE-1AEC-0A61-05E537C9F7D7}"/>
              </a:ext>
            </a:extLst>
          </p:cNvPr>
          <p:cNvSpPr>
            <a:spLocks noGrp="1"/>
          </p:cNvSpPr>
          <p:nvPr>
            <p:ph type="sldNum" sz="quarter" idx="12"/>
          </p:nvPr>
        </p:nvSpPr>
        <p:spPr/>
        <p:txBody>
          <a:bodyPr/>
          <a:lstStyle/>
          <a:p>
            <a:fld id="{78EBD119-75CF-46D6-877E-C87557655C22}" type="slidenum">
              <a:rPr lang="en-GB" smtClean="0"/>
              <a:t>‹Nr.›</a:t>
            </a:fld>
            <a:endParaRPr lang="en-GB"/>
          </a:p>
        </p:txBody>
      </p:sp>
    </p:spTree>
    <p:extLst>
      <p:ext uri="{BB962C8B-B14F-4D97-AF65-F5344CB8AC3E}">
        <p14:creationId xmlns:p14="http://schemas.microsoft.com/office/powerpoint/2010/main" val="1326866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D5376EAE-B65B-E903-9316-3D1BF0097C06}"/>
              </a:ext>
            </a:extLst>
          </p:cNvPr>
          <p:cNvSpPr>
            <a:spLocks noGrp="1"/>
          </p:cNvSpPr>
          <p:nvPr>
            <p:ph type="title"/>
          </p:nvPr>
        </p:nvSpPr>
        <p:spPr>
          <a:xfrm>
            <a:off x="839788" y="365125"/>
            <a:ext cx="10515600" cy="1325563"/>
          </a:xfrm>
        </p:spPr>
        <p:txBody>
          <a:bodyPr/>
          <a:lstStyle/>
          <a:p>
            <a:r>
              <a:rPr lang="de-DE"/>
              <a:t>Mastertitelformat bearbeiten</a:t>
            </a:r>
            <a:endParaRPr lang="en-GB"/>
          </a:p>
        </p:txBody>
      </p:sp>
      <p:sp>
        <p:nvSpPr>
          <p:cNvPr id="3" name="Textplatzhalter 2">
            <a:extLst>
              <a:ext uri="{FF2B5EF4-FFF2-40B4-BE49-F238E27FC236}">
                <a16:creationId xmlns="" xmlns:a16="http://schemas.microsoft.com/office/drawing/2014/main" id="{01F22B4C-C1DE-2617-0E7B-06691741FA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 xmlns:a16="http://schemas.microsoft.com/office/drawing/2014/main" id="{C7A7A430-3927-B891-5CA1-1005E555A4D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Textplatzhalter 4">
            <a:extLst>
              <a:ext uri="{FF2B5EF4-FFF2-40B4-BE49-F238E27FC236}">
                <a16:creationId xmlns="" xmlns:a16="http://schemas.microsoft.com/office/drawing/2014/main" id="{409FBCAD-46D0-0B9B-4204-8A5751A8D1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 xmlns:a16="http://schemas.microsoft.com/office/drawing/2014/main" id="{4C4B2561-990A-49D9-D6F7-9C1A0AB20270}"/>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7" name="Datumsplatzhalter 6">
            <a:extLst>
              <a:ext uri="{FF2B5EF4-FFF2-40B4-BE49-F238E27FC236}">
                <a16:creationId xmlns="" xmlns:a16="http://schemas.microsoft.com/office/drawing/2014/main" id="{9FE80C0D-7134-35C5-0650-336201B7423E}"/>
              </a:ext>
            </a:extLst>
          </p:cNvPr>
          <p:cNvSpPr>
            <a:spLocks noGrp="1"/>
          </p:cNvSpPr>
          <p:nvPr>
            <p:ph type="dt" sz="half" idx="10"/>
          </p:nvPr>
        </p:nvSpPr>
        <p:spPr/>
        <p:txBody>
          <a:bodyPr/>
          <a:lstStyle/>
          <a:p>
            <a:fld id="{79056D49-2CE9-45C8-B7CD-09D7C1A69213}" type="datetimeFigureOut">
              <a:rPr lang="en-GB" smtClean="0"/>
              <a:t>07/10/2023</a:t>
            </a:fld>
            <a:endParaRPr lang="en-GB"/>
          </a:p>
        </p:txBody>
      </p:sp>
      <p:sp>
        <p:nvSpPr>
          <p:cNvPr id="8" name="Fußzeilenplatzhalter 7">
            <a:extLst>
              <a:ext uri="{FF2B5EF4-FFF2-40B4-BE49-F238E27FC236}">
                <a16:creationId xmlns="" xmlns:a16="http://schemas.microsoft.com/office/drawing/2014/main" id="{D1C10034-F12C-25DC-FC66-5681B5BED369}"/>
              </a:ext>
            </a:extLst>
          </p:cNvPr>
          <p:cNvSpPr>
            <a:spLocks noGrp="1"/>
          </p:cNvSpPr>
          <p:nvPr>
            <p:ph type="ftr" sz="quarter" idx="11"/>
          </p:nvPr>
        </p:nvSpPr>
        <p:spPr/>
        <p:txBody>
          <a:bodyPr/>
          <a:lstStyle/>
          <a:p>
            <a:endParaRPr lang="en-GB"/>
          </a:p>
        </p:txBody>
      </p:sp>
      <p:sp>
        <p:nvSpPr>
          <p:cNvPr id="9" name="Foliennummernplatzhalter 8">
            <a:extLst>
              <a:ext uri="{FF2B5EF4-FFF2-40B4-BE49-F238E27FC236}">
                <a16:creationId xmlns="" xmlns:a16="http://schemas.microsoft.com/office/drawing/2014/main" id="{A5DFC684-BA10-484D-4DCE-72DA10D5ABE0}"/>
              </a:ext>
            </a:extLst>
          </p:cNvPr>
          <p:cNvSpPr>
            <a:spLocks noGrp="1"/>
          </p:cNvSpPr>
          <p:nvPr>
            <p:ph type="sldNum" sz="quarter" idx="12"/>
          </p:nvPr>
        </p:nvSpPr>
        <p:spPr/>
        <p:txBody>
          <a:bodyPr/>
          <a:lstStyle/>
          <a:p>
            <a:fld id="{78EBD119-75CF-46D6-877E-C87557655C22}" type="slidenum">
              <a:rPr lang="en-GB" smtClean="0"/>
              <a:t>‹Nr.›</a:t>
            </a:fld>
            <a:endParaRPr lang="en-GB"/>
          </a:p>
        </p:txBody>
      </p:sp>
    </p:spTree>
    <p:extLst>
      <p:ext uri="{BB962C8B-B14F-4D97-AF65-F5344CB8AC3E}">
        <p14:creationId xmlns:p14="http://schemas.microsoft.com/office/powerpoint/2010/main" val="1863651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D4E9172-B7ED-7DDE-A2A1-58DFFC4AD857}"/>
              </a:ext>
            </a:extLst>
          </p:cNvPr>
          <p:cNvSpPr>
            <a:spLocks noGrp="1"/>
          </p:cNvSpPr>
          <p:nvPr>
            <p:ph type="title"/>
          </p:nvPr>
        </p:nvSpPr>
        <p:spPr/>
        <p:txBody>
          <a:bodyPr/>
          <a:lstStyle/>
          <a:p>
            <a:r>
              <a:rPr lang="de-DE"/>
              <a:t>Mastertitelformat bearbeiten</a:t>
            </a:r>
            <a:endParaRPr lang="en-GB"/>
          </a:p>
        </p:txBody>
      </p:sp>
      <p:sp>
        <p:nvSpPr>
          <p:cNvPr id="3" name="Datumsplatzhalter 2">
            <a:extLst>
              <a:ext uri="{FF2B5EF4-FFF2-40B4-BE49-F238E27FC236}">
                <a16:creationId xmlns="" xmlns:a16="http://schemas.microsoft.com/office/drawing/2014/main" id="{6A61BB0D-AE67-B88B-4D79-F72F78CF4079}"/>
              </a:ext>
            </a:extLst>
          </p:cNvPr>
          <p:cNvSpPr>
            <a:spLocks noGrp="1"/>
          </p:cNvSpPr>
          <p:nvPr>
            <p:ph type="dt" sz="half" idx="10"/>
          </p:nvPr>
        </p:nvSpPr>
        <p:spPr/>
        <p:txBody>
          <a:bodyPr/>
          <a:lstStyle/>
          <a:p>
            <a:fld id="{79056D49-2CE9-45C8-B7CD-09D7C1A69213}" type="datetimeFigureOut">
              <a:rPr lang="en-GB" smtClean="0"/>
              <a:t>07/10/2023</a:t>
            </a:fld>
            <a:endParaRPr lang="en-GB"/>
          </a:p>
        </p:txBody>
      </p:sp>
      <p:sp>
        <p:nvSpPr>
          <p:cNvPr id="4" name="Fußzeilenplatzhalter 3">
            <a:extLst>
              <a:ext uri="{FF2B5EF4-FFF2-40B4-BE49-F238E27FC236}">
                <a16:creationId xmlns="" xmlns:a16="http://schemas.microsoft.com/office/drawing/2014/main" id="{B7BB548C-DDF9-0CF5-A3C7-CA14DA318E88}"/>
              </a:ext>
            </a:extLst>
          </p:cNvPr>
          <p:cNvSpPr>
            <a:spLocks noGrp="1"/>
          </p:cNvSpPr>
          <p:nvPr>
            <p:ph type="ftr" sz="quarter" idx="11"/>
          </p:nvPr>
        </p:nvSpPr>
        <p:spPr/>
        <p:txBody>
          <a:bodyPr/>
          <a:lstStyle/>
          <a:p>
            <a:endParaRPr lang="en-GB"/>
          </a:p>
        </p:txBody>
      </p:sp>
      <p:sp>
        <p:nvSpPr>
          <p:cNvPr id="5" name="Foliennummernplatzhalter 4">
            <a:extLst>
              <a:ext uri="{FF2B5EF4-FFF2-40B4-BE49-F238E27FC236}">
                <a16:creationId xmlns="" xmlns:a16="http://schemas.microsoft.com/office/drawing/2014/main" id="{D48DDDA4-D920-6469-EC94-0B7DBEC23655}"/>
              </a:ext>
            </a:extLst>
          </p:cNvPr>
          <p:cNvSpPr>
            <a:spLocks noGrp="1"/>
          </p:cNvSpPr>
          <p:nvPr>
            <p:ph type="sldNum" sz="quarter" idx="12"/>
          </p:nvPr>
        </p:nvSpPr>
        <p:spPr/>
        <p:txBody>
          <a:bodyPr/>
          <a:lstStyle/>
          <a:p>
            <a:fld id="{78EBD119-75CF-46D6-877E-C87557655C22}" type="slidenum">
              <a:rPr lang="en-GB" smtClean="0"/>
              <a:t>‹Nr.›</a:t>
            </a:fld>
            <a:endParaRPr lang="en-GB"/>
          </a:p>
        </p:txBody>
      </p:sp>
    </p:spTree>
    <p:extLst>
      <p:ext uri="{BB962C8B-B14F-4D97-AF65-F5344CB8AC3E}">
        <p14:creationId xmlns:p14="http://schemas.microsoft.com/office/powerpoint/2010/main" val="4276206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 xmlns:a16="http://schemas.microsoft.com/office/drawing/2014/main" id="{539BB5CC-B79A-8DE7-0F8E-D81760E986DD}"/>
              </a:ext>
            </a:extLst>
          </p:cNvPr>
          <p:cNvSpPr>
            <a:spLocks noGrp="1"/>
          </p:cNvSpPr>
          <p:nvPr>
            <p:ph type="dt" sz="half" idx="10"/>
          </p:nvPr>
        </p:nvSpPr>
        <p:spPr/>
        <p:txBody>
          <a:bodyPr/>
          <a:lstStyle/>
          <a:p>
            <a:fld id="{79056D49-2CE9-45C8-B7CD-09D7C1A69213}" type="datetimeFigureOut">
              <a:rPr lang="en-GB" smtClean="0"/>
              <a:t>07/10/2023</a:t>
            </a:fld>
            <a:endParaRPr lang="en-GB"/>
          </a:p>
        </p:txBody>
      </p:sp>
      <p:sp>
        <p:nvSpPr>
          <p:cNvPr id="3" name="Fußzeilenplatzhalter 2">
            <a:extLst>
              <a:ext uri="{FF2B5EF4-FFF2-40B4-BE49-F238E27FC236}">
                <a16:creationId xmlns="" xmlns:a16="http://schemas.microsoft.com/office/drawing/2014/main" id="{57E04646-252F-366F-8C42-F50A31ACBF52}"/>
              </a:ext>
            </a:extLst>
          </p:cNvPr>
          <p:cNvSpPr>
            <a:spLocks noGrp="1"/>
          </p:cNvSpPr>
          <p:nvPr>
            <p:ph type="ftr" sz="quarter" idx="11"/>
          </p:nvPr>
        </p:nvSpPr>
        <p:spPr/>
        <p:txBody>
          <a:bodyPr/>
          <a:lstStyle/>
          <a:p>
            <a:endParaRPr lang="en-GB"/>
          </a:p>
        </p:txBody>
      </p:sp>
      <p:sp>
        <p:nvSpPr>
          <p:cNvPr id="4" name="Foliennummernplatzhalter 3">
            <a:extLst>
              <a:ext uri="{FF2B5EF4-FFF2-40B4-BE49-F238E27FC236}">
                <a16:creationId xmlns="" xmlns:a16="http://schemas.microsoft.com/office/drawing/2014/main" id="{3E2782F4-F1EB-61A3-4565-028773BAD14C}"/>
              </a:ext>
            </a:extLst>
          </p:cNvPr>
          <p:cNvSpPr>
            <a:spLocks noGrp="1"/>
          </p:cNvSpPr>
          <p:nvPr>
            <p:ph type="sldNum" sz="quarter" idx="12"/>
          </p:nvPr>
        </p:nvSpPr>
        <p:spPr/>
        <p:txBody>
          <a:bodyPr/>
          <a:lstStyle/>
          <a:p>
            <a:fld id="{78EBD119-75CF-46D6-877E-C87557655C22}" type="slidenum">
              <a:rPr lang="en-GB" smtClean="0"/>
              <a:t>‹Nr.›</a:t>
            </a:fld>
            <a:endParaRPr lang="en-GB"/>
          </a:p>
        </p:txBody>
      </p:sp>
    </p:spTree>
    <p:extLst>
      <p:ext uri="{BB962C8B-B14F-4D97-AF65-F5344CB8AC3E}">
        <p14:creationId xmlns:p14="http://schemas.microsoft.com/office/powerpoint/2010/main" val="2927116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8B4B487-039F-5301-FEC7-C703A51B0BB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GB"/>
          </a:p>
        </p:txBody>
      </p:sp>
      <p:sp>
        <p:nvSpPr>
          <p:cNvPr id="3" name="Inhaltsplatzhalter 2">
            <a:extLst>
              <a:ext uri="{FF2B5EF4-FFF2-40B4-BE49-F238E27FC236}">
                <a16:creationId xmlns="" xmlns:a16="http://schemas.microsoft.com/office/drawing/2014/main" id="{DF25A613-6F88-54E8-C18A-8557376A8B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Textplatzhalter 3">
            <a:extLst>
              <a:ext uri="{FF2B5EF4-FFF2-40B4-BE49-F238E27FC236}">
                <a16:creationId xmlns="" xmlns:a16="http://schemas.microsoft.com/office/drawing/2014/main" id="{FCC7161E-4DA3-1FB9-E001-8F133ECC79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 xmlns:a16="http://schemas.microsoft.com/office/drawing/2014/main" id="{903F4167-4703-D0CA-FF1E-A7DC055DDD99}"/>
              </a:ext>
            </a:extLst>
          </p:cNvPr>
          <p:cNvSpPr>
            <a:spLocks noGrp="1"/>
          </p:cNvSpPr>
          <p:nvPr>
            <p:ph type="dt" sz="half" idx="10"/>
          </p:nvPr>
        </p:nvSpPr>
        <p:spPr/>
        <p:txBody>
          <a:bodyPr/>
          <a:lstStyle/>
          <a:p>
            <a:fld id="{79056D49-2CE9-45C8-B7CD-09D7C1A69213}" type="datetimeFigureOut">
              <a:rPr lang="en-GB" smtClean="0"/>
              <a:t>07/10/2023</a:t>
            </a:fld>
            <a:endParaRPr lang="en-GB"/>
          </a:p>
        </p:txBody>
      </p:sp>
      <p:sp>
        <p:nvSpPr>
          <p:cNvPr id="6" name="Fußzeilenplatzhalter 5">
            <a:extLst>
              <a:ext uri="{FF2B5EF4-FFF2-40B4-BE49-F238E27FC236}">
                <a16:creationId xmlns="" xmlns:a16="http://schemas.microsoft.com/office/drawing/2014/main" id="{F92DD182-A33C-201D-5D4D-03FAC5A23180}"/>
              </a:ext>
            </a:extLst>
          </p:cNvPr>
          <p:cNvSpPr>
            <a:spLocks noGrp="1"/>
          </p:cNvSpPr>
          <p:nvPr>
            <p:ph type="ftr" sz="quarter" idx="11"/>
          </p:nvPr>
        </p:nvSpPr>
        <p:spPr/>
        <p:txBody>
          <a:bodyPr/>
          <a:lstStyle/>
          <a:p>
            <a:endParaRPr lang="en-GB"/>
          </a:p>
        </p:txBody>
      </p:sp>
      <p:sp>
        <p:nvSpPr>
          <p:cNvPr id="7" name="Foliennummernplatzhalter 6">
            <a:extLst>
              <a:ext uri="{FF2B5EF4-FFF2-40B4-BE49-F238E27FC236}">
                <a16:creationId xmlns="" xmlns:a16="http://schemas.microsoft.com/office/drawing/2014/main" id="{19BEF359-E12B-EEB1-1C5B-DD6D8237D006}"/>
              </a:ext>
            </a:extLst>
          </p:cNvPr>
          <p:cNvSpPr>
            <a:spLocks noGrp="1"/>
          </p:cNvSpPr>
          <p:nvPr>
            <p:ph type="sldNum" sz="quarter" idx="12"/>
          </p:nvPr>
        </p:nvSpPr>
        <p:spPr/>
        <p:txBody>
          <a:bodyPr/>
          <a:lstStyle/>
          <a:p>
            <a:fld id="{78EBD119-75CF-46D6-877E-C87557655C22}" type="slidenum">
              <a:rPr lang="en-GB" smtClean="0"/>
              <a:t>‹Nr.›</a:t>
            </a:fld>
            <a:endParaRPr lang="en-GB"/>
          </a:p>
        </p:txBody>
      </p:sp>
    </p:spTree>
    <p:extLst>
      <p:ext uri="{BB962C8B-B14F-4D97-AF65-F5344CB8AC3E}">
        <p14:creationId xmlns:p14="http://schemas.microsoft.com/office/powerpoint/2010/main" val="3268822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F7064D93-0024-0383-1938-BC13421AC51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GB"/>
          </a:p>
        </p:txBody>
      </p:sp>
      <p:sp>
        <p:nvSpPr>
          <p:cNvPr id="3" name="Bildplatzhalter 2">
            <a:extLst>
              <a:ext uri="{FF2B5EF4-FFF2-40B4-BE49-F238E27FC236}">
                <a16:creationId xmlns="" xmlns:a16="http://schemas.microsoft.com/office/drawing/2014/main" id="{76EB2EEE-0BD2-33FF-32EF-31157672FE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platzhalter 3">
            <a:extLst>
              <a:ext uri="{FF2B5EF4-FFF2-40B4-BE49-F238E27FC236}">
                <a16:creationId xmlns="" xmlns:a16="http://schemas.microsoft.com/office/drawing/2014/main" id="{41981354-2968-DA0E-33F5-4CD71B911B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 xmlns:a16="http://schemas.microsoft.com/office/drawing/2014/main" id="{397C3AE6-28FC-5ED3-A63C-9CFF04DE068A}"/>
              </a:ext>
            </a:extLst>
          </p:cNvPr>
          <p:cNvSpPr>
            <a:spLocks noGrp="1"/>
          </p:cNvSpPr>
          <p:nvPr>
            <p:ph type="dt" sz="half" idx="10"/>
          </p:nvPr>
        </p:nvSpPr>
        <p:spPr/>
        <p:txBody>
          <a:bodyPr/>
          <a:lstStyle/>
          <a:p>
            <a:fld id="{79056D49-2CE9-45C8-B7CD-09D7C1A69213}" type="datetimeFigureOut">
              <a:rPr lang="en-GB" smtClean="0"/>
              <a:t>07/10/2023</a:t>
            </a:fld>
            <a:endParaRPr lang="en-GB"/>
          </a:p>
        </p:txBody>
      </p:sp>
      <p:sp>
        <p:nvSpPr>
          <p:cNvPr id="6" name="Fußzeilenplatzhalter 5">
            <a:extLst>
              <a:ext uri="{FF2B5EF4-FFF2-40B4-BE49-F238E27FC236}">
                <a16:creationId xmlns="" xmlns:a16="http://schemas.microsoft.com/office/drawing/2014/main" id="{D8E67921-C4D7-5B01-B837-D41A3F1F0E77}"/>
              </a:ext>
            </a:extLst>
          </p:cNvPr>
          <p:cNvSpPr>
            <a:spLocks noGrp="1"/>
          </p:cNvSpPr>
          <p:nvPr>
            <p:ph type="ftr" sz="quarter" idx="11"/>
          </p:nvPr>
        </p:nvSpPr>
        <p:spPr/>
        <p:txBody>
          <a:bodyPr/>
          <a:lstStyle/>
          <a:p>
            <a:endParaRPr lang="en-GB"/>
          </a:p>
        </p:txBody>
      </p:sp>
      <p:sp>
        <p:nvSpPr>
          <p:cNvPr id="7" name="Foliennummernplatzhalter 6">
            <a:extLst>
              <a:ext uri="{FF2B5EF4-FFF2-40B4-BE49-F238E27FC236}">
                <a16:creationId xmlns="" xmlns:a16="http://schemas.microsoft.com/office/drawing/2014/main" id="{59B4F31B-4237-2BEE-B68D-596684E94C75}"/>
              </a:ext>
            </a:extLst>
          </p:cNvPr>
          <p:cNvSpPr>
            <a:spLocks noGrp="1"/>
          </p:cNvSpPr>
          <p:nvPr>
            <p:ph type="sldNum" sz="quarter" idx="12"/>
          </p:nvPr>
        </p:nvSpPr>
        <p:spPr/>
        <p:txBody>
          <a:bodyPr/>
          <a:lstStyle/>
          <a:p>
            <a:fld id="{78EBD119-75CF-46D6-877E-C87557655C22}" type="slidenum">
              <a:rPr lang="en-GB" smtClean="0"/>
              <a:t>‹Nr.›</a:t>
            </a:fld>
            <a:endParaRPr lang="en-GB"/>
          </a:p>
        </p:txBody>
      </p:sp>
    </p:spTree>
    <p:extLst>
      <p:ext uri="{BB962C8B-B14F-4D97-AF65-F5344CB8AC3E}">
        <p14:creationId xmlns:p14="http://schemas.microsoft.com/office/powerpoint/2010/main" val="484141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 xmlns:a16="http://schemas.microsoft.com/office/drawing/2014/main" id="{E150905B-1719-3C8D-381A-F41900B021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GB"/>
          </a:p>
        </p:txBody>
      </p:sp>
      <p:sp>
        <p:nvSpPr>
          <p:cNvPr id="3" name="Textplatzhalter 2">
            <a:extLst>
              <a:ext uri="{FF2B5EF4-FFF2-40B4-BE49-F238E27FC236}">
                <a16:creationId xmlns="" xmlns:a16="http://schemas.microsoft.com/office/drawing/2014/main" id="{6073C378-6DA5-4184-835E-C5FBD25BCD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 xmlns:a16="http://schemas.microsoft.com/office/drawing/2014/main" id="{49D6D3C2-BA4E-165A-E95B-651951662E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056D49-2CE9-45C8-B7CD-09D7C1A69213}" type="datetimeFigureOut">
              <a:rPr lang="en-GB" smtClean="0"/>
              <a:t>07/10/2023</a:t>
            </a:fld>
            <a:endParaRPr lang="en-GB"/>
          </a:p>
        </p:txBody>
      </p:sp>
      <p:sp>
        <p:nvSpPr>
          <p:cNvPr id="5" name="Fußzeilenplatzhalter 4">
            <a:extLst>
              <a:ext uri="{FF2B5EF4-FFF2-40B4-BE49-F238E27FC236}">
                <a16:creationId xmlns="" xmlns:a16="http://schemas.microsoft.com/office/drawing/2014/main" id="{6F215462-6881-35CE-46A6-E8F28D31DD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Foliennummernplatzhalter 5">
            <a:extLst>
              <a:ext uri="{FF2B5EF4-FFF2-40B4-BE49-F238E27FC236}">
                <a16:creationId xmlns="" xmlns:a16="http://schemas.microsoft.com/office/drawing/2014/main" id="{CE6D91B4-E3BE-BFC6-6E7D-521E9C166D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EBD119-75CF-46D6-877E-C87557655C22}" type="slidenum">
              <a:rPr lang="en-GB" smtClean="0"/>
              <a:t>‹Nr.›</a:t>
            </a:fld>
            <a:endParaRPr lang="en-GB"/>
          </a:p>
        </p:txBody>
      </p:sp>
    </p:spTree>
    <p:extLst>
      <p:ext uri="{BB962C8B-B14F-4D97-AF65-F5344CB8AC3E}">
        <p14:creationId xmlns:p14="http://schemas.microsoft.com/office/powerpoint/2010/main" val="26724807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2.png"/><Relationship Id="rId3" Type="http://schemas.openxmlformats.org/officeDocument/2006/relationships/image" Target="../media/image17.png"/><Relationship Id="rId12" Type="http://schemas.openxmlformats.org/officeDocument/2006/relationships/customXml" Target="../ink/ink110.xml"/><Relationship Id="rId2" Type="http://schemas.openxmlformats.org/officeDocument/2006/relationships/image" Target="../media/image15.png"/><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customXml" Target="../ink/ink11.xml"/><Relationship Id="rId11" Type="http://schemas.openxmlformats.org/officeDocument/2006/relationships/image" Target="../media/image21.png"/><Relationship Id="rId5" Type="http://schemas.openxmlformats.org/officeDocument/2006/relationships/image" Target="../media/image16.png"/><Relationship Id="rId15" Type="http://schemas.openxmlformats.org/officeDocument/2006/relationships/image" Target="../media/image23.png"/><Relationship Id="rId10" Type="http://schemas.openxmlformats.org/officeDocument/2006/relationships/image" Target="../media/image19.png"/><Relationship Id="rId4" Type="http://schemas.microsoft.com/office/2007/relationships/hdphoto" Target="../media/hdphoto1.wdp"/><Relationship Id="rId9" Type="http://schemas.openxmlformats.org/officeDocument/2006/relationships/customXml" Target="../ink/ink12.xml"/><Relationship Id="rId14" Type="http://schemas.openxmlformats.org/officeDocument/2006/relationships/customXml" Target="../ink/ink120.xml"/></Relationships>
</file>

<file path=ppt/slides/_rels/slide11.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25.png"/><Relationship Id="rId7" Type="http://schemas.openxmlformats.org/officeDocument/2006/relationships/customXml" Target="../ink/ink13.xml"/><Relationship Id="rId12"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png"/><Relationship Id="rId5" Type="http://schemas.microsoft.com/office/2007/relationships/hdphoto" Target="../media/hdphoto1.wdp"/><Relationship Id="rId10" Type="http://schemas.openxmlformats.org/officeDocument/2006/relationships/image" Target="../media/image153.png"/><Relationship Id="rId4" Type="http://schemas.openxmlformats.org/officeDocument/2006/relationships/image" Target="../media/image17.png"/><Relationship Id="rId9" Type="http://schemas.openxmlformats.org/officeDocument/2006/relationships/customXml" Target="../ink/ink14.xml"/></Relationships>
</file>

<file path=ppt/slides/_rels/slide12.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27.png"/><Relationship Id="rId3" Type="http://schemas.openxmlformats.org/officeDocument/2006/relationships/image" Target="../media/image25.png"/><Relationship Id="rId7" Type="http://schemas.openxmlformats.org/officeDocument/2006/relationships/customXml" Target="../ink/ink15.xml"/><Relationship Id="rId12"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6.png"/><Relationship Id="rId5" Type="http://schemas.microsoft.com/office/2007/relationships/hdphoto" Target="../media/hdphoto1.wdp"/><Relationship Id="rId10" Type="http://schemas.openxmlformats.org/officeDocument/2006/relationships/image" Target="../media/image153.png"/><Relationship Id="rId4" Type="http://schemas.openxmlformats.org/officeDocument/2006/relationships/image" Target="../media/image17.png"/><Relationship Id="rId9" Type="http://schemas.openxmlformats.org/officeDocument/2006/relationships/customXml" Target="../ink/ink16.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270.png"/></Relationships>
</file>

<file path=ppt/slides/_rels/slide16.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customXml" Target="../ink/ink20.xml"/><Relationship Id="rId13" Type="http://schemas.openxmlformats.org/officeDocument/2006/relationships/customXml" Target="../ink/ink23.xml"/><Relationship Id="rId18" Type="http://schemas.openxmlformats.org/officeDocument/2006/relationships/customXml" Target="../ink/ink26.xml"/><Relationship Id="rId3" Type="http://schemas.openxmlformats.org/officeDocument/2006/relationships/customXml" Target="../ink/ink17.xml"/><Relationship Id="rId21" Type="http://schemas.openxmlformats.org/officeDocument/2006/relationships/customXml" Target="../ink/ink28.xml"/><Relationship Id="rId7" Type="http://schemas.openxmlformats.org/officeDocument/2006/relationships/customXml" Target="../ink/ink19.xml"/><Relationship Id="rId12" Type="http://schemas.openxmlformats.org/officeDocument/2006/relationships/image" Target="../media/image280.png"/><Relationship Id="rId17" Type="http://schemas.openxmlformats.org/officeDocument/2006/relationships/customXml" Target="../ink/ink25.xml"/><Relationship Id="rId2" Type="http://schemas.openxmlformats.org/officeDocument/2006/relationships/image" Target="../media/image40.png"/><Relationship Id="rId16" Type="http://schemas.openxmlformats.org/officeDocument/2006/relationships/image" Target="../media/image301.png"/><Relationship Id="rId20" Type="http://schemas.openxmlformats.org/officeDocument/2006/relationships/image" Target="../media/image311.png"/><Relationship Id="rId1" Type="http://schemas.openxmlformats.org/officeDocument/2006/relationships/slideLayout" Target="../slideLayouts/slideLayout7.xml"/><Relationship Id="rId6" Type="http://schemas.openxmlformats.org/officeDocument/2006/relationships/image" Target="../media/image260.png"/><Relationship Id="rId11" Type="http://schemas.openxmlformats.org/officeDocument/2006/relationships/customXml" Target="../ink/ink22.xml"/><Relationship Id="rId5" Type="http://schemas.openxmlformats.org/officeDocument/2006/relationships/customXml" Target="../ink/ink18.xml"/><Relationship Id="rId15" Type="http://schemas.openxmlformats.org/officeDocument/2006/relationships/customXml" Target="../ink/ink24.xml"/><Relationship Id="rId23" Type="http://schemas.openxmlformats.org/officeDocument/2006/relationships/image" Target="../media/image41.png"/><Relationship Id="rId10" Type="http://schemas.openxmlformats.org/officeDocument/2006/relationships/customXml" Target="../ink/ink21.xml"/><Relationship Id="rId19" Type="http://schemas.openxmlformats.org/officeDocument/2006/relationships/customXml" Target="../ink/ink27.xml"/><Relationship Id="rId4" Type="http://schemas.openxmlformats.org/officeDocument/2006/relationships/image" Target="../media/image250.png"/><Relationship Id="rId9" Type="http://schemas.openxmlformats.org/officeDocument/2006/relationships/image" Target="../media/image271.png"/><Relationship Id="rId14" Type="http://schemas.openxmlformats.org/officeDocument/2006/relationships/image" Target="../media/image291.png"/><Relationship Id="rId22" Type="http://schemas.openxmlformats.org/officeDocument/2006/relationships/image" Target="../media/image321.png"/></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customXml" Target="../ink/ink30.xml"/><Relationship Id="rId7" Type="http://schemas.openxmlformats.org/officeDocument/2006/relationships/customXml" Target="../ink/ink32.xml"/><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customXml" Target="../ink/ink31.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customXml" Target="../ink/ink35.xml"/><Relationship Id="rId13" Type="http://schemas.openxmlformats.org/officeDocument/2006/relationships/image" Target="../media/image50.png"/><Relationship Id="rId7" Type="http://schemas.openxmlformats.org/officeDocument/2006/relationships/image" Target="../media/image45.png"/><Relationship Id="rId12" Type="http://schemas.openxmlformats.org/officeDocument/2006/relationships/customXml" Target="../ink/ink37.xml"/><Relationship Id="rId2" Type="http://schemas.openxmlformats.org/officeDocument/2006/relationships/image" Target="../media/image48.gif"/><Relationship Id="rId1" Type="http://schemas.openxmlformats.org/officeDocument/2006/relationships/slideLayout" Target="../slideLayouts/slideLayout7.xml"/><Relationship Id="rId6" Type="http://schemas.openxmlformats.org/officeDocument/2006/relationships/customXml" Target="../ink/ink34.xml"/><Relationship Id="rId11" Type="http://schemas.openxmlformats.org/officeDocument/2006/relationships/image" Target="../media/image49.png"/><Relationship Id="rId5" Type="http://schemas.openxmlformats.org/officeDocument/2006/relationships/image" Target="../media/image44.png"/><Relationship Id="rId10" Type="http://schemas.openxmlformats.org/officeDocument/2006/relationships/customXml" Target="../ink/ink36.xml"/><Relationship Id="rId4" Type="http://schemas.openxmlformats.org/officeDocument/2006/relationships/customXml" Target="../ink/ink33.xml"/><Relationship Id="rId9" Type="http://schemas.openxmlformats.org/officeDocument/2006/relationships/image" Target="../media/image46.png"/></Relationships>
</file>

<file path=ppt/slides/_rels/slide2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customXml" Target="../ink/ink38.xml"/><Relationship Id="rId7" Type="http://schemas.openxmlformats.org/officeDocument/2006/relationships/customXml" Target="../ink/ink40.xml"/><Relationship Id="rId12" Type="http://schemas.openxmlformats.org/officeDocument/2006/relationships/image" Target="../media/image50.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customXml" Target="../ink/ink42.xml"/><Relationship Id="rId5" Type="http://schemas.openxmlformats.org/officeDocument/2006/relationships/customXml" Target="../ink/ink39.xml"/><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customXml" Target="../ink/ink41.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image" Target="../media/image13.jpeg"/><Relationship Id="rId7" Type="http://schemas.openxmlformats.org/officeDocument/2006/relationships/image" Target="../media/image4.jpeg"/><Relationship Id="rId12"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customXml" Target="../ink/ink45.xml"/><Relationship Id="rId13"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3.png"/><Relationship Id="rId12" Type="http://schemas.openxmlformats.org/officeDocument/2006/relationships/customXml" Target="../ink/ink47.xml"/><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customXml" Target="../ink/ink44.xml"/><Relationship Id="rId11" Type="http://schemas.openxmlformats.org/officeDocument/2006/relationships/image" Target="../media/image55.png"/><Relationship Id="rId10" Type="http://schemas.openxmlformats.org/officeDocument/2006/relationships/customXml" Target="../ink/ink46.xml"/><Relationship Id="rId9" Type="http://schemas.openxmlformats.org/officeDocument/2006/relationships/image" Target="../media/image54.png"/><Relationship Id="rId14" Type="http://schemas.openxmlformats.org/officeDocument/2006/relationships/image" Target="../media/image57.png"/></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3" Type="http://schemas.openxmlformats.org/officeDocument/2006/relationships/image" Target="../media/image26.png"/><Relationship Id="rId3" Type="http://schemas.openxmlformats.org/officeDocument/2006/relationships/image" Target="../media/image25.png"/><Relationship Id="rId7" Type="http://schemas.openxmlformats.org/officeDocument/2006/relationships/customXml" Target="../ink/ink29.xml"/><Relationship Id="rId12"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51.png"/><Relationship Id="rId5" Type="http://schemas.microsoft.com/office/2007/relationships/hdphoto" Target="../media/hdphoto1.wdp"/><Relationship Id="rId10" Type="http://schemas.openxmlformats.org/officeDocument/2006/relationships/customXml" Target="../ink/ink43.xml"/><Relationship Id="rId4" Type="http://schemas.openxmlformats.org/officeDocument/2006/relationships/image" Target="../media/image17.png"/><Relationship Id="rId9" Type="http://schemas.openxmlformats.org/officeDocument/2006/relationships/image" Target="../media/image140.png"/></Relationships>
</file>

<file path=ppt/slides/_rels/slide39.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33.png"/><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customXml" Target="../ink/ink1.xml"/><Relationship Id="rId5" Type="http://schemas.openxmlformats.org/officeDocument/2006/relationships/image" Target="../media/image16.png"/><Relationship Id="rId10" Type="http://schemas.openxmlformats.org/officeDocument/2006/relationships/image" Target="../media/image19.png"/><Relationship Id="rId4" Type="http://schemas.microsoft.com/office/2007/relationships/hdphoto" Target="../media/hdphoto1.wdp"/><Relationship Id="rId9" Type="http://schemas.openxmlformats.org/officeDocument/2006/relationships/customXml" Target="../ink/ink2.xml"/></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2.png"/></Relationships>
</file>

<file path=ppt/slides/_rels/slide5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customXml" Target="../ink/ink3.xml"/><Relationship Id="rId5" Type="http://schemas.openxmlformats.org/officeDocument/2006/relationships/image" Target="../media/image16.png"/><Relationship Id="rId4" Type="http://schemas.microsoft.com/office/2007/relationships/hdphoto" Target="../media/hdphoto1.wdp"/><Relationship Id="rId9" Type="http://schemas.openxmlformats.org/officeDocument/2006/relationships/image" Target="../media/image1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s>
</file>

<file path=ppt/slides/_rels/slide6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6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png"/><Relationship Id="rId7" Type="http://schemas.openxmlformats.org/officeDocument/2006/relationships/customXml" Target="../ink/ink6.xml"/><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customXml" Target="../ink/ink5.xml"/><Relationship Id="rId4" Type="http://schemas.microsoft.com/office/2007/relationships/hdphoto" Target="../media/hdphoto1.wdp"/><Relationship Id="rId9" Type="http://schemas.openxmlformats.org/officeDocument/2006/relationships/image" Target="../media/image1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79.em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customXml" Target="../ink/ink48.xml"/><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customXml" Target="../ink/ink49.xml"/><Relationship Id="rId11"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16.png"/><Relationship Id="rId9" Type="http://schemas.microsoft.com/office/2007/relationships/hdphoto" Target="../media/hdphoto1.wdp"/></Relationships>
</file>

<file path=ppt/slides/_rels/slide7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png"/><Relationship Id="rId7" Type="http://schemas.openxmlformats.org/officeDocument/2006/relationships/customXml" Target="../ink/ink8.xml"/><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customXml" Target="../ink/ink7.xml"/><Relationship Id="rId4" Type="http://schemas.microsoft.com/office/2007/relationships/hdphoto" Target="../media/hdphoto1.wdp"/><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customXml" Target="../ink/ink9.xml"/><Relationship Id="rId7" Type="http://schemas.openxmlformats.org/officeDocument/2006/relationships/image" Target="../media/image19.png"/><Relationship Id="rId12"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customXml" Target="../ink/ink10.xml"/><Relationship Id="rId11" Type="http://schemas.openxmlformats.org/officeDocument/2006/relationships/image" Target="../media/image17.png"/><Relationship Id="rId5" Type="http://schemas.openxmlformats.org/officeDocument/2006/relationships/image" Target="../media/image20.png"/><Relationship Id="rId10" Type="http://schemas.openxmlformats.org/officeDocument/2006/relationships/image" Target="../media/image21.pn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 xmlns:a16="http://schemas.microsoft.com/office/drawing/2014/main" id="{DD65F82B-70DD-D103-E832-BC76C2A67033}"/>
              </a:ext>
            </a:extLst>
          </p:cNvPr>
          <p:cNvSpPr txBox="1">
            <a:spLocks noGrp="1"/>
          </p:cNvSpPr>
          <p:nvPr>
            <p:ph type="ctrTitle"/>
          </p:nvPr>
        </p:nvSpPr>
        <p:spPr>
          <a:xfrm>
            <a:off x="698500" y="2074236"/>
            <a:ext cx="11112500" cy="1588127"/>
          </a:xfrm>
          <a:prstGeom prst="rect">
            <a:avLst/>
          </a:prstGeom>
          <a:noFill/>
        </p:spPr>
        <p:txBody>
          <a:bodyPr wrap="square" rtlCol="0">
            <a:spAutoFit/>
          </a:bodyPr>
          <a:lstStyle/>
          <a:p>
            <a:r>
              <a:rPr lang="en-US" sz="5400" dirty="0">
                <a:solidFill>
                  <a:schemeClr val="accent3">
                    <a:lumMod val="50000"/>
                  </a:schemeClr>
                </a:solidFill>
                <a:latin typeface="Arial" panose="020B0604020202020204" pitchFamily="34" charset="0"/>
                <a:cs typeface="Arial" panose="020B0604020202020204" pitchFamily="34" charset="0"/>
              </a:rPr>
              <a:t>Impact of a ΛCDM extension </a:t>
            </a:r>
            <a:r>
              <a:rPr lang="en-US" sz="5400" dirty="0" smtClean="0">
                <a:solidFill>
                  <a:schemeClr val="accent3">
                    <a:lumMod val="50000"/>
                  </a:schemeClr>
                </a:solidFill>
                <a:latin typeface="Arial" panose="020B0604020202020204" pitchFamily="34" charset="0"/>
                <a:cs typeface="Arial" panose="020B0604020202020204" pitchFamily="34" charset="0"/>
              </a:rPr>
              <a:t/>
            </a:r>
            <a:br>
              <a:rPr lang="en-US" sz="5400" dirty="0" smtClean="0">
                <a:solidFill>
                  <a:schemeClr val="accent3">
                    <a:lumMod val="50000"/>
                  </a:schemeClr>
                </a:solidFill>
                <a:latin typeface="Arial" panose="020B0604020202020204" pitchFamily="34" charset="0"/>
                <a:cs typeface="Arial" panose="020B0604020202020204" pitchFamily="34" charset="0"/>
              </a:rPr>
            </a:br>
            <a:r>
              <a:rPr lang="en-US" sz="5400" dirty="0" smtClean="0">
                <a:solidFill>
                  <a:schemeClr val="accent3">
                    <a:lumMod val="50000"/>
                  </a:schemeClr>
                </a:solidFill>
                <a:latin typeface="Arial" panose="020B0604020202020204" pitchFamily="34" charset="0"/>
                <a:cs typeface="Arial" panose="020B0604020202020204" pitchFamily="34" charset="0"/>
              </a:rPr>
              <a:t>on UHECR </a:t>
            </a:r>
            <a:r>
              <a:rPr lang="en-GB" sz="5400" dirty="0">
                <a:solidFill>
                  <a:schemeClr val="accent3">
                    <a:lumMod val="50000"/>
                  </a:schemeClr>
                </a:solidFill>
                <a:latin typeface="Arial" panose="020B0604020202020204" pitchFamily="34" charset="0"/>
                <a:cs typeface="Arial" panose="020B0604020202020204" pitchFamily="34" charset="0"/>
              </a:rPr>
              <a:t>propagation</a:t>
            </a:r>
            <a:endParaRPr lang="en-US" sz="5400" dirty="0">
              <a:solidFill>
                <a:schemeClr val="accent3">
                  <a:lumMod val="50000"/>
                </a:schemeClr>
              </a:solidFill>
              <a:latin typeface="Arial" panose="020B0604020202020204" pitchFamily="34" charset="0"/>
              <a:cs typeface="Arial" panose="020B0604020202020204" pitchFamily="34" charset="0"/>
            </a:endParaRPr>
          </a:p>
        </p:txBody>
      </p:sp>
      <p:pic>
        <p:nvPicPr>
          <p:cNvPr id="16" name="Grafik 15"/>
          <p:cNvPicPr>
            <a:picLocks noChangeAspect="1"/>
          </p:cNvPicPr>
          <p:nvPr/>
        </p:nvPicPr>
        <p:blipFill>
          <a:blip r:embed="rId2"/>
          <a:stretch>
            <a:fillRect/>
          </a:stretch>
        </p:blipFill>
        <p:spPr>
          <a:xfrm>
            <a:off x="2750687" y="5756333"/>
            <a:ext cx="2430469" cy="765304"/>
          </a:xfrm>
          <a:prstGeom prst="rect">
            <a:avLst/>
          </a:prstGeom>
        </p:spPr>
      </p:pic>
      <p:pic>
        <p:nvPicPr>
          <p:cNvPr id="17" name="Grafik 16"/>
          <p:cNvPicPr>
            <a:picLocks noChangeAspect="1"/>
          </p:cNvPicPr>
          <p:nvPr/>
        </p:nvPicPr>
        <p:blipFill rotWithShape="1">
          <a:blip r:embed="rId3"/>
          <a:srcRect l="7757" t="12714" r="6077" b="17971"/>
          <a:stretch/>
        </p:blipFill>
        <p:spPr>
          <a:xfrm>
            <a:off x="2748306" y="5745236"/>
            <a:ext cx="2444010" cy="794584"/>
          </a:xfrm>
          <a:prstGeom prst="rect">
            <a:avLst/>
          </a:prstGeom>
        </p:spPr>
      </p:pic>
      <p:pic>
        <p:nvPicPr>
          <p:cNvPr id="18" name="Grafik 17"/>
          <p:cNvPicPr>
            <a:picLocks noChangeAspect="1"/>
          </p:cNvPicPr>
          <p:nvPr/>
        </p:nvPicPr>
        <p:blipFill>
          <a:blip r:embed="rId4"/>
          <a:stretch>
            <a:fillRect/>
          </a:stretch>
        </p:blipFill>
        <p:spPr>
          <a:xfrm>
            <a:off x="2359740" y="5186284"/>
            <a:ext cx="3586270" cy="1447373"/>
          </a:xfrm>
          <a:prstGeom prst="rect">
            <a:avLst/>
          </a:prstGeom>
        </p:spPr>
      </p:pic>
      <p:pic>
        <p:nvPicPr>
          <p:cNvPr id="19" name="Picture 2" descr="Die Vector Stiftu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3369" y="5284883"/>
            <a:ext cx="2533612" cy="97563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Pierre Auger Observatory – Výzkumné infrastruktury">
            <a:extLst>
              <a:ext uri="{FF2B5EF4-FFF2-40B4-BE49-F238E27FC236}">
                <a16:creationId xmlns:a16="http://schemas.microsoft.com/office/drawing/2014/main" xmlns="" id="{EB781DC9-6226-35F7-8539-C30318A524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18604" y="5103968"/>
            <a:ext cx="806004" cy="161200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ergische Universität Wuppertal – Wikipedia">
            <a:extLst>
              <a:ext uri="{FF2B5EF4-FFF2-40B4-BE49-F238E27FC236}">
                <a16:creationId xmlns:a16="http://schemas.microsoft.com/office/drawing/2014/main" xmlns="" id="{CDFFC9BE-C2D3-037F-CA4D-17755487489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12920" y="5316041"/>
            <a:ext cx="1998080" cy="744285"/>
          </a:xfrm>
          <a:prstGeom prst="rect">
            <a:avLst/>
          </a:prstGeom>
          <a:noFill/>
          <a:extLst>
            <a:ext uri="{909E8E84-426E-40DD-AFC4-6F175D3DCCD1}">
              <a14:hiddenFill xmlns:a14="http://schemas.microsoft.com/office/drawing/2010/main">
                <a:solidFill>
                  <a:srgbClr val="FFFFFF"/>
                </a:solidFill>
              </a14:hiddenFill>
            </a:ext>
          </a:extLst>
        </p:spPr>
      </p:pic>
      <p:sp>
        <p:nvSpPr>
          <p:cNvPr id="22" name="Rechteck 21">
            <a:extLst>
              <a:ext uri="{FF2B5EF4-FFF2-40B4-BE49-F238E27FC236}">
                <a16:creationId xmlns:a16="http://schemas.microsoft.com/office/drawing/2014/main" xmlns="" id="{7D0D7D6F-6A61-8B51-CC27-12FBFAF7293E}"/>
              </a:ext>
            </a:extLst>
          </p:cNvPr>
          <p:cNvSpPr/>
          <p:nvPr/>
        </p:nvSpPr>
        <p:spPr>
          <a:xfrm>
            <a:off x="0" y="4919662"/>
            <a:ext cx="12192000" cy="193833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3" name="Untertitel 4">
            <a:extLst>
              <a:ext uri="{FF2B5EF4-FFF2-40B4-BE49-F238E27FC236}">
                <a16:creationId xmlns:a16="http://schemas.microsoft.com/office/drawing/2014/main" xmlns="" id="{D63EAF56-EECF-FC6B-12F6-6E45EA5C98DD}"/>
              </a:ext>
            </a:extLst>
          </p:cNvPr>
          <p:cNvSpPr txBox="1">
            <a:spLocks/>
          </p:cNvSpPr>
          <p:nvPr/>
        </p:nvSpPr>
        <p:spPr>
          <a:xfrm>
            <a:off x="70859" y="5046779"/>
            <a:ext cx="3081916"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err="1">
                <a:solidFill>
                  <a:schemeClr val="bg1"/>
                </a:solidFill>
                <a:latin typeface="Arial" panose="020B0604020202020204" pitchFamily="34" charset="0"/>
                <a:cs typeface="Arial" panose="020B0604020202020204" pitchFamily="34" charset="0"/>
              </a:rPr>
              <a:t>Obertrubach</a:t>
            </a:r>
            <a:r>
              <a:rPr lang="de-DE" dirty="0">
                <a:solidFill>
                  <a:schemeClr val="bg1"/>
                </a:solidFill>
                <a:latin typeface="Arial" panose="020B0604020202020204" pitchFamily="34" charset="0"/>
                <a:cs typeface="Arial" panose="020B0604020202020204" pitchFamily="34" charset="0"/>
              </a:rPr>
              <a:t> 2023</a:t>
            </a:r>
            <a:endParaRPr lang="en-GB" dirty="0">
              <a:solidFill>
                <a:schemeClr val="bg1"/>
              </a:solidFill>
              <a:latin typeface="Arial" panose="020B0604020202020204" pitchFamily="34" charset="0"/>
              <a:cs typeface="Arial" panose="020B0604020202020204" pitchFamily="34" charset="0"/>
            </a:endParaRPr>
          </a:p>
        </p:txBody>
      </p:sp>
      <p:sp>
        <p:nvSpPr>
          <p:cNvPr id="24" name="Untertitel 4">
            <a:extLst>
              <a:ext uri="{FF2B5EF4-FFF2-40B4-BE49-F238E27FC236}">
                <a16:creationId xmlns:a16="http://schemas.microsoft.com/office/drawing/2014/main" xmlns="" id="{456017AC-D088-3385-C214-AACEDCB23925}"/>
              </a:ext>
            </a:extLst>
          </p:cNvPr>
          <p:cNvSpPr txBox="1">
            <a:spLocks/>
          </p:cNvSpPr>
          <p:nvPr/>
        </p:nvSpPr>
        <p:spPr>
          <a:xfrm>
            <a:off x="5532365" y="5043292"/>
            <a:ext cx="2762250"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dirty="0">
                <a:solidFill>
                  <a:schemeClr val="bg1"/>
                </a:solidFill>
                <a:latin typeface="Arial" panose="020B0604020202020204" pitchFamily="34" charset="0"/>
                <a:cs typeface="Arial" panose="020B0604020202020204" pitchFamily="34" charset="0"/>
              </a:rPr>
              <a:t>  Janning Meinert</a:t>
            </a:r>
            <a:endParaRPr lang="en-GB" dirty="0">
              <a:solidFill>
                <a:schemeClr val="bg1"/>
              </a:solidFill>
              <a:latin typeface="Arial" panose="020B0604020202020204" pitchFamily="34" charset="0"/>
              <a:cs typeface="Arial" panose="020B0604020202020204" pitchFamily="34" charset="0"/>
            </a:endParaRPr>
          </a:p>
        </p:txBody>
      </p:sp>
      <p:sp>
        <p:nvSpPr>
          <p:cNvPr id="25" name="Untertitel 4">
            <a:extLst>
              <a:ext uri="{FF2B5EF4-FFF2-40B4-BE49-F238E27FC236}">
                <a16:creationId xmlns:a16="http://schemas.microsoft.com/office/drawing/2014/main" xmlns="" id="{B0D236D7-3926-B862-88FA-FADBB7F4D5E8}"/>
              </a:ext>
            </a:extLst>
          </p:cNvPr>
          <p:cNvSpPr txBox="1">
            <a:spLocks/>
          </p:cNvSpPr>
          <p:nvPr/>
        </p:nvSpPr>
        <p:spPr>
          <a:xfrm>
            <a:off x="8187680" y="5047899"/>
            <a:ext cx="4051300"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dirty="0">
                <a:solidFill>
                  <a:schemeClr val="bg1"/>
                </a:solidFill>
                <a:latin typeface="Arial" panose="020B0604020202020204" pitchFamily="34" charset="0"/>
                <a:cs typeface="Arial" panose="020B0604020202020204" pitchFamily="34" charset="0"/>
              </a:rPr>
              <a:t>  meinert@uni-wuppertal.de</a:t>
            </a:r>
            <a:endParaRPr lang="en-GB" dirty="0">
              <a:solidFill>
                <a:schemeClr val="bg1"/>
              </a:solidFill>
              <a:latin typeface="Arial" panose="020B0604020202020204" pitchFamily="34" charset="0"/>
              <a:cs typeface="Arial" panose="020B0604020202020204" pitchFamily="34" charset="0"/>
            </a:endParaRPr>
          </a:p>
        </p:txBody>
      </p:sp>
      <p:sp>
        <p:nvSpPr>
          <p:cNvPr id="26" name="Untertitel 4">
            <a:extLst>
              <a:ext uri="{FF2B5EF4-FFF2-40B4-BE49-F238E27FC236}">
                <a16:creationId xmlns:a16="http://schemas.microsoft.com/office/drawing/2014/main" xmlns="" id="{5A346BB9-B801-00B4-43EF-F4427F098A79}"/>
              </a:ext>
            </a:extLst>
          </p:cNvPr>
          <p:cNvSpPr txBox="1">
            <a:spLocks/>
          </p:cNvSpPr>
          <p:nvPr/>
        </p:nvSpPr>
        <p:spPr>
          <a:xfrm>
            <a:off x="2992887" y="5046779"/>
            <a:ext cx="2713003"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smtClean="0">
                <a:solidFill>
                  <a:schemeClr val="bg1"/>
                </a:solidFill>
                <a:latin typeface="Arial" panose="020B0604020202020204" pitchFamily="34" charset="0"/>
                <a:cs typeface="Arial" panose="020B0604020202020204" pitchFamily="34" charset="0"/>
              </a:rPr>
              <a:t>10</a:t>
            </a:r>
            <a:r>
              <a:rPr lang="de-DE" baseline="30000" dirty="0" smtClean="0">
                <a:solidFill>
                  <a:schemeClr val="bg1"/>
                </a:solidFill>
                <a:latin typeface="Arial" panose="020B0604020202020204" pitchFamily="34" charset="0"/>
                <a:cs typeface="Arial" panose="020B0604020202020204" pitchFamily="34" charset="0"/>
              </a:rPr>
              <a:t>th</a:t>
            </a:r>
            <a:r>
              <a:rPr lang="de-DE" dirty="0" smtClean="0">
                <a:solidFill>
                  <a:schemeClr val="bg1"/>
                </a:solidFill>
                <a:latin typeface="Arial" panose="020B0604020202020204" pitchFamily="34" charset="0"/>
                <a:cs typeface="Arial" panose="020B0604020202020204" pitchFamily="34" charset="0"/>
              </a:rPr>
              <a:t> </a:t>
            </a:r>
            <a:r>
              <a:rPr lang="de-DE" dirty="0" err="1" smtClean="0">
                <a:solidFill>
                  <a:schemeClr val="bg1"/>
                </a:solidFill>
                <a:latin typeface="Arial" panose="020B0604020202020204" pitchFamily="34" charset="0"/>
                <a:cs typeface="Arial" panose="020B0604020202020204" pitchFamily="34" charset="0"/>
              </a:rPr>
              <a:t>of</a:t>
            </a:r>
            <a:r>
              <a:rPr lang="de-DE" dirty="0" smtClean="0">
                <a:solidFill>
                  <a:schemeClr val="bg1"/>
                </a:solidFill>
                <a:latin typeface="Arial" panose="020B0604020202020204" pitchFamily="34" charset="0"/>
                <a:cs typeface="Arial" panose="020B0604020202020204" pitchFamily="34" charset="0"/>
              </a:rPr>
              <a:t> </a:t>
            </a:r>
            <a:r>
              <a:rPr lang="de-DE" dirty="0" err="1" smtClean="0">
                <a:solidFill>
                  <a:schemeClr val="bg1"/>
                </a:solidFill>
                <a:latin typeface="Arial" panose="020B0604020202020204" pitchFamily="34" charset="0"/>
                <a:cs typeface="Arial" panose="020B0604020202020204" pitchFamily="34" charset="0"/>
              </a:rPr>
              <a:t>Octobe</a:t>
            </a:r>
            <a:r>
              <a:rPr lang="de-DE" dirty="0" err="1" smtClean="0">
                <a:solidFill>
                  <a:schemeClr val="bg1"/>
                </a:solidFill>
                <a:latin typeface="Arial" panose="020B0604020202020204" pitchFamily="34" charset="0"/>
                <a:cs typeface="Arial" panose="020B0604020202020204" pitchFamily="34" charset="0"/>
              </a:rPr>
              <a:t>r</a:t>
            </a:r>
            <a:r>
              <a:rPr lang="de-DE" dirty="0" smtClean="0">
                <a:solidFill>
                  <a:schemeClr val="bg1"/>
                </a:solidFill>
                <a:latin typeface="Arial" panose="020B0604020202020204" pitchFamily="34" charset="0"/>
                <a:cs typeface="Arial" panose="020B0604020202020204" pitchFamily="34" charset="0"/>
              </a:rPr>
              <a:t> </a:t>
            </a:r>
            <a:endParaRPr lang="en-GB" dirty="0">
              <a:solidFill>
                <a:schemeClr val="bg1"/>
              </a:solidFill>
              <a:latin typeface="Arial" panose="020B0604020202020204" pitchFamily="34" charset="0"/>
              <a:cs typeface="Arial" panose="020B0604020202020204" pitchFamily="34" charset="0"/>
            </a:endParaRPr>
          </a:p>
        </p:txBody>
      </p:sp>
      <p:pic>
        <p:nvPicPr>
          <p:cNvPr id="27" name="Grafik 26">
            <a:extLst>
              <a:ext uri="{FF2B5EF4-FFF2-40B4-BE49-F238E27FC236}">
                <a16:creationId xmlns:a16="http://schemas.microsoft.com/office/drawing/2014/main" xmlns="" id="{EB8219AE-71CB-8434-DE7B-4CDC79CD5806}"/>
              </a:ext>
            </a:extLst>
          </p:cNvPr>
          <p:cNvPicPr>
            <a:picLocks noChangeAspect="1"/>
          </p:cNvPicPr>
          <p:nvPr/>
        </p:nvPicPr>
        <p:blipFill rotWithShape="1">
          <a:blip r:embed="rId8"/>
          <a:srcRect l="34992"/>
          <a:stretch/>
        </p:blipFill>
        <p:spPr>
          <a:xfrm>
            <a:off x="6193286" y="5722454"/>
            <a:ext cx="1950075" cy="897421"/>
          </a:xfrm>
          <a:prstGeom prst="rect">
            <a:avLst/>
          </a:prstGeom>
        </p:spPr>
      </p:pic>
      <p:pic>
        <p:nvPicPr>
          <p:cNvPr id="28" name="Grafik 27">
            <a:extLst>
              <a:ext uri="{FF2B5EF4-FFF2-40B4-BE49-F238E27FC236}">
                <a16:creationId xmlns:a16="http://schemas.microsoft.com/office/drawing/2014/main" xmlns="" id="{992B1F5C-9022-77D6-6902-D48034669AC3}"/>
              </a:ext>
            </a:extLst>
          </p:cNvPr>
          <p:cNvPicPr>
            <a:picLocks noChangeAspect="1"/>
          </p:cNvPicPr>
          <p:nvPr/>
        </p:nvPicPr>
        <p:blipFill>
          <a:blip r:embed="rId9"/>
          <a:stretch>
            <a:fillRect/>
          </a:stretch>
        </p:blipFill>
        <p:spPr>
          <a:xfrm>
            <a:off x="8291158" y="5707903"/>
            <a:ext cx="1500290" cy="919414"/>
          </a:xfrm>
          <a:prstGeom prst="rect">
            <a:avLst/>
          </a:prstGeom>
        </p:spPr>
      </p:pic>
      <p:pic>
        <p:nvPicPr>
          <p:cNvPr id="29" name="Grafik 28">
            <a:extLst>
              <a:ext uri="{FF2B5EF4-FFF2-40B4-BE49-F238E27FC236}">
                <a16:creationId xmlns:a16="http://schemas.microsoft.com/office/drawing/2014/main" xmlns="" id="{7345B96C-59B4-671E-FEB7-79998EF03432}"/>
              </a:ext>
            </a:extLst>
          </p:cNvPr>
          <p:cNvPicPr>
            <a:picLocks noChangeAspect="1"/>
          </p:cNvPicPr>
          <p:nvPr/>
        </p:nvPicPr>
        <p:blipFill rotWithShape="1">
          <a:blip r:embed="rId10"/>
          <a:srcRect b="34420"/>
          <a:stretch/>
        </p:blipFill>
        <p:spPr>
          <a:xfrm>
            <a:off x="11251959" y="5635744"/>
            <a:ext cx="825748" cy="1087846"/>
          </a:xfrm>
          <a:prstGeom prst="rect">
            <a:avLst/>
          </a:prstGeom>
        </p:spPr>
      </p:pic>
      <p:pic>
        <p:nvPicPr>
          <p:cNvPr id="30" name="Grafik 29">
            <a:extLst>
              <a:ext uri="{FF2B5EF4-FFF2-40B4-BE49-F238E27FC236}">
                <a16:creationId xmlns:a16="http://schemas.microsoft.com/office/drawing/2014/main" xmlns="" id="{EB8219AE-71CB-8434-DE7B-4CDC79CD5806}"/>
              </a:ext>
            </a:extLst>
          </p:cNvPr>
          <p:cNvPicPr>
            <a:picLocks noChangeAspect="1"/>
          </p:cNvPicPr>
          <p:nvPr/>
        </p:nvPicPr>
        <p:blipFill rotWithShape="1">
          <a:blip r:embed="rId8"/>
          <a:srcRect l="-140" r="68814"/>
          <a:stretch/>
        </p:blipFill>
        <p:spPr>
          <a:xfrm>
            <a:off x="5291322" y="5713171"/>
            <a:ext cx="923924" cy="882381"/>
          </a:xfrm>
          <a:prstGeom prst="rect">
            <a:avLst/>
          </a:prstGeom>
        </p:spPr>
      </p:pic>
      <p:pic>
        <p:nvPicPr>
          <p:cNvPr id="31" name="Grafik 30">
            <a:extLst>
              <a:ext uri="{FF2B5EF4-FFF2-40B4-BE49-F238E27FC236}">
                <a16:creationId xmlns:a16="http://schemas.microsoft.com/office/drawing/2014/main" xmlns="" id="{7345B96C-59B4-671E-FEB7-79998EF03432}"/>
              </a:ext>
            </a:extLst>
          </p:cNvPr>
          <p:cNvPicPr>
            <a:picLocks noChangeAspect="1"/>
          </p:cNvPicPr>
          <p:nvPr/>
        </p:nvPicPr>
        <p:blipFill rotWithShape="1">
          <a:blip r:embed="rId10"/>
          <a:srcRect t="68404"/>
          <a:stretch/>
        </p:blipFill>
        <p:spPr>
          <a:xfrm>
            <a:off x="9990132" y="5756333"/>
            <a:ext cx="1205722" cy="765304"/>
          </a:xfrm>
          <a:prstGeom prst="rect">
            <a:avLst/>
          </a:prstGeom>
        </p:spPr>
      </p:pic>
      <p:pic>
        <p:nvPicPr>
          <p:cNvPr id="32" name="Grafik 31"/>
          <p:cNvPicPr>
            <a:picLocks noChangeAspect="1"/>
          </p:cNvPicPr>
          <p:nvPr/>
        </p:nvPicPr>
        <p:blipFill rotWithShape="1">
          <a:blip r:embed="rId11"/>
          <a:srcRect l="58621" r="-1471"/>
          <a:stretch/>
        </p:blipFill>
        <p:spPr>
          <a:xfrm>
            <a:off x="1427590" y="5281510"/>
            <a:ext cx="1195034" cy="1462533"/>
          </a:xfrm>
          <a:prstGeom prst="rect">
            <a:avLst/>
          </a:prstGeom>
        </p:spPr>
      </p:pic>
      <p:cxnSp>
        <p:nvCxnSpPr>
          <p:cNvPr id="33" name="Gerader Verbinder 32"/>
          <p:cNvCxnSpPr/>
          <p:nvPr/>
        </p:nvCxnSpPr>
        <p:spPr>
          <a:xfrm>
            <a:off x="1333182" y="5639451"/>
            <a:ext cx="4049" cy="107239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5" name="Grafik 34"/>
          <p:cNvPicPr>
            <a:picLocks noChangeAspect="1"/>
          </p:cNvPicPr>
          <p:nvPr/>
        </p:nvPicPr>
        <p:blipFill rotWithShape="1">
          <a:blip r:embed="rId12"/>
          <a:srcRect r="46846"/>
          <a:stretch/>
        </p:blipFill>
        <p:spPr>
          <a:xfrm>
            <a:off x="181651" y="5637860"/>
            <a:ext cx="1082822" cy="1068306"/>
          </a:xfrm>
          <a:prstGeom prst="rect">
            <a:avLst/>
          </a:prstGeom>
        </p:spPr>
      </p:pic>
      <p:sp>
        <p:nvSpPr>
          <p:cNvPr id="36" name="Ellipse 35"/>
          <p:cNvSpPr/>
          <p:nvPr/>
        </p:nvSpPr>
        <p:spPr>
          <a:xfrm>
            <a:off x="169044" y="5630594"/>
            <a:ext cx="1090665" cy="108538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Gleichschenkliges Dreieck 37"/>
          <p:cNvSpPr/>
          <p:nvPr/>
        </p:nvSpPr>
        <p:spPr>
          <a:xfrm rot="5400000">
            <a:off x="4766072" y="5777708"/>
            <a:ext cx="409104" cy="35368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9" name="Grafik 38"/>
          <p:cNvPicPr>
            <a:picLocks noChangeAspect="1"/>
          </p:cNvPicPr>
          <p:nvPr/>
        </p:nvPicPr>
        <p:blipFill>
          <a:blip r:embed="rId13"/>
          <a:stretch>
            <a:fillRect/>
          </a:stretch>
        </p:blipFill>
        <p:spPr>
          <a:xfrm>
            <a:off x="2706512" y="5736995"/>
            <a:ext cx="2477050" cy="819567"/>
          </a:xfrm>
          <a:prstGeom prst="rect">
            <a:avLst/>
          </a:prstGeom>
        </p:spPr>
      </p:pic>
    </p:spTree>
    <p:extLst>
      <p:ext uri="{BB962C8B-B14F-4D97-AF65-F5344CB8AC3E}">
        <p14:creationId xmlns:p14="http://schemas.microsoft.com/office/powerpoint/2010/main" val="9785227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Grafik 56"/>
          <p:cNvPicPr>
            <a:picLocks noChangeAspect="1"/>
          </p:cNvPicPr>
          <p:nvPr/>
        </p:nvPicPr>
        <p:blipFill>
          <a:blip r:embed="rId2"/>
          <a:stretch>
            <a:fillRect/>
          </a:stretch>
        </p:blipFill>
        <p:spPr>
          <a:xfrm>
            <a:off x="1307769" y="904406"/>
            <a:ext cx="7904600" cy="5440000"/>
          </a:xfrm>
          <a:prstGeom prst="rect">
            <a:avLst/>
          </a:prstGeom>
        </p:spPr>
      </p:pic>
      <p:pic>
        <p:nvPicPr>
          <p:cNvPr id="2" name="Picture 2" descr="alt=&quot;Cartoon with Earth in the lower left of the image, with a fan-shaped illustration showing different cosmological epochs observed as we look out into the Universe, including local group dwarf galaxies, large scle structure, reionization, and the CMB. Same illustration as above but without the legend and icons&quot;">
            <a:extLst>
              <a:ext uri="{FF2B5EF4-FFF2-40B4-BE49-F238E27FC236}">
                <a16:creationId xmlns="" xmlns:a16="http://schemas.microsoft.com/office/drawing/2014/main" id="{54458109-4837-9C67-2B1C-70EFC8274DC6}"/>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artisticBlur radius="44"/>
                    </a14:imgEffect>
                  </a14:imgLayer>
                </a14:imgProps>
              </a:ext>
              <a:ext uri="{28A0092B-C50C-407E-A947-70E740481C1C}">
                <a14:useLocalDpi xmlns:a14="http://schemas.microsoft.com/office/drawing/2010/main" val="0"/>
              </a:ext>
            </a:extLst>
          </a:blip>
          <a:srcRect l="74618" t="4684" r="-8663" b="71742"/>
          <a:stretch/>
        </p:blipFill>
        <p:spPr bwMode="auto">
          <a:xfrm flipH="1">
            <a:off x="517203" y="1124924"/>
            <a:ext cx="2753993" cy="85303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8" name="Grafik 17">
            <a:extLst>
              <a:ext uri="{FF2B5EF4-FFF2-40B4-BE49-F238E27FC236}">
                <a16:creationId xmlns="" xmlns:a16="http://schemas.microsoft.com/office/drawing/2014/main" id="{B2F50CDD-0F3F-49B2-FE6B-E49CB900247E}"/>
              </a:ext>
            </a:extLst>
          </p:cNvPr>
          <p:cNvPicPr>
            <a:picLocks noChangeAspect="1"/>
          </p:cNvPicPr>
          <p:nvPr/>
        </p:nvPicPr>
        <p:blipFill>
          <a:blip r:embed="rId5"/>
          <a:stretch>
            <a:fillRect/>
          </a:stretch>
        </p:blipFill>
        <p:spPr>
          <a:xfrm rot="18976160">
            <a:off x="1005302" y="1766372"/>
            <a:ext cx="4139366" cy="1575940"/>
          </a:xfrm>
          <a:prstGeom prst="rect">
            <a:avLst/>
          </a:prstGeom>
        </p:spPr>
      </p:pic>
      <p:sp>
        <p:nvSpPr>
          <p:cNvPr id="46" name="Untertitel 4">
            <a:extLst>
              <a:ext uri="{FF2B5EF4-FFF2-40B4-BE49-F238E27FC236}">
                <a16:creationId xmlns="" xmlns:a16="http://schemas.microsoft.com/office/drawing/2014/main" id="{9A555CAC-44B5-D3B5-1B41-1C0CAD5CD31E}"/>
              </a:ext>
            </a:extLst>
          </p:cNvPr>
          <p:cNvSpPr txBox="1">
            <a:spLocks/>
          </p:cNvSpPr>
          <p:nvPr/>
        </p:nvSpPr>
        <p:spPr>
          <a:xfrm>
            <a:off x="6623482" y="6346132"/>
            <a:ext cx="3239486" cy="3416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b="0" i="0">
                <a:solidFill>
                  <a:srgbClr val="5C7FB7"/>
                </a:solidFill>
                <a:effectLst/>
                <a:latin typeface="arial" panose="020B0604020202020204" pitchFamily="34" charset="0"/>
              </a:rPr>
              <a:t>© Jessie Muir (modified)</a:t>
            </a:r>
            <a:endParaRPr lang="en-US" sz="1800">
              <a:solidFill>
                <a:srgbClr val="5C7FB7"/>
              </a:solidFill>
              <a:latin typeface="Arial" panose="020B0604020202020204" pitchFamily="34" charset="0"/>
              <a:cs typeface="Arial" panose="020B0604020202020204" pitchFamily="34" charset="0"/>
            </a:endParaRPr>
          </a:p>
        </p:txBody>
      </p:sp>
      <p:cxnSp>
        <p:nvCxnSpPr>
          <p:cNvPr id="4" name="Gerade Verbindung mit Pfeil 3">
            <a:extLst>
              <a:ext uri="{FF2B5EF4-FFF2-40B4-BE49-F238E27FC236}">
                <a16:creationId xmlns="" xmlns:a16="http://schemas.microsoft.com/office/drawing/2014/main" id="{6D60BD67-0DC7-FFEE-E964-8EA276209CE1}"/>
              </a:ext>
            </a:extLst>
          </p:cNvPr>
          <p:cNvCxnSpPr>
            <a:cxnSpLocks/>
          </p:cNvCxnSpPr>
          <p:nvPr/>
        </p:nvCxnSpPr>
        <p:spPr>
          <a:xfrm flipH="1">
            <a:off x="1314159" y="678444"/>
            <a:ext cx="7846852" cy="0"/>
          </a:xfrm>
          <a:prstGeom prst="straightConnector1">
            <a:avLst/>
          </a:prstGeom>
          <a:ln w="57150">
            <a:solidFill>
              <a:srgbClr val="5C7FB7"/>
            </a:solidFill>
            <a:tailEnd type="triangle"/>
          </a:ln>
        </p:spPr>
        <p:style>
          <a:lnRef idx="1">
            <a:schemeClr val="accent1"/>
          </a:lnRef>
          <a:fillRef idx="0">
            <a:schemeClr val="accent1"/>
          </a:fillRef>
          <a:effectRef idx="0">
            <a:schemeClr val="accent1"/>
          </a:effectRef>
          <a:fontRef idx="minor">
            <a:schemeClr val="tx1"/>
          </a:fontRef>
        </p:style>
      </p:cxnSp>
      <p:sp>
        <p:nvSpPr>
          <p:cNvPr id="5" name="Untertitel 4">
            <a:extLst>
              <a:ext uri="{FF2B5EF4-FFF2-40B4-BE49-F238E27FC236}">
                <a16:creationId xmlns="" xmlns:a16="http://schemas.microsoft.com/office/drawing/2014/main" id="{D8F7869F-89DC-5793-E984-B7046D56FB57}"/>
              </a:ext>
            </a:extLst>
          </p:cNvPr>
          <p:cNvSpPr txBox="1">
            <a:spLocks/>
          </p:cNvSpPr>
          <p:nvPr/>
        </p:nvSpPr>
        <p:spPr>
          <a:xfrm>
            <a:off x="9360536" y="483842"/>
            <a:ext cx="2056764"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solidFill>
                  <a:srgbClr val="5C7FB7"/>
                </a:solidFill>
                <a:latin typeface="Arial" panose="020B0604020202020204" pitchFamily="34" charset="0"/>
                <a:cs typeface="Arial" panose="020B0604020202020204" pitchFamily="34" charset="0"/>
              </a:rPr>
              <a:t>redshift [z]</a:t>
            </a:r>
          </a:p>
        </p:txBody>
      </p:sp>
      <p:cxnSp>
        <p:nvCxnSpPr>
          <p:cNvPr id="10" name="Gerader Verbinder 9">
            <a:extLst>
              <a:ext uri="{FF2B5EF4-FFF2-40B4-BE49-F238E27FC236}">
                <a16:creationId xmlns="" xmlns:a16="http://schemas.microsoft.com/office/drawing/2014/main" id="{91FDB410-1F88-6C54-0962-0DD87DF661C7}"/>
              </a:ext>
            </a:extLst>
          </p:cNvPr>
          <p:cNvCxnSpPr>
            <a:cxnSpLocks/>
          </p:cNvCxnSpPr>
          <p:nvPr/>
        </p:nvCxnSpPr>
        <p:spPr>
          <a:xfrm>
            <a:off x="9148893" y="612219"/>
            <a:ext cx="0" cy="167978"/>
          </a:xfrm>
          <a:prstGeom prst="line">
            <a:avLst/>
          </a:prstGeom>
          <a:ln w="38100">
            <a:solidFill>
              <a:srgbClr val="5C7FB7"/>
            </a:solidFill>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 xmlns:a16="http://schemas.microsoft.com/office/drawing/2014/main" id="{2AD45D17-66BB-7113-2653-50D7A1B144E2}"/>
              </a:ext>
            </a:extLst>
          </p:cNvPr>
          <p:cNvCxnSpPr>
            <a:cxnSpLocks/>
          </p:cNvCxnSpPr>
          <p:nvPr/>
        </p:nvCxnSpPr>
        <p:spPr>
          <a:xfrm flipH="1" flipV="1">
            <a:off x="1128346" y="927137"/>
            <a:ext cx="2168" cy="5418773"/>
          </a:xfrm>
          <a:prstGeom prst="straightConnector1">
            <a:avLst/>
          </a:prstGeom>
          <a:ln w="57150">
            <a:solidFill>
              <a:srgbClr val="5C7FB7"/>
            </a:solidFill>
            <a:tailEnd type="triangle"/>
          </a:ln>
        </p:spPr>
        <p:style>
          <a:lnRef idx="1">
            <a:schemeClr val="accent1"/>
          </a:lnRef>
          <a:fillRef idx="0">
            <a:schemeClr val="accent1"/>
          </a:fillRef>
          <a:effectRef idx="0">
            <a:schemeClr val="accent1"/>
          </a:effectRef>
          <a:fontRef idx="minor">
            <a:schemeClr val="tx1"/>
          </a:fontRef>
        </p:style>
      </p:cxnSp>
      <p:sp>
        <p:nvSpPr>
          <p:cNvPr id="16" name="Untertitel 4">
            <a:extLst>
              <a:ext uri="{FF2B5EF4-FFF2-40B4-BE49-F238E27FC236}">
                <a16:creationId xmlns="" xmlns:a16="http://schemas.microsoft.com/office/drawing/2014/main" id="{DE0CA194-3771-FC13-A969-F81857CDAFC6}"/>
              </a:ext>
            </a:extLst>
          </p:cNvPr>
          <p:cNvSpPr txBox="1">
            <a:spLocks/>
          </p:cNvSpPr>
          <p:nvPr/>
        </p:nvSpPr>
        <p:spPr>
          <a:xfrm>
            <a:off x="134620" y="5944900"/>
            <a:ext cx="1026494"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rgbClr val="5C7FB7"/>
                </a:solidFill>
                <a:latin typeface="Arial" panose="020B0604020202020204" pitchFamily="34" charset="0"/>
                <a:cs typeface="Arial" panose="020B0604020202020204" pitchFamily="34" charset="0"/>
              </a:rPr>
              <a:t>2.725</a:t>
            </a:r>
            <a:endParaRPr lang="en-GB" dirty="0">
              <a:solidFill>
                <a:srgbClr val="5C7FB7"/>
              </a:solidFill>
              <a:latin typeface="Arial" panose="020B0604020202020204" pitchFamily="34" charset="0"/>
              <a:cs typeface="Arial" panose="020B0604020202020204" pitchFamily="34" charset="0"/>
            </a:endParaRPr>
          </a:p>
        </p:txBody>
      </p:sp>
      <p:cxnSp>
        <p:nvCxnSpPr>
          <p:cNvPr id="23" name="Gerader Verbinder 22">
            <a:extLst>
              <a:ext uri="{FF2B5EF4-FFF2-40B4-BE49-F238E27FC236}">
                <a16:creationId xmlns="" xmlns:a16="http://schemas.microsoft.com/office/drawing/2014/main" id="{13307E23-9811-1129-3DE7-A59DB7BFCB69}"/>
              </a:ext>
            </a:extLst>
          </p:cNvPr>
          <p:cNvCxnSpPr>
            <a:cxnSpLocks/>
          </p:cNvCxnSpPr>
          <p:nvPr/>
        </p:nvCxnSpPr>
        <p:spPr>
          <a:xfrm>
            <a:off x="1028618" y="6139702"/>
            <a:ext cx="200221" cy="4864"/>
          </a:xfrm>
          <a:prstGeom prst="line">
            <a:avLst/>
          </a:prstGeom>
          <a:ln w="38100">
            <a:solidFill>
              <a:srgbClr val="5C7FB7"/>
            </a:solidFill>
          </a:ln>
        </p:spPr>
        <p:style>
          <a:lnRef idx="1">
            <a:schemeClr val="accent1"/>
          </a:lnRef>
          <a:fillRef idx="0">
            <a:schemeClr val="accent1"/>
          </a:fillRef>
          <a:effectRef idx="0">
            <a:schemeClr val="accent1"/>
          </a:effectRef>
          <a:fontRef idx="minor">
            <a:schemeClr val="tx1"/>
          </a:fontRef>
        </p:style>
      </p:cxnSp>
      <p:sp>
        <p:nvSpPr>
          <p:cNvPr id="25" name="Untertitel 4">
            <a:extLst>
              <a:ext uri="{FF2B5EF4-FFF2-40B4-BE49-F238E27FC236}">
                <a16:creationId xmlns="" xmlns:a16="http://schemas.microsoft.com/office/drawing/2014/main" id="{E9B6F57C-C332-0585-07B3-87F5F1D994AC}"/>
              </a:ext>
            </a:extLst>
          </p:cNvPr>
          <p:cNvSpPr txBox="1">
            <a:spLocks/>
          </p:cNvSpPr>
          <p:nvPr/>
        </p:nvSpPr>
        <p:spPr>
          <a:xfrm>
            <a:off x="189009" y="6366311"/>
            <a:ext cx="3235151"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solidFill>
                  <a:srgbClr val="5C7FB7"/>
                </a:solidFill>
                <a:latin typeface="Arial" panose="020B0604020202020204" pitchFamily="34" charset="0"/>
                <a:cs typeface="Arial" panose="020B0604020202020204" pitchFamily="34" charset="0"/>
              </a:rPr>
              <a:t>CMB Temperature [K]</a:t>
            </a:r>
          </a:p>
        </p:txBody>
      </p:sp>
      <p:cxnSp>
        <p:nvCxnSpPr>
          <p:cNvPr id="32" name="Gerader Verbinder 31">
            <a:extLst>
              <a:ext uri="{FF2B5EF4-FFF2-40B4-BE49-F238E27FC236}">
                <a16:creationId xmlns="" xmlns:a16="http://schemas.microsoft.com/office/drawing/2014/main" id="{6422A6E6-3E8E-2BB0-D76C-27D4434A3E92}"/>
              </a:ext>
            </a:extLst>
          </p:cNvPr>
          <p:cNvCxnSpPr/>
          <p:nvPr/>
        </p:nvCxnSpPr>
        <p:spPr>
          <a:xfrm>
            <a:off x="2789199" y="594356"/>
            <a:ext cx="0" cy="167978"/>
          </a:xfrm>
          <a:prstGeom prst="line">
            <a:avLst/>
          </a:prstGeom>
          <a:ln w="38100">
            <a:solidFill>
              <a:srgbClr val="5C7FB7"/>
            </a:solidFill>
          </a:ln>
        </p:spPr>
        <p:style>
          <a:lnRef idx="1">
            <a:schemeClr val="accent1"/>
          </a:lnRef>
          <a:fillRef idx="0">
            <a:schemeClr val="accent1"/>
          </a:fillRef>
          <a:effectRef idx="0">
            <a:schemeClr val="accent1"/>
          </a:effectRef>
          <a:fontRef idx="minor">
            <a:schemeClr val="tx1"/>
          </a:fontRef>
        </p:style>
      </p:cxnSp>
      <p:sp>
        <p:nvSpPr>
          <p:cNvPr id="34" name="Untertitel 4">
            <a:extLst>
              <a:ext uri="{FF2B5EF4-FFF2-40B4-BE49-F238E27FC236}">
                <a16:creationId xmlns="" xmlns:a16="http://schemas.microsoft.com/office/drawing/2014/main" id="{B50A3D97-108E-EF4A-8CD3-4E0BB68CD7CD}"/>
              </a:ext>
            </a:extLst>
          </p:cNvPr>
          <p:cNvSpPr txBox="1">
            <a:spLocks/>
          </p:cNvSpPr>
          <p:nvPr/>
        </p:nvSpPr>
        <p:spPr>
          <a:xfrm rot="18764598">
            <a:off x="1775152" y="2055052"/>
            <a:ext cx="1872162" cy="4801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2800" dirty="0">
                <a:latin typeface="Arial" panose="020B0604020202020204" pitchFamily="34" charset="0"/>
                <a:cs typeface="Arial" panose="020B0604020202020204" pitchFamily="34" charset="0"/>
              </a:rPr>
              <a:t>SU(2)</a:t>
            </a:r>
            <a:r>
              <a:rPr lang="de-DE" sz="2800" baseline="-25000" dirty="0">
                <a:latin typeface="Arial" panose="020B0604020202020204" pitchFamily="34" charset="0"/>
                <a:cs typeface="Arial" panose="020B0604020202020204" pitchFamily="34" charset="0"/>
              </a:rPr>
              <a:t>CMB</a:t>
            </a:r>
            <a:endParaRPr lang="en-GB" sz="2800" baseline="-25000" dirty="0">
              <a:latin typeface="Arial" panose="020B0604020202020204" pitchFamily="34" charset="0"/>
              <a:cs typeface="Arial" panose="020B0604020202020204" pitchFamily="34" charset="0"/>
            </a:endParaRPr>
          </a:p>
        </p:txBody>
      </p:sp>
      <p:cxnSp>
        <p:nvCxnSpPr>
          <p:cNvPr id="35" name="Gerade Verbindung mit Pfeil 34">
            <a:extLst>
              <a:ext uri="{FF2B5EF4-FFF2-40B4-BE49-F238E27FC236}">
                <a16:creationId xmlns="" xmlns:a16="http://schemas.microsoft.com/office/drawing/2014/main" id="{2EAE71E8-C8C9-2D78-6C83-A997097F8A55}"/>
              </a:ext>
            </a:extLst>
          </p:cNvPr>
          <p:cNvCxnSpPr>
            <a:cxnSpLocks/>
          </p:cNvCxnSpPr>
          <p:nvPr/>
        </p:nvCxnSpPr>
        <p:spPr>
          <a:xfrm flipV="1">
            <a:off x="6944260" y="3984030"/>
            <a:ext cx="2090321" cy="1670502"/>
          </a:xfrm>
          <a:prstGeom prst="straightConnector1">
            <a:avLst/>
          </a:prstGeom>
          <a:ln w="57150">
            <a:solidFill>
              <a:srgbClr val="5C7FB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 xmlns:a16="http://schemas.microsoft.com/office/drawing/2014/main" id="{93BE3EB2-30F4-56C6-F233-F524C7562A8C}"/>
              </a:ext>
            </a:extLst>
          </p:cNvPr>
          <p:cNvCxnSpPr>
            <a:cxnSpLocks/>
          </p:cNvCxnSpPr>
          <p:nvPr/>
        </p:nvCxnSpPr>
        <p:spPr>
          <a:xfrm>
            <a:off x="7702526" y="603538"/>
            <a:ext cx="0" cy="167978"/>
          </a:xfrm>
          <a:prstGeom prst="line">
            <a:avLst/>
          </a:prstGeom>
          <a:ln w="38100">
            <a:solidFill>
              <a:srgbClr val="5C7FB7"/>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 xmlns:a16="http://schemas.microsoft.com/office/drawing/2014/main" id="{5E04CCAA-2505-CB17-2767-4912B66363AB}"/>
              </a:ext>
            </a:extLst>
          </p:cNvPr>
          <p:cNvCxnSpPr/>
          <p:nvPr/>
        </p:nvCxnSpPr>
        <p:spPr>
          <a:xfrm>
            <a:off x="5009754" y="594356"/>
            <a:ext cx="0" cy="167978"/>
          </a:xfrm>
          <a:prstGeom prst="line">
            <a:avLst/>
          </a:prstGeom>
          <a:ln w="38100">
            <a:solidFill>
              <a:srgbClr val="5C7FB7"/>
            </a:solidFill>
          </a:ln>
        </p:spPr>
        <p:style>
          <a:lnRef idx="1">
            <a:schemeClr val="accent1"/>
          </a:lnRef>
          <a:fillRef idx="0">
            <a:schemeClr val="accent1"/>
          </a:fillRef>
          <a:effectRef idx="0">
            <a:schemeClr val="accent1"/>
          </a:effectRef>
          <a:fontRef idx="minor">
            <a:schemeClr val="tx1"/>
          </a:fontRef>
        </p:style>
      </p:cxnSp>
      <p:sp>
        <p:nvSpPr>
          <p:cNvPr id="22" name="Trapezoid 21">
            <a:extLst>
              <a:ext uri="{FF2B5EF4-FFF2-40B4-BE49-F238E27FC236}">
                <a16:creationId xmlns="" xmlns:a16="http://schemas.microsoft.com/office/drawing/2014/main" id="{DB77C106-7B2A-D521-B0D3-0F8644338DE2}"/>
              </a:ext>
            </a:extLst>
          </p:cNvPr>
          <p:cNvSpPr/>
          <p:nvPr/>
        </p:nvSpPr>
        <p:spPr>
          <a:xfrm rot="1590811">
            <a:off x="4352136" y="1730334"/>
            <a:ext cx="2782761" cy="1888101"/>
          </a:xfrm>
          <a:prstGeom prst="trapezoid">
            <a:avLst>
              <a:gd name="adj" fmla="val 31371"/>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rapezoid 25">
            <a:extLst>
              <a:ext uri="{FF2B5EF4-FFF2-40B4-BE49-F238E27FC236}">
                <a16:creationId xmlns="" xmlns:a16="http://schemas.microsoft.com/office/drawing/2014/main" id="{8A5449FD-536E-5B87-D6D9-8FABE359BDBC}"/>
              </a:ext>
            </a:extLst>
          </p:cNvPr>
          <p:cNvSpPr/>
          <p:nvPr/>
        </p:nvSpPr>
        <p:spPr>
          <a:xfrm rot="12341422">
            <a:off x="6403223" y="2387732"/>
            <a:ext cx="1313848" cy="1888101"/>
          </a:xfrm>
          <a:prstGeom prst="trapezoid">
            <a:avLst>
              <a:gd name="adj" fmla="val 4291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Untertitel 4">
            <a:extLst>
              <a:ext uri="{FF2B5EF4-FFF2-40B4-BE49-F238E27FC236}">
                <a16:creationId xmlns="" xmlns:a16="http://schemas.microsoft.com/office/drawing/2014/main" id="{001A569A-A248-54AB-CBA4-B2842272ADAB}"/>
              </a:ext>
            </a:extLst>
          </p:cNvPr>
          <p:cNvSpPr txBox="1">
            <a:spLocks/>
          </p:cNvSpPr>
          <p:nvPr/>
        </p:nvSpPr>
        <p:spPr>
          <a:xfrm>
            <a:off x="8973921" y="151960"/>
            <a:ext cx="838587"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rgbClr val="5C7FB7"/>
                </a:solidFill>
                <a:latin typeface="Arial" panose="020B0604020202020204" pitchFamily="34" charset="0"/>
                <a:cs typeface="Arial" panose="020B0604020202020204" pitchFamily="34" charset="0"/>
              </a:rPr>
              <a:t>0</a:t>
            </a:r>
            <a:endParaRPr lang="en-GB" dirty="0">
              <a:solidFill>
                <a:srgbClr val="5C7FB7"/>
              </a:solidFill>
              <a:latin typeface="Arial" panose="020B0604020202020204" pitchFamily="34" charset="0"/>
              <a:cs typeface="Arial" panose="020B0604020202020204" pitchFamily="34" charset="0"/>
            </a:endParaRPr>
          </a:p>
        </p:txBody>
      </p:sp>
      <p:sp>
        <p:nvSpPr>
          <p:cNvPr id="45" name="Untertitel 4">
            <a:extLst>
              <a:ext uri="{FF2B5EF4-FFF2-40B4-BE49-F238E27FC236}">
                <a16:creationId xmlns="" xmlns:a16="http://schemas.microsoft.com/office/drawing/2014/main" id="{B04A2EF1-6CF2-3B82-E842-9B48A2A8B8D8}"/>
              </a:ext>
            </a:extLst>
          </p:cNvPr>
          <p:cNvSpPr txBox="1">
            <a:spLocks/>
          </p:cNvSpPr>
          <p:nvPr/>
        </p:nvSpPr>
        <p:spPr>
          <a:xfrm>
            <a:off x="1153206" y="63328"/>
            <a:ext cx="1112507" cy="6463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4000" dirty="0">
                <a:solidFill>
                  <a:srgbClr val="5C7FB7"/>
                </a:solidFill>
                <a:latin typeface="Arial" panose="020B0604020202020204" pitchFamily="34" charset="0"/>
                <a:cs typeface="Arial" panose="020B0604020202020204" pitchFamily="34" charset="0"/>
              </a:rPr>
              <a:t>∞</a:t>
            </a:r>
            <a:endParaRPr lang="en-GB" sz="4000" dirty="0">
              <a:solidFill>
                <a:srgbClr val="5C7FB7"/>
              </a:solidFill>
              <a:latin typeface="Arial" panose="020B0604020202020204" pitchFamily="34" charset="0"/>
              <a:cs typeface="Arial" panose="020B0604020202020204" pitchFamily="34" charset="0"/>
            </a:endParaRPr>
          </a:p>
        </p:txBody>
      </p:sp>
      <p:sp>
        <p:nvSpPr>
          <p:cNvPr id="47" name="Untertitel 4">
            <a:extLst>
              <a:ext uri="{FF2B5EF4-FFF2-40B4-BE49-F238E27FC236}">
                <a16:creationId xmlns="" xmlns:a16="http://schemas.microsoft.com/office/drawing/2014/main" id="{5873BB04-3E86-A735-2811-30886D62137E}"/>
              </a:ext>
            </a:extLst>
          </p:cNvPr>
          <p:cNvSpPr txBox="1">
            <a:spLocks/>
          </p:cNvSpPr>
          <p:nvPr/>
        </p:nvSpPr>
        <p:spPr>
          <a:xfrm>
            <a:off x="7514092" y="157268"/>
            <a:ext cx="764404"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rgbClr val="5C7FB7"/>
                </a:solidFill>
                <a:latin typeface="Arial" panose="020B0604020202020204" pitchFamily="34" charset="0"/>
                <a:cs typeface="Arial" panose="020B0604020202020204" pitchFamily="34" charset="0"/>
              </a:rPr>
              <a:t>1</a:t>
            </a:r>
            <a:endParaRPr lang="en-GB" dirty="0">
              <a:solidFill>
                <a:srgbClr val="5C7FB7"/>
              </a:solidFill>
              <a:latin typeface="Arial" panose="020B0604020202020204" pitchFamily="34" charset="0"/>
              <a:cs typeface="Arial" panose="020B0604020202020204" pitchFamily="34" charset="0"/>
            </a:endParaRPr>
          </a:p>
        </p:txBody>
      </p:sp>
      <p:sp>
        <p:nvSpPr>
          <p:cNvPr id="48" name="Untertitel 4">
            <a:extLst>
              <a:ext uri="{FF2B5EF4-FFF2-40B4-BE49-F238E27FC236}">
                <a16:creationId xmlns="" xmlns:a16="http://schemas.microsoft.com/office/drawing/2014/main" id="{5F9335E1-4C05-3653-4D9F-2C11BE27CF10}"/>
              </a:ext>
            </a:extLst>
          </p:cNvPr>
          <p:cNvSpPr txBox="1">
            <a:spLocks/>
          </p:cNvSpPr>
          <p:nvPr/>
        </p:nvSpPr>
        <p:spPr>
          <a:xfrm>
            <a:off x="4549655" y="157503"/>
            <a:ext cx="1185233"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rgbClr val="5C7FB7"/>
                </a:solidFill>
                <a:latin typeface="Arial" panose="020B0604020202020204" pitchFamily="34" charset="0"/>
                <a:cs typeface="Arial" panose="020B0604020202020204" pitchFamily="34" charset="0"/>
              </a:rPr>
              <a:t>1089 </a:t>
            </a:r>
            <a:endParaRPr lang="en-GB" dirty="0">
              <a:solidFill>
                <a:srgbClr val="5C7FB7"/>
              </a:solidFill>
              <a:latin typeface="Arial" panose="020B0604020202020204" pitchFamily="34" charset="0"/>
              <a:cs typeface="Arial" panose="020B0604020202020204" pitchFamily="34" charset="0"/>
            </a:endParaRPr>
          </a:p>
        </p:txBody>
      </p:sp>
      <p:sp>
        <p:nvSpPr>
          <p:cNvPr id="49" name="Untertitel 4">
            <a:extLst>
              <a:ext uri="{FF2B5EF4-FFF2-40B4-BE49-F238E27FC236}">
                <a16:creationId xmlns="" xmlns:a16="http://schemas.microsoft.com/office/drawing/2014/main" id="{53D0352A-B746-637D-6AB6-B885C119E6CA}"/>
              </a:ext>
            </a:extLst>
          </p:cNvPr>
          <p:cNvSpPr txBox="1">
            <a:spLocks/>
          </p:cNvSpPr>
          <p:nvPr/>
        </p:nvSpPr>
        <p:spPr>
          <a:xfrm>
            <a:off x="2371190" y="151960"/>
            <a:ext cx="1185233"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rgbClr val="5C7FB7"/>
                </a:solidFill>
                <a:latin typeface="Arial" panose="020B0604020202020204" pitchFamily="34" charset="0"/>
                <a:cs typeface="Arial" panose="020B0604020202020204" pitchFamily="34" charset="0"/>
              </a:rPr>
              <a:t>1751 </a:t>
            </a:r>
            <a:endParaRPr lang="en-GB" dirty="0">
              <a:solidFill>
                <a:srgbClr val="5C7FB7"/>
              </a:solidFill>
              <a:latin typeface="Arial" panose="020B0604020202020204" pitchFamily="34" charset="0"/>
              <a:cs typeface="Arial" panose="020B0604020202020204" pitchFamily="34" charset="0"/>
            </a:endParaRPr>
          </a:p>
        </p:txBody>
      </p:sp>
      <p:pic>
        <p:nvPicPr>
          <p:cNvPr id="3" name="Grafik 2">
            <a:extLst>
              <a:ext uri="{FF2B5EF4-FFF2-40B4-BE49-F238E27FC236}">
                <a16:creationId xmlns="" xmlns:a16="http://schemas.microsoft.com/office/drawing/2014/main" id="{70BB5F27-1FE5-5F8D-7B60-C4BB007B307D}"/>
              </a:ext>
            </a:extLst>
          </p:cNvPr>
          <p:cNvPicPr>
            <a:picLocks noChangeAspect="1"/>
          </p:cNvPicPr>
          <p:nvPr/>
        </p:nvPicPr>
        <p:blipFill>
          <a:blip r:embed="rId5"/>
          <a:stretch>
            <a:fillRect/>
          </a:stretch>
        </p:blipFill>
        <p:spPr>
          <a:xfrm rot="18899607">
            <a:off x="719392" y="2345695"/>
            <a:ext cx="5718646" cy="1575940"/>
          </a:xfrm>
          <a:prstGeom prst="rect">
            <a:avLst/>
          </a:prstGeom>
        </p:spPr>
      </p:pic>
      <p:sp>
        <p:nvSpPr>
          <p:cNvPr id="12" name="Untertitel 4">
            <a:extLst>
              <a:ext uri="{FF2B5EF4-FFF2-40B4-BE49-F238E27FC236}">
                <a16:creationId xmlns="" xmlns:a16="http://schemas.microsoft.com/office/drawing/2014/main" id="{A1C115DE-E4E1-286F-0A0F-5A24DEF21F99}"/>
              </a:ext>
            </a:extLst>
          </p:cNvPr>
          <p:cNvSpPr txBox="1">
            <a:spLocks/>
          </p:cNvSpPr>
          <p:nvPr/>
        </p:nvSpPr>
        <p:spPr>
          <a:xfrm rot="18897728">
            <a:off x="4160007" y="1597455"/>
            <a:ext cx="1241980" cy="4801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l-GR" sz="2800" dirty="0">
                <a:latin typeface="Arial" panose="020B0604020202020204" pitchFamily="34" charset="0"/>
                <a:cs typeface="Arial" panose="020B0604020202020204" pitchFamily="34" charset="0"/>
              </a:rPr>
              <a:t>Λ</a:t>
            </a:r>
            <a:r>
              <a:rPr lang="de-DE" sz="2800" dirty="0">
                <a:latin typeface="Arial" panose="020B0604020202020204" pitchFamily="34" charset="0"/>
                <a:cs typeface="Arial" panose="020B0604020202020204" pitchFamily="34" charset="0"/>
              </a:rPr>
              <a:t>CDM</a:t>
            </a:r>
            <a:endParaRPr lang="en-GB" sz="2800" dirty="0">
              <a:latin typeface="Arial" panose="020B0604020202020204" pitchFamily="34" charset="0"/>
              <a:cs typeface="Arial" panose="020B0604020202020204" pitchFamily="34" charset="0"/>
            </a:endParaRPr>
          </a:p>
        </p:txBody>
      </p:sp>
      <p:sp>
        <p:nvSpPr>
          <p:cNvPr id="19" name="Trapezoid 18">
            <a:extLst>
              <a:ext uri="{FF2B5EF4-FFF2-40B4-BE49-F238E27FC236}">
                <a16:creationId xmlns="" xmlns:a16="http://schemas.microsoft.com/office/drawing/2014/main" id="{AEB3558C-09E2-B8A9-AFDA-046C77491F08}"/>
              </a:ext>
            </a:extLst>
          </p:cNvPr>
          <p:cNvSpPr/>
          <p:nvPr/>
        </p:nvSpPr>
        <p:spPr>
          <a:xfrm rot="1590811">
            <a:off x="2221571" y="2929047"/>
            <a:ext cx="6441974" cy="1888101"/>
          </a:xfrm>
          <a:prstGeom prst="trapezoid">
            <a:avLst>
              <a:gd name="adj" fmla="val 31371"/>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Untertitel 4">
            <a:extLst>
              <a:ext uri="{FF2B5EF4-FFF2-40B4-BE49-F238E27FC236}">
                <a16:creationId xmlns="" xmlns:a16="http://schemas.microsoft.com/office/drawing/2014/main" id="{FED6A5B2-8573-9228-ED93-FDA7A9219954}"/>
              </a:ext>
            </a:extLst>
          </p:cNvPr>
          <p:cNvSpPr txBox="1">
            <a:spLocks/>
          </p:cNvSpPr>
          <p:nvPr/>
        </p:nvSpPr>
        <p:spPr>
          <a:xfrm>
            <a:off x="2789199" y="2789109"/>
            <a:ext cx="2539204" cy="5355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200" dirty="0">
                <a:latin typeface="Arial" panose="020B0604020202020204" pitchFamily="34" charset="0"/>
                <a:cs typeface="Arial" panose="020B0604020202020204" pitchFamily="34" charset="0"/>
              </a:rPr>
              <a:t>H</a:t>
            </a:r>
            <a:r>
              <a:rPr lang="en-GB" sz="3200" baseline="-25000" dirty="0">
                <a:latin typeface="Arial" panose="020B0604020202020204" pitchFamily="34" charset="0"/>
                <a:cs typeface="Arial" panose="020B0604020202020204" pitchFamily="34" charset="0"/>
              </a:rPr>
              <a:t>0</a:t>
            </a:r>
            <a:r>
              <a:rPr lang="en-GB" sz="3200" baseline="3000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 74.2 </a:t>
            </a:r>
            <a:r>
              <a:rPr lang="en-GB" sz="3200" baseline="30000" dirty="0">
                <a:latin typeface="Arial" panose="020B0604020202020204" pitchFamily="34" charset="0"/>
                <a:cs typeface="Arial" panose="020B0604020202020204" pitchFamily="34" charset="0"/>
              </a:rPr>
              <a:t>4</a:t>
            </a:r>
            <a:endParaRPr lang="en-GB" sz="3200" dirty="0">
              <a:latin typeface="Arial" panose="020B0604020202020204" pitchFamily="34" charset="0"/>
              <a:cs typeface="Arial" panose="020B0604020202020204" pitchFamily="34" charset="0"/>
            </a:endParaRPr>
          </a:p>
        </p:txBody>
      </p:sp>
      <p:sp>
        <p:nvSpPr>
          <p:cNvPr id="29" name="Rechteck: abgerundete Ecken 28">
            <a:extLst>
              <a:ext uri="{FF2B5EF4-FFF2-40B4-BE49-F238E27FC236}">
                <a16:creationId xmlns="" xmlns:a16="http://schemas.microsoft.com/office/drawing/2014/main" id="{85E96307-7D13-AA58-5662-D154FE1934E9}"/>
              </a:ext>
            </a:extLst>
          </p:cNvPr>
          <p:cNvSpPr/>
          <p:nvPr/>
        </p:nvSpPr>
        <p:spPr>
          <a:xfrm>
            <a:off x="2273983" y="4758106"/>
            <a:ext cx="3393662" cy="1058616"/>
          </a:xfrm>
          <a:prstGeom prst="roundRect">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Untertitel 4">
            <a:extLst>
              <a:ext uri="{FF2B5EF4-FFF2-40B4-BE49-F238E27FC236}">
                <a16:creationId xmlns="" xmlns:a16="http://schemas.microsoft.com/office/drawing/2014/main" id="{E63A45F2-057A-51FC-C33D-88EF32E15C0E}"/>
              </a:ext>
            </a:extLst>
          </p:cNvPr>
          <p:cNvSpPr txBox="1">
            <a:spLocks/>
          </p:cNvSpPr>
          <p:nvPr/>
        </p:nvSpPr>
        <p:spPr>
          <a:xfrm>
            <a:off x="2310889" y="4820551"/>
            <a:ext cx="3319204" cy="996170"/>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dirty="0">
                <a:solidFill>
                  <a:schemeClr val="accent3">
                    <a:lumMod val="50000"/>
                  </a:schemeClr>
                </a:solidFill>
                <a:latin typeface="Arial" panose="020B0604020202020204" pitchFamily="34" charset="0"/>
                <a:cs typeface="Arial" panose="020B0604020202020204" pitchFamily="34" charset="0"/>
              </a:rPr>
              <a:t>Local </a:t>
            </a:r>
            <a:r>
              <a:rPr lang="en-US" dirty="0">
                <a:solidFill>
                  <a:schemeClr val="accent3">
                    <a:lumMod val="50000"/>
                  </a:schemeClr>
                </a:solidFill>
                <a:latin typeface="Arial" panose="020B0604020202020204" pitchFamily="34" charset="0"/>
                <a:cs typeface="Arial" panose="020B0604020202020204" pitchFamily="34" charset="0"/>
              </a:rPr>
              <a:t>agreement </a:t>
            </a:r>
            <a:r>
              <a:rPr lang="en-GB" baseline="30000" dirty="0">
                <a:solidFill>
                  <a:schemeClr val="accent3">
                    <a:lumMod val="50000"/>
                  </a:schemeClr>
                </a:solidFill>
                <a:latin typeface="Arial" panose="020B0604020202020204" pitchFamily="34" charset="0"/>
                <a:cs typeface="Arial" panose="020B0604020202020204" pitchFamily="34" charset="0"/>
              </a:rPr>
              <a:t>5</a:t>
            </a:r>
            <a:endParaRPr lang="en-US" dirty="0">
              <a:solidFill>
                <a:schemeClr val="accent3">
                  <a:lumMod val="50000"/>
                </a:schemeClr>
              </a:solidFill>
              <a:latin typeface="Arial" panose="020B0604020202020204" pitchFamily="34" charset="0"/>
              <a:cs typeface="Arial" panose="020B0604020202020204" pitchFamily="34" charset="0"/>
            </a:endParaRPr>
          </a:p>
          <a:p>
            <a:pPr marL="0" indent="0" algn="ctr">
              <a:buNone/>
            </a:pPr>
            <a:r>
              <a:rPr lang="en-US" dirty="0">
                <a:solidFill>
                  <a:schemeClr val="accent3">
                    <a:lumMod val="50000"/>
                  </a:schemeClr>
                </a:solidFill>
                <a:latin typeface="Arial" panose="020B0604020202020204" pitchFamily="34" charset="0"/>
                <a:cs typeface="Arial" panose="020B0604020202020204" pitchFamily="34" charset="0"/>
              </a:rPr>
              <a:t>with SU(2)</a:t>
            </a:r>
            <a:r>
              <a:rPr lang="en-US" baseline="-25000" dirty="0">
                <a:solidFill>
                  <a:schemeClr val="accent3">
                    <a:lumMod val="50000"/>
                  </a:schemeClr>
                </a:solidFill>
                <a:latin typeface="Arial" panose="020B0604020202020204" pitchFamily="34" charset="0"/>
                <a:cs typeface="Arial" panose="020B0604020202020204" pitchFamily="34" charset="0"/>
              </a:rPr>
              <a:t>CMB</a:t>
            </a:r>
            <a:endParaRPr lang="en-US" dirty="0">
              <a:solidFill>
                <a:schemeClr val="accent3">
                  <a:lumMod val="50000"/>
                </a:schemeClr>
              </a:solidFill>
              <a:latin typeface="Arial" panose="020B0604020202020204" pitchFamily="34" charset="0"/>
              <a:cs typeface="Arial" panose="020B0604020202020204" pitchFamily="34" charset="0"/>
            </a:endParaRPr>
          </a:p>
        </p:txBody>
      </p:sp>
      <p:sp>
        <p:nvSpPr>
          <p:cNvPr id="43" name="Untertitel 4">
            <a:extLst>
              <a:ext uri="{FF2B5EF4-FFF2-40B4-BE49-F238E27FC236}">
                <a16:creationId xmlns="" xmlns:a16="http://schemas.microsoft.com/office/drawing/2014/main" id="{83225913-C89C-9254-D8D5-398F74D37D37}"/>
              </a:ext>
            </a:extLst>
          </p:cNvPr>
          <p:cNvSpPr txBox="1">
            <a:spLocks/>
          </p:cNvSpPr>
          <p:nvPr/>
        </p:nvSpPr>
        <p:spPr>
          <a:xfrm rot="21550508">
            <a:off x="5146442" y="2381883"/>
            <a:ext cx="2263523" cy="535531"/>
          </a:xfrm>
          <a:prstGeom prst="rect">
            <a:avLst/>
          </a:prstGeom>
          <a:noFill/>
          <a:ln>
            <a:noFill/>
          </a:ln>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200" dirty="0">
                <a:latin typeface="Arial" panose="020B0604020202020204" pitchFamily="34" charset="0"/>
                <a:cs typeface="Arial" panose="020B0604020202020204" pitchFamily="34" charset="0"/>
              </a:rPr>
              <a:t>H</a:t>
            </a:r>
            <a:r>
              <a:rPr lang="en-GB" sz="3200" baseline="-25000" dirty="0">
                <a:latin typeface="Arial" panose="020B0604020202020204" pitchFamily="34" charset="0"/>
                <a:cs typeface="Arial" panose="020B0604020202020204" pitchFamily="34" charset="0"/>
              </a:rPr>
              <a:t>0 </a:t>
            </a:r>
            <a:r>
              <a:rPr lang="en-GB" sz="3200" dirty="0">
                <a:latin typeface="Arial" panose="020B0604020202020204" pitchFamily="34" charset="0"/>
                <a:cs typeface="Arial" panose="020B0604020202020204" pitchFamily="34" charset="0"/>
              </a:rPr>
              <a:t>≈ 67.4 </a:t>
            </a:r>
            <a:r>
              <a:rPr lang="en-GB" sz="3200" baseline="30000" dirty="0">
                <a:latin typeface="Arial" panose="020B0604020202020204" pitchFamily="34" charset="0"/>
                <a:cs typeface="Arial" panose="020B0604020202020204" pitchFamily="34" charset="0"/>
              </a:rPr>
              <a:t>3</a:t>
            </a:r>
            <a:endParaRPr lang="en-GB" sz="3200" dirty="0">
              <a:latin typeface="Arial" panose="020B0604020202020204" pitchFamily="34" charset="0"/>
              <a:cs typeface="Arial" panose="020B0604020202020204" pitchFamily="34" charset="0"/>
            </a:endParaRPr>
          </a:p>
        </p:txBody>
      </p:sp>
      <p:sp>
        <p:nvSpPr>
          <p:cNvPr id="53" name="Rechteck 52">
            <a:extLst>
              <a:ext uri="{FF2B5EF4-FFF2-40B4-BE49-F238E27FC236}">
                <a16:creationId xmlns="" xmlns:a16="http://schemas.microsoft.com/office/drawing/2014/main" id="{5FFF8774-9A68-D956-1B21-F6DE019898DA}"/>
              </a:ext>
            </a:extLst>
          </p:cNvPr>
          <p:cNvSpPr/>
          <p:nvPr/>
        </p:nvSpPr>
        <p:spPr>
          <a:xfrm>
            <a:off x="452986" y="1257277"/>
            <a:ext cx="805343" cy="8428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hteck 54">
            <a:extLst>
              <a:ext uri="{FF2B5EF4-FFF2-40B4-BE49-F238E27FC236}">
                <a16:creationId xmlns="" xmlns:a16="http://schemas.microsoft.com/office/drawing/2014/main" id="{9A7EDA1F-8CBE-79D8-D8F1-B5E101063E12}"/>
              </a:ext>
            </a:extLst>
          </p:cNvPr>
          <p:cNvSpPr/>
          <p:nvPr/>
        </p:nvSpPr>
        <p:spPr>
          <a:xfrm>
            <a:off x="9488016" y="1083220"/>
            <a:ext cx="2630351" cy="1015663"/>
          </a:xfrm>
          <a:prstGeom prst="rect">
            <a:avLst/>
          </a:prstGeom>
        </p:spPr>
        <p:txBody>
          <a:bodyPr wrap="square">
            <a:spAutoFit/>
          </a:bodyPr>
          <a:lstStyle/>
          <a:p>
            <a:r>
              <a:rPr lang="en-GB" sz="2000" dirty="0">
                <a:solidFill>
                  <a:schemeClr val="accent3">
                    <a:lumMod val="50000"/>
                  </a:schemeClr>
                </a:solidFill>
                <a:latin typeface="Arial" panose="020B0604020202020204" pitchFamily="34" charset="0"/>
                <a:cs typeface="Arial" panose="020B0604020202020204" pitchFamily="34" charset="0"/>
              </a:rPr>
              <a:t>Hofmann 2013    Nature Phys.</a:t>
            </a:r>
          </a:p>
          <a:p>
            <a:r>
              <a:rPr lang="en-GB" sz="2000" dirty="0">
                <a:solidFill>
                  <a:schemeClr val="accent3">
                    <a:lumMod val="50000"/>
                  </a:schemeClr>
                </a:solidFill>
                <a:latin typeface="Arial" panose="020B0604020202020204" pitchFamily="34" charset="0"/>
                <a:cs typeface="Arial" panose="020B0604020202020204" pitchFamily="34" charset="0"/>
              </a:rPr>
              <a:t>10.1038/nphys2793</a:t>
            </a:r>
          </a:p>
        </p:txBody>
      </p:sp>
      <mc:AlternateContent xmlns:mc="http://schemas.openxmlformats.org/markup-compatibility/2006" xmlns:p14="http://schemas.microsoft.com/office/powerpoint/2010/main">
        <mc:Choice Requires="p14">
          <p:contentPart p14:bwMode="auto" r:id="rId6">
            <p14:nvContentPartPr>
              <p14:cNvPr id="51" name="Freihand 50">
                <a:extLst>
                  <a:ext uri="{FF2B5EF4-FFF2-40B4-BE49-F238E27FC236}">
                    <a16:creationId xmlns="" xmlns:a16="http://schemas.microsoft.com/office/drawing/2014/main" id="{9420C472-A5A6-3CE4-DF16-E5C0CCA1A629}"/>
                  </a:ext>
                </a:extLst>
              </p14:cNvPr>
              <p14:cNvContentPartPr/>
              <p14:nvPr/>
            </p14:nvContentPartPr>
            <p14:xfrm>
              <a:off x="1594201" y="2226576"/>
              <a:ext cx="245880" cy="398880"/>
            </p14:xfrm>
          </p:contentPart>
        </mc:Choice>
        <mc:Fallback xmlns="">
          <p:pic>
            <p:nvPicPr>
              <p:cNvPr id="51" name="Freihand 50">
                <a:extLst>
                  <a:ext uri="{FF2B5EF4-FFF2-40B4-BE49-F238E27FC236}">
                    <a16:creationId xmlns:a16="http://schemas.microsoft.com/office/drawing/2014/main" id="{9420C472-A5A6-3CE4-DF16-E5C0CCA1A629}"/>
                  </a:ext>
                </a:extLst>
              </p:cNvPr>
              <p:cNvPicPr/>
              <p:nvPr/>
            </p:nvPicPr>
            <p:blipFill>
              <a:blip r:embed="rId8"/>
              <a:stretch>
                <a:fillRect/>
              </a:stretch>
            </p:blipFill>
            <p:spPr>
              <a:xfrm>
                <a:off x="1558201" y="2190576"/>
                <a:ext cx="317520" cy="470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2" name="Freihand 51">
                <a:extLst>
                  <a:ext uri="{FF2B5EF4-FFF2-40B4-BE49-F238E27FC236}">
                    <a16:creationId xmlns="" xmlns:a16="http://schemas.microsoft.com/office/drawing/2014/main" id="{13DD7134-3A14-03D9-56A8-A3B9174CFD02}"/>
                  </a:ext>
                </a:extLst>
              </p14:cNvPr>
              <p14:cNvContentPartPr/>
              <p14:nvPr/>
            </p14:nvContentPartPr>
            <p14:xfrm>
              <a:off x="1115761" y="1978176"/>
              <a:ext cx="677520" cy="477720"/>
            </p14:xfrm>
          </p:contentPart>
        </mc:Choice>
        <mc:Fallback xmlns="">
          <p:pic>
            <p:nvPicPr>
              <p:cNvPr id="52" name="Freihand 51">
                <a:extLst>
                  <a:ext uri="{FF2B5EF4-FFF2-40B4-BE49-F238E27FC236}">
                    <a16:creationId xmlns:a16="http://schemas.microsoft.com/office/drawing/2014/main" id="{13DD7134-3A14-03D9-56A8-A3B9174CFD02}"/>
                  </a:ext>
                </a:extLst>
              </p:cNvPr>
              <p:cNvPicPr/>
              <p:nvPr/>
            </p:nvPicPr>
            <p:blipFill>
              <a:blip r:embed="rId10"/>
              <a:stretch>
                <a:fillRect/>
              </a:stretch>
            </p:blipFill>
            <p:spPr>
              <a:xfrm>
                <a:off x="1079761" y="1942176"/>
                <a:ext cx="749160" cy="549360"/>
              </a:xfrm>
              <a:prstGeom prst="rect">
                <a:avLst/>
              </a:prstGeom>
            </p:spPr>
          </p:pic>
        </mc:Fallback>
      </mc:AlternateContent>
      <p:sp>
        <p:nvSpPr>
          <p:cNvPr id="9" name="Rechteck 8">
            <a:extLst>
              <a:ext uri="{FF2B5EF4-FFF2-40B4-BE49-F238E27FC236}">
                <a16:creationId xmlns="" xmlns:a16="http://schemas.microsoft.com/office/drawing/2014/main" id="{D44170C7-E034-4E30-D191-E7DFD0D4A729}"/>
              </a:ext>
            </a:extLst>
          </p:cNvPr>
          <p:cNvSpPr/>
          <p:nvPr/>
        </p:nvSpPr>
        <p:spPr>
          <a:xfrm>
            <a:off x="9502498" y="2227136"/>
            <a:ext cx="2630351" cy="707886"/>
          </a:xfrm>
          <a:prstGeom prst="rect">
            <a:avLst/>
          </a:prstGeom>
        </p:spPr>
        <p:txBody>
          <a:bodyPr wrap="square">
            <a:spAutoFit/>
          </a:bodyPr>
          <a:lstStyle/>
          <a:p>
            <a:r>
              <a:rPr lang="en-GB" sz="2000" dirty="0">
                <a:solidFill>
                  <a:schemeClr val="accent3">
                    <a:lumMod val="50000"/>
                  </a:schemeClr>
                </a:solidFill>
                <a:latin typeface="Arial" panose="020B0604020202020204" pitchFamily="34" charset="0"/>
                <a:cs typeface="Arial" panose="020B0604020202020204" pitchFamily="34" charset="0"/>
              </a:rPr>
              <a:t>Planck Collaboration</a:t>
            </a:r>
          </a:p>
          <a:p>
            <a:r>
              <a:rPr lang="de-DE" sz="2000" dirty="0" err="1">
                <a:solidFill>
                  <a:schemeClr val="accent3">
                    <a:lumMod val="50000"/>
                  </a:schemeClr>
                </a:solidFill>
                <a:latin typeface="Arial" panose="020B0604020202020204" pitchFamily="34" charset="0"/>
                <a:cs typeface="Arial" panose="020B0604020202020204" pitchFamily="34" charset="0"/>
              </a:rPr>
              <a:t>arXiv</a:t>
            </a:r>
            <a:r>
              <a:rPr lang="de-DE" sz="2000" dirty="0">
                <a:solidFill>
                  <a:schemeClr val="accent3">
                    <a:lumMod val="50000"/>
                  </a:schemeClr>
                </a:solidFill>
                <a:latin typeface="Arial" panose="020B0604020202020204" pitchFamily="34" charset="0"/>
                <a:cs typeface="Arial" panose="020B0604020202020204" pitchFamily="34" charset="0"/>
              </a:rPr>
              <a:t>: </a:t>
            </a:r>
            <a:r>
              <a:rPr lang="en-GB" sz="2000" dirty="0">
                <a:solidFill>
                  <a:schemeClr val="accent3">
                    <a:lumMod val="50000"/>
                  </a:schemeClr>
                </a:solidFill>
                <a:latin typeface="Arial" panose="020B0604020202020204" pitchFamily="34" charset="0"/>
                <a:cs typeface="Arial" panose="020B0604020202020204" pitchFamily="34" charset="0"/>
              </a:rPr>
              <a:t>1807.06209</a:t>
            </a:r>
          </a:p>
        </p:txBody>
      </p:sp>
      <p:sp>
        <p:nvSpPr>
          <p:cNvPr id="17" name="Rechteck 16">
            <a:extLst>
              <a:ext uri="{FF2B5EF4-FFF2-40B4-BE49-F238E27FC236}">
                <a16:creationId xmlns="" xmlns:a16="http://schemas.microsoft.com/office/drawing/2014/main" id="{4795D2CC-E892-DBE9-DD03-C88AF24FF820}"/>
              </a:ext>
            </a:extLst>
          </p:cNvPr>
          <p:cNvSpPr/>
          <p:nvPr/>
        </p:nvSpPr>
        <p:spPr>
          <a:xfrm>
            <a:off x="9506513" y="3055476"/>
            <a:ext cx="2346112" cy="1015663"/>
          </a:xfrm>
          <a:prstGeom prst="rect">
            <a:avLst/>
          </a:prstGeom>
        </p:spPr>
        <p:txBody>
          <a:bodyPr wrap="square">
            <a:spAutoFit/>
          </a:bodyPr>
          <a:lstStyle/>
          <a:p>
            <a:r>
              <a:rPr lang="en-GB" sz="2000" dirty="0">
                <a:solidFill>
                  <a:schemeClr val="accent3">
                    <a:lumMod val="50000"/>
                  </a:schemeClr>
                </a:solidFill>
                <a:latin typeface="Arial" panose="020B0604020202020204" pitchFamily="34" charset="0"/>
                <a:cs typeface="Arial" panose="020B0604020202020204" pitchFamily="34" charset="0"/>
              </a:rPr>
              <a:t>Hahn et al. 2018 </a:t>
            </a:r>
          </a:p>
          <a:p>
            <a:r>
              <a:rPr lang="en-GB" sz="2000" dirty="0">
                <a:solidFill>
                  <a:schemeClr val="accent3">
                    <a:lumMod val="50000"/>
                  </a:schemeClr>
                </a:solidFill>
                <a:latin typeface="Arial" panose="020B0604020202020204" pitchFamily="34" charset="0"/>
                <a:cs typeface="Arial" panose="020B0604020202020204" pitchFamily="34" charset="0"/>
              </a:rPr>
              <a:t>MNRAS</a:t>
            </a:r>
          </a:p>
          <a:p>
            <a:r>
              <a:rPr lang="de-DE" sz="2000" dirty="0" err="1">
                <a:solidFill>
                  <a:schemeClr val="accent3">
                    <a:lumMod val="50000"/>
                  </a:schemeClr>
                </a:solidFill>
                <a:latin typeface="Arial" panose="020B0604020202020204" pitchFamily="34" charset="0"/>
                <a:cs typeface="Arial" panose="020B0604020202020204" pitchFamily="34" charset="0"/>
              </a:rPr>
              <a:t>arXiv</a:t>
            </a:r>
            <a:r>
              <a:rPr lang="de-DE" sz="2000" dirty="0">
                <a:solidFill>
                  <a:schemeClr val="accent3">
                    <a:lumMod val="50000"/>
                  </a:schemeClr>
                </a:solidFill>
                <a:latin typeface="Arial" panose="020B0604020202020204" pitchFamily="34" charset="0"/>
                <a:cs typeface="Arial" panose="020B0604020202020204" pitchFamily="34" charset="0"/>
              </a:rPr>
              <a:t>: </a:t>
            </a:r>
            <a:r>
              <a:rPr lang="en-GB" sz="2000" dirty="0">
                <a:solidFill>
                  <a:schemeClr val="accent3">
                    <a:lumMod val="50000"/>
                  </a:schemeClr>
                </a:solidFill>
                <a:latin typeface="Arial" panose="020B0604020202020204" pitchFamily="34" charset="0"/>
                <a:cs typeface="Arial" panose="020B0604020202020204" pitchFamily="34" charset="0"/>
              </a:rPr>
              <a:t>1810.01253</a:t>
            </a:r>
          </a:p>
        </p:txBody>
      </p:sp>
      <p:sp>
        <p:nvSpPr>
          <p:cNvPr id="27" name="Rechteck 26">
            <a:extLst>
              <a:ext uri="{FF2B5EF4-FFF2-40B4-BE49-F238E27FC236}">
                <a16:creationId xmlns="" xmlns:a16="http://schemas.microsoft.com/office/drawing/2014/main" id="{5ABAA89C-1717-1F72-8881-F332FF887DF5}"/>
              </a:ext>
            </a:extLst>
          </p:cNvPr>
          <p:cNvSpPr/>
          <p:nvPr/>
        </p:nvSpPr>
        <p:spPr>
          <a:xfrm>
            <a:off x="9502499" y="4204873"/>
            <a:ext cx="2630351" cy="707886"/>
          </a:xfrm>
          <a:prstGeom prst="rect">
            <a:avLst/>
          </a:prstGeom>
        </p:spPr>
        <p:txBody>
          <a:bodyPr wrap="square">
            <a:spAutoFit/>
          </a:bodyPr>
          <a:lstStyle/>
          <a:p>
            <a:r>
              <a:rPr lang="en-GB" sz="2000" dirty="0" err="1">
                <a:solidFill>
                  <a:schemeClr val="accent3">
                    <a:lumMod val="50000"/>
                  </a:schemeClr>
                </a:solidFill>
                <a:latin typeface="Arial" panose="020B0604020202020204" pitchFamily="34" charset="0"/>
                <a:cs typeface="Arial" panose="020B0604020202020204" pitchFamily="34" charset="0"/>
              </a:rPr>
              <a:t>Riess</a:t>
            </a:r>
            <a:r>
              <a:rPr lang="en-GB" sz="2000" dirty="0">
                <a:solidFill>
                  <a:schemeClr val="accent3">
                    <a:lumMod val="50000"/>
                  </a:schemeClr>
                </a:solidFill>
                <a:latin typeface="Arial" panose="020B0604020202020204" pitchFamily="34" charset="0"/>
                <a:cs typeface="Arial" panose="020B0604020202020204" pitchFamily="34" charset="0"/>
              </a:rPr>
              <a:t> et al. 2021</a:t>
            </a:r>
          </a:p>
          <a:p>
            <a:r>
              <a:rPr lang="de-DE" sz="2000" dirty="0" err="1">
                <a:solidFill>
                  <a:schemeClr val="accent3">
                    <a:lumMod val="50000"/>
                  </a:schemeClr>
                </a:solidFill>
                <a:latin typeface="Arial" panose="020B0604020202020204" pitchFamily="34" charset="0"/>
                <a:cs typeface="Arial" panose="020B0604020202020204" pitchFamily="34" charset="0"/>
              </a:rPr>
              <a:t>arXiv</a:t>
            </a:r>
            <a:r>
              <a:rPr lang="de-DE" sz="2000" dirty="0">
                <a:solidFill>
                  <a:schemeClr val="accent3">
                    <a:lumMod val="50000"/>
                  </a:schemeClr>
                </a:solidFill>
                <a:latin typeface="Arial" panose="020B0604020202020204" pitchFamily="34" charset="0"/>
                <a:cs typeface="Arial" panose="020B0604020202020204" pitchFamily="34" charset="0"/>
              </a:rPr>
              <a:t>: </a:t>
            </a:r>
            <a:r>
              <a:rPr lang="en-GB" sz="2000" dirty="0">
                <a:solidFill>
                  <a:schemeClr val="accent3">
                    <a:lumMod val="50000"/>
                  </a:schemeClr>
                </a:solidFill>
                <a:latin typeface="Arial" panose="020B0604020202020204" pitchFamily="34" charset="0"/>
                <a:cs typeface="Arial" panose="020B0604020202020204" pitchFamily="34" charset="0"/>
              </a:rPr>
              <a:t>2112.04510</a:t>
            </a:r>
          </a:p>
        </p:txBody>
      </p:sp>
      <p:sp>
        <p:nvSpPr>
          <p:cNvPr id="30" name="Rechteck 29">
            <a:extLst>
              <a:ext uri="{FF2B5EF4-FFF2-40B4-BE49-F238E27FC236}">
                <a16:creationId xmlns="" xmlns:a16="http://schemas.microsoft.com/office/drawing/2014/main" id="{C084EBE7-398C-C1DC-8407-156F1E36B18A}"/>
              </a:ext>
            </a:extLst>
          </p:cNvPr>
          <p:cNvSpPr/>
          <p:nvPr/>
        </p:nvSpPr>
        <p:spPr>
          <a:xfrm>
            <a:off x="9502499" y="5092003"/>
            <a:ext cx="2702201" cy="1015663"/>
          </a:xfrm>
          <a:prstGeom prst="rect">
            <a:avLst/>
          </a:prstGeom>
        </p:spPr>
        <p:txBody>
          <a:bodyPr wrap="square">
            <a:spAutoFit/>
          </a:bodyPr>
          <a:lstStyle/>
          <a:p>
            <a:r>
              <a:rPr lang="de-DE" sz="2000" dirty="0" err="1">
                <a:solidFill>
                  <a:schemeClr val="accent3">
                    <a:lumMod val="50000"/>
                  </a:schemeClr>
                </a:solidFill>
                <a:latin typeface="Arial" panose="020B0604020202020204" pitchFamily="34" charset="0"/>
                <a:cs typeface="Arial" panose="020B0604020202020204" pitchFamily="34" charset="0"/>
              </a:rPr>
              <a:t>Hofmann+JM+Balaji</a:t>
            </a:r>
            <a:r>
              <a:rPr lang="de-DE" sz="2000" dirty="0">
                <a:solidFill>
                  <a:schemeClr val="accent3">
                    <a:lumMod val="50000"/>
                  </a:schemeClr>
                </a:solidFill>
                <a:latin typeface="Arial" panose="020B0604020202020204" pitchFamily="34" charset="0"/>
                <a:cs typeface="Arial" panose="020B0604020202020204" pitchFamily="34" charset="0"/>
              </a:rPr>
              <a:t> </a:t>
            </a:r>
            <a:r>
              <a:rPr lang="en-GB" sz="2000" dirty="0">
                <a:solidFill>
                  <a:schemeClr val="accent3">
                    <a:lumMod val="50000"/>
                  </a:schemeClr>
                </a:solidFill>
                <a:latin typeface="Arial" panose="020B0604020202020204" pitchFamily="34" charset="0"/>
                <a:cs typeface="Arial" panose="020B0604020202020204" pitchFamily="34" charset="0"/>
              </a:rPr>
              <a:t>           2023, </a:t>
            </a:r>
            <a:r>
              <a:rPr lang="en-GB" sz="2000" dirty="0" err="1">
                <a:solidFill>
                  <a:schemeClr val="accent3">
                    <a:lumMod val="50000"/>
                  </a:schemeClr>
                </a:solidFill>
                <a:latin typeface="Arial" panose="020B0604020202020204" pitchFamily="34" charset="0"/>
                <a:cs typeface="Arial" panose="020B0604020202020204" pitchFamily="34" charset="0"/>
              </a:rPr>
              <a:t>AdP</a:t>
            </a:r>
            <a:r>
              <a:rPr lang="en-GB" sz="2000" dirty="0">
                <a:solidFill>
                  <a:schemeClr val="accent3">
                    <a:lumMod val="50000"/>
                  </a:schemeClr>
                </a:solidFill>
                <a:latin typeface="Arial" panose="020B0604020202020204" pitchFamily="34" charset="0"/>
                <a:cs typeface="Arial" panose="020B0604020202020204" pitchFamily="34" charset="0"/>
              </a:rPr>
              <a:t>. </a:t>
            </a:r>
            <a:endParaRPr lang="en-GB" sz="2000" dirty="0" smtClean="0">
              <a:solidFill>
                <a:schemeClr val="accent3">
                  <a:lumMod val="50000"/>
                </a:schemeClr>
              </a:solidFill>
              <a:latin typeface="Arial" panose="020B0604020202020204" pitchFamily="34" charset="0"/>
              <a:cs typeface="Arial" panose="020B0604020202020204" pitchFamily="34" charset="0"/>
            </a:endParaRPr>
          </a:p>
          <a:p>
            <a:r>
              <a:rPr lang="de-DE" sz="2000" dirty="0" err="1" smtClean="0">
                <a:solidFill>
                  <a:schemeClr val="accent3">
                    <a:lumMod val="50000"/>
                  </a:schemeClr>
                </a:solidFill>
                <a:latin typeface="Arial" panose="020B0604020202020204" pitchFamily="34" charset="0"/>
                <a:cs typeface="Arial" panose="020B0604020202020204" pitchFamily="34" charset="0"/>
              </a:rPr>
              <a:t>arXiv</a:t>
            </a:r>
            <a:r>
              <a:rPr lang="de-DE" sz="2000" dirty="0">
                <a:solidFill>
                  <a:schemeClr val="accent3">
                    <a:lumMod val="50000"/>
                  </a:schemeClr>
                </a:solidFill>
                <a:latin typeface="Arial" panose="020B0604020202020204" pitchFamily="34" charset="0"/>
                <a:cs typeface="Arial" panose="020B0604020202020204" pitchFamily="34" charset="0"/>
              </a:rPr>
              <a:t>: </a:t>
            </a:r>
            <a:r>
              <a:rPr lang="en-US" sz="2000" dirty="0">
                <a:solidFill>
                  <a:schemeClr val="accent3">
                    <a:lumMod val="50000"/>
                  </a:schemeClr>
                </a:solidFill>
                <a:latin typeface="Arial" panose="020B0604020202020204" pitchFamily="34" charset="0"/>
                <a:cs typeface="Arial" panose="020B0604020202020204" pitchFamily="34" charset="0"/>
              </a:rPr>
              <a:t>2205.11450</a:t>
            </a:r>
          </a:p>
        </p:txBody>
      </p:sp>
      <p:sp>
        <p:nvSpPr>
          <p:cNvPr id="33" name="Textfeld 32">
            <a:extLst>
              <a:ext uri="{FF2B5EF4-FFF2-40B4-BE49-F238E27FC236}">
                <a16:creationId xmlns="" xmlns:a16="http://schemas.microsoft.com/office/drawing/2014/main" id="{2AA57D4E-EACF-65D0-BB28-1199906C8CD2}"/>
              </a:ext>
            </a:extLst>
          </p:cNvPr>
          <p:cNvSpPr txBox="1"/>
          <p:nvPr/>
        </p:nvSpPr>
        <p:spPr>
          <a:xfrm>
            <a:off x="9352402" y="1043324"/>
            <a:ext cx="257453" cy="369332"/>
          </a:xfrm>
          <a:prstGeom prst="rect">
            <a:avLst/>
          </a:prstGeom>
          <a:noFill/>
        </p:spPr>
        <p:txBody>
          <a:bodyPr wrap="square">
            <a:spAutoFit/>
          </a:bodyPr>
          <a:lstStyle/>
          <a:p>
            <a:r>
              <a:rPr lang="en-GB" sz="2400" baseline="30000" dirty="0">
                <a:solidFill>
                  <a:schemeClr val="accent3">
                    <a:lumMod val="50000"/>
                  </a:schemeClr>
                </a:solidFill>
                <a:latin typeface="Arial" panose="020B0604020202020204" pitchFamily="34" charset="0"/>
                <a:cs typeface="Arial" panose="020B0604020202020204" pitchFamily="34" charset="0"/>
              </a:rPr>
              <a:t>1</a:t>
            </a:r>
            <a:r>
              <a:rPr lang="en-GB" sz="1800" dirty="0">
                <a:solidFill>
                  <a:schemeClr val="accent3">
                    <a:lumMod val="50000"/>
                  </a:schemeClr>
                </a:solidFill>
                <a:latin typeface="Arial" panose="020B0604020202020204" pitchFamily="34" charset="0"/>
                <a:cs typeface="Arial" panose="020B0604020202020204" pitchFamily="34" charset="0"/>
              </a:rPr>
              <a:t> </a:t>
            </a:r>
            <a:endParaRPr lang="en-GB" dirty="0"/>
          </a:p>
        </p:txBody>
      </p:sp>
      <p:sp>
        <p:nvSpPr>
          <p:cNvPr id="36" name="Textfeld 35">
            <a:extLst>
              <a:ext uri="{FF2B5EF4-FFF2-40B4-BE49-F238E27FC236}">
                <a16:creationId xmlns="" xmlns:a16="http://schemas.microsoft.com/office/drawing/2014/main" id="{213C752C-C2D5-EEA7-06C0-9471032DF53D}"/>
              </a:ext>
            </a:extLst>
          </p:cNvPr>
          <p:cNvSpPr txBox="1"/>
          <p:nvPr/>
        </p:nvSpPr>
        <p:spPr>
          <a:xfrm>
            <a:off x="9346663" y="2223994"/>
            <a:ext cx="257453" cy="369332"/>
          </a:xfrm>
          <a:prstGeom prst="rect">
            <a:avLst/>
          </a:prstGeom>
          <a:noFill/>
        </p:spPr>
        <p:txBody>
          <a:bodyPr wrap="square">
            <a:spAutoFit/>
          </a:bodyPr>
          <a:lstStyle/>
          <a:p>
            <a:r>
              <a:rPr lang="en-GB" sz="2400" baseline="30000" dirty="0">
                <a:solidFill>
                  <a:schemeClr val="accent3">
                    <a:lumMod val="50000"/>
                  </a:schemeClr>
                </a:solidFill>
                <a:latin typeface="Arial" panose="020B0604020202020204" pitchFamily="34" charset="0"/>
                <a:cs typeface="Arial" panose="020B0604020202020204" pitchFamily="34" charset="0"/>
              </a:rPr>
              <a:t>3</a:t>
            </a:r>
            <a:r>
              <a:rPr lang="en-GB" sz="1800" dirty="0">
                <a:solidFill>
                  <a:schemeClr val="accent3">
                    <a:lumMod val="50000"/>
                  </a:schemeClr>
                </a:solidFill>
                <a:latin typeface="Arial" panose="020B0604020202020204" pitchFamily="34" charset="0"/>
                <a:cs typeface="Arial" panose="020B0604020202020204" pitchFamily="34" charset="0"/>
              </a:rPr>
              <a:t> </a:t>
            </a:r>
            <a:endParaRPr lang="en-GB" dirty="0"/>
          </a:p>
        </p:txBody>
      </p:sp>
      <p:sp>
        <p:nvSpPr>
          <p:cNvPr id="37" name="Textfeld 36">
            <a:extLst>
              <a:ext uri="{FF2B5EF4-FFF2-40B4-BE49-F238E27FC236}">
                <a16:creationId xmlns="" xmlns:a16="http://schemas.microsoft.com/office/drawing/2014/main" id="{1D32104C-AE5E-0EFE-B0F2-67517A8C6BEE}"/>
              </a:ext>
            </a:extLst>
          </p:cNvPr>
          <p:cNvSpPr txBox="1"/>
          <p:nvPr/>
        </p:nvSpPr>
        <p:spPr>
          <a:xfrm>
            <a:off x="9352403" y="3098316"/>
            <a:ext cx="251714" cy="369332"/>
          </a:xfrm>
          <a:prstGeom prst="rect">
            <a:avLst/>
          </a:prstGeom>
          <a:noFill/>
        </p:spPr>
        <p:txBody>
          <a:bodyPr wrap="square">
            <a:spAutoFit/>
          </a:bodyPr>
          <a:lstStyle/>
          <a:p>
            <a:r>
              <a:rPr lang="en-GB" sz="2400" baseline="30000" dirty="0">
                <a:solidFill>
                  <a:schemeClr val="accent3">
                    <a:lumMod val="50000"/>
                  </a:schemeClr>
                </a:solidFill>
                <a:latin typeface="Arial" panose="020B0604020202020204" pitchFamily="34" charset="0"/>
                <a:cs typeface="Arial" panose="020B0604020202020204" pitchFamily="34" charset="0"/>
              </a:rPr>
              <a:t>4</a:t>
            </a:r>
            <a:r>
              <a:rPr lang="en-GB" sz="1800" dirty="0">
                <a:solidFill>
                  <a:schemeClr val="accent3">
                    <a:lumMod val="50000"/>
                  </a:schemeClr>
                </a:solidFill>
                <a:latin typeface="Arial" panose="020B0604020202020204" pitchFamily="34" charset="0"/>
                <a:cs typeface="Arial" panose="020B0604020202020204" pitchFamily="34" charset="0"/>
              </a:rPr>
              <a:t> </a:t>
            </a:r>
            <a:endParaRPr lang="en-GB" dirty="0"/>
          </a:p>
        </p:txBody>
      </p:sp>
      <p:sp>
        <p:nvSpPr>
          <p:cNvPr id="38" name="Textfeld 37">
            <a:extLst>
              <a:ext uri="{FF2B5EF4-FFF2-40B4-BE49-F238E27FC236}">
                <a16:creationId xmlns="" xmlns:a16="http://schemas.microsoft.com/office/drawing/2014/main" id="{FE958717-2DD4-2CE0-ADAA-6C701DA36548}"/>
              </a:ext>
            </a:extLst>
          </p:cNvPr>
          <p:cNvSpPr txBox="1"/>
          <p:nvPr/>
        </p:nvSpPr>
        <p:spPr>
          <a:xfrm>
            <a:off x="9353605" y="4169707"/>
            <a:ext cx="257453" cy="369332"/>
          </a:xfrm>
          <a:prstGeom prst="rect">
            <a:avLst/>
          </a:prstGeom>
          <a:noFill/>
        </p:spPr>
        <p:txBody>
          <a:bodyPr wrap="square">
            <a:spAutoFit/>
          </a:bodyPr>
          <a:lstStyle/>
          <a:p>
            <a:r>
              <a:rPr lang="en-GB" sz="2400" baseline="30000" dirty="0">
                <a:solidFill>
                  <a:schemeClr val="accent3">
                    <a:lumMod val="50000"/>
                  </a:schemeClr>
                </a:solidFill>
                <a:latin typeface="Arial" panose="020B0604020202020204" pitchFamily="34" charset="0"/>
                <a:cs typeface="Arial" panose="020B0604020202020204" pitchFamily="34" charset="0"/>
              </a:rPr>
              <a:t>2</a:t>
            </a:r>
            <a:r>
              <a:rPr lang="en-GB" sz="1800" dirty="0">
                <a:solidFill>
                  <a:schemeClr val="accent3">
                    <a:lumMod val="50000"/>
                  </a:schemeClr>
                </a:solidFill>
                <a:latin typeface="Arial" panose="020B0604020202020204" pitchFamily="34" charset="0"/>
                <a:cs typeface="Arial" panose="020B0604020202020204" pitchFamily="34" charset="0"/>
              </a:rPr>
              <a:t> </a:t>
            </a:r>
            <a:endParaRPr lang="en-GB" dirty="0"/>
          </a:p>
        </p:txBody>
      </p:sp>
      <p:sp>
        <p:nvSpPr>
          <p:cNvPr id="56" name="Textfeld 55">
            <a:extLst>
              <a:ext uri="{FF2B5EF4-FFF2-40B4-BE49-F238E27FC236}">
                <a16:creationId xmlns="" xmlns:a16="http://schemas.microsoft.com/office/drawing/2014/main" id="{B49DF269-122E-85AD-C08A-1F267DF8B1F8}"/>
              </a:ext>
            </a:extLst>
          </p:cNvPr>
          <p:cNvSpPr txBox="1"/>
          <p:nvPr/>
        </p:nvSpPr>
        <p:spPr>
          <a:xfrm>
            <a:off x="9346664" y="5081967"/>
            <a:ext cx="257453" cy="369332"/>
          </a:xfrm>
          <a:prstGeom prst="rect">
            <a:avLst/>
          </a:prstGeom>
          <a:noFill/>
        </p:spPr>
        <p:txBody>
          <a:bodyPr wrap="square">
            <a:spAutoFit/>
          </a:bodyPr>
          <a:lstStyle/>
          <a:p>
            <a:r>
              <a:rPr lang="en-GB" sz="2400" baseline="30000" dirty="0">
                <a:solidFill>
                  <a:schemeClr val="accent3">
                    <a:lumMod val="50000"/>
                  </a:schemeClr>
                </a:solidFill>
                <a:latin typeface="Arial" panose="020B0604020202020204" pitchFamily="34" charset="0"/>
                <a:cs typeface="Arial" panose="020B0604020202020204" pitchFamily="34" charset="0"/>
              </a:rPr>
              <a:t>5</a:t>
            </a:r>
            <a:r>
              <a:rPr lang="en-GB" sz="1800" dirty="0">
                <a:solidFill>
                  <a:schemeClr val="accent3">
                    <a:lumMod val="50000"/>
                  </a:schemeClr>
                </a:solidFill>
                <a:latin typeface="Arial" panose="020B0604020202020204" pitchFamily="34" charset="0"/>
                <a:cs typeface="Arial" panose="020B0604020202020204" pitchFamily="34" charset="0"/>
              </a:rPr>
              <a:t> </a:t>
            </a:r>
            <a:endParaRPr lang="en-GB" dirty="0"/>
          </a:p>
        </p:txBody>
      </p:sp>
      <p:sp>
        <p:nvSpPr>
          <p:cNvPr id="65" name="Titel 3">
            <a:extLst>
              <a:ext uri="{FF2B5EF4-FFF2-40B4-BE49-F238E27FC236}">
                <a16:creationId xmlns="" xmlns:a16="http://schemas.microsoft.com/office/drawing/2014/main" id="{9A42929C-E9FB-6C79-EBC1-A56ABAE0C862}"/>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a:solidFill>
                  <a:schemeClr val="accent3">
                    <a:lumMod val="50000"/>
                  </a:schemeClr>
                </a:solidFill>
                <a:latin typeface="Arial" panose="020B0604020202020204" pitchFamily="34" charset="0"/>
                <a:cs typeface="Arial" panose="020B0604020202020204" pitchFamily="34" charset="0"/>
              </a:rPr>
              <a:t>1</a:t>
            </a:r>
          </a:p>
        </p:txBody>
      </p:sp>
      <p:sp>
        <p:nvSpPr>
          <p:cNvPr id="11" name="Untertitel 4">
            <a:extLst>
              <a:ext uri="{FF2B5EF4-FFF2-40B4-BE49-F238E27FC236}">
                <a16:creationId xmlns="" xmlns:a16="http://schemas.microsoft.com/office/drawing/2014/main" id="{C8152ED9-ED12-2C70-CB48-7962C09897E3}"/>
              </a:ext>
            </a:extLst>
          </p:cNvPr>
          <p:cNvSpPr txBox="1">
            <a:spLocks/>
          </p:cNvSpPr>
          <p:nvPr/>
        </p:nvSpPr>
        <p:spPr>
          <a:xfrm>
            <a:off x="54664" y="1324571"/>
            <a:ext cx="3420878" cy="5355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3200" dirty="0">
                <a:latin typeface="Arial" panose="020B0604020202020204" pitchFamily="34" charset="0"/>
                <a:cs typeface="Arial" panose="020B0604020202020204" pitchFamily="34" charset="0"/>
              </a:rPr>
              <a:t>SU(2) Postulate</a:t>
            </a:r>
            <a:r>
              <a:rPr lang="de-DE" sz="3200" baseline="30000" dirty="0">
                <a:latin typeface="Arial" panose="020B0604020202020204" pitchFamily="34" charset="0"/>
                <a:cs typeface="Arial" panose="020B0604020202020204" pitchFamily="34" charset="0"/>
              </a:rPr>
              <a:t>1</a:t>
            </a:r>
            <a:endParaRPr lang="en-GB" sz="3200" baseline="30000" dirty="0">
              <a:latin typeface="Arial" panose="020B0604020202020204" pitchFamily="34" charset="0"/>
              <a:cs typeface="Arial" panose="020B0604020202020204" pitchFamily="34" charset="0"/>
            </a:endParaRPr>
          </a:p>
        </p:txBody>
      </p:sp>
      <p:sp>
        <p:nvSpPr>
          <p:cNvPr id="20" name="Ellipse 19">
            <a:extLst>
              <a:ext uri="{FF2B5EF4-FFF2-40B4-BE49-F238E27FC236}">
                <a16:creationId xmlns="" xmlns:a16="http://schemas.microsoft.com/office/drawing/2014/main" id="{F4E77E90-AAE4-B745-AA2C-5F17E56D6C67}"/>
              </a:ext>
            </a:extLst>
          </p:cNvPr>
          <p:cNvSpPr/>
          <p:nvPr/>
        </p:nvSpPr>
        <p:spPr>
          <a:xfrm>
            <a:off x="6932489" y="2406193"/>
            <a:ext cx="270272" cy="25983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Ellipse 20">
            <a:extLst>
              <a:ext uri="{FF2B5EF4-FFF2-40B4-BE49-F238E27FC236}">
                <a16:creationId xmlns="" xmlns:a16="http://schemas.microsoft.com/office/drawing/2014/main" id="{7DEE2B00-51B9-F48A-B287-315E1EBD3F74}"/>
              </a:ext>
            </a:extLst>
          </p:cNvPr>
          <p:cNvSpPr/>
          <p:nvPr/>
        </p:nvSpPr>
        <p:spPr>
          <a:xfrm>
            <a:off x="4583352" y="2828517"/>
            <a:ext cx="270272" cy="25983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Ellipse 23">
            <a:extLst>
              <a:ext uri="{FF2B5EF4-FFF2-40B4-BE49-F238E27FC236}">
                <a16:creationId xmlns="" xmlns:a16="http://schemas.microsoft.com/office/drawing/2014/main" id="{E1650151-36B0-35E3-57E5-9A58A71D96CF}"/>
              </a:ext>
            </a:extLst>
          </p:cNvPr>
          <p:cNvSpPr/>
          <p:nvPr/>
        </p:nvSpPr>
        <p:spPr>
          <a:xfrm>
            <a:off x="7416659" y="4114902"/>
            <a:ext cx="270272" cy="25983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8" name="Grafik 57"/>
          <p:cNvPicPr>
            <a:picLocks noChangeAspect="1"/>
          </p:cNvPicPr>
          <p:nvPr/>
        </p:nvPicPr>
        <p:blipFill rotWithShape="1">
          <a:blip r:embed="rId11"/>
          <a:srcRect l="28907" b="51613"/>
          <a:stretch/>
        </p:blipFill>
        <p:spPr>
          <a:xfrm>
            <a:off x="5948249" y="3892004"/>
            <a:ext cx="3103307" cy="2286205"/>
          </a:xfrm>
          <a:prstGeom prst="rect">
            <a:avLst/>
          </a:prstGeom>
        </p:spPr>
      </p:pic>
      <p:sp>
        <p:nvSpPr>
          <p:cNvPr id="7" name="Untertitel 4">
            <a:extLst>
              <a:ext uri="{FF2B5EF4-FFF2-40B4-BE49-F238E27FC236}">
                <a16:creationId xmlns="" xmlns:a16="http://schemas.microsoft.com/office/drawing/2014/main" id="{2AA62D63-8BD7-9E93-6B3A-6F00A204E9DB}"/>
              </a:ext>
            </a:extLst>
          </p:cNvPr>
          <p:cNvSpPr txBox="1">
            <a:spLocks/>
          </p:cNvSpPr>
          <p:nvPr/>
        </p:nvSpPr>
        <p:spPr>
          <a:xfrm>
            <a:off x="5515358" y="4071139"/>
            <a:ext cx="2837770" cy="1106970"/>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200" dirty="0">
                <a:latin typeface="Arial" panose="020B0604020202020204" pitchFamily="34" charset="0"/>
                <a:cs typeface="Arial" panose="020B0604020202020204" pitchFamily="34" charset="0"/>
              </a:rPr>
              <a:t>    H</a:t>
            </a:r>
            <a:r>
              <a:rPr lang="en-GB" sz="3200" baseline="-25000" dirty="0">
                <a:latin typeface="Arial" panose="020B0604020202020204" pitchFamily="34" charset="0"/>
                <a:cs typeface="Arial" panose="020B0604020202020204" pitchFamily="34" charset="0"/>
              </a:rPr>
              <a:t>0</a:t>
            </a:r>
            <a:r>
              <a:rPr lang="en-GB" sz="3200" baseline="3000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 73 </a:t>
            </a:r>
            <a:r>
              <a:rPr lang="en-GB" sz="3200" baseline="30000" dirty="0">
                <a:latin typeface="Arial" panose="020B0604020202020204" pitchFamily="34" charset="0"/>
                <a:cs typeface="Arial" panose="020B0604020202020204" pitchFamily="34" charset="0"/>
              </a:rPr>
              <a:t>2</a:t>
            </a:r>
            <a:endParaRPr lang="en-GB" sz="3200" dirty="0">
              <a:latin typeface="Arial" panose="020B0604020202020204" pitchFamily="34" charset="0"/>
              <a:cs typeface="Arial" panose="020B0604020202020204" pitchFamily="34" charset="0"/>
            </a:endParaRPr>
          </a:p>
          <a:p>
            <a:pPr algn="l"/>
            <a:r>
              <a:rPr lang="en-GB" sz="3200" dirty="0">
                <a:latin typeface="Arial" panose="020B0604020202020204" pitchFamily="34" charset="0"/>
                <a:cs typeface="Arial" panose="020B0604020202020204" pitchFamily="34" charset="0"/>
              </a:rPr>
              <a:t>  km s</a:t>
            </a:r>
            <a:r>
              <a:rPr lang="en-GB" sz="3200" baseline="30000" dirty="0">
                <a:latin typeface="Arial" panose="020B0604020202020204" pitchFamily="34" charset="0"/>
                <a:cs typeface="Arial" panose="020B0604020202020204" pitchFamily="34" charset="0"/>
              </a:rPr>
              <a:t>−1</a:t>
            </a:r>
            <a:r>
              <a:rPr lang="en-GB" sz="3200" dirty="0">
                <a:latin typeface="Arial" panose="020B0604020202020204" pitchFamily="34" charset="0"/>
                <a:cs typeface="Arial" panose="020B0604020202020204" pitchFamily="34" charset="0"/>
              </a:rPr>
              <a:t>Mpc</a:t>
            </a:r>
            <a:r>
              <a:rPr lang="en-GB" sz="3200" baseline="30000" dirty="0">
                <a:latin typeface="Arial" panose="020B0604020202020204" pitchFamily="34" charset="0"/>
                <a:cs typeface="Arial" panose="020B0604020202020204" pitchFamily="34" charset="0"/>
              </a:rPr>
              <a:t>−1</a:t>
            </a:r>
          </a:p>
        </p:txBody>
      </p:sp>
      <p:sp>
        <p:nvSpPr>
          <p:cNvPr id="59" name="Untertitel 4">
            <a:extLst>
              <a:ext uri="{FF2B5EF4-FFF2-40B4-BE49-F238E27FC236}">
                <a16:creationId xmlns="" xmlns:a16="http://schemas.microsoft.com/office/drawing/2014/main" id="{E2753F7D-DFAF-D844-84AF-57085B090398}"/>
              </a:ext>
            </a:extLst>
          </p:cNvPr>
          <p:cNvSpPr txBox="1">
            <a:spLocks/>
          </p:cNvSpPr>
          <p:nvPr/>
        </p:nvSpPr>
        <p:spPr>
          <a:xfrm>
            <a:off x="-4079" y="2823560"/>
            <a:ext cx="1185233"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rgbClr val="5C7FB7"/>
                </a:solidFill>
                <a:latin typeface="Arial" panose="020B0604020202020204" pitchFamily="34" charset="0"/>
                <a:cs typeface="Arial" panose="020B0604020202020204" pitchFamily="34" charset="0"/>
              </a:rPr>
              <a:t>~3000 </a:t>
            </a:r>
            <a:endParaRPr lang="en-GB" dirty="0">
              <a:solidFill>
                <a:srgbClr val="5C7FB7"/>
              </a:solidFill>
              <a:latin typeface="Arial" panose="020B0604020202020204" pitchFamily="34" charset="0"/>
              <a:cs typeface="Arial" panose="020B0604020202020204" pitchFamily="34" charset="0"/>
            </a:endParaRPr>
          </a:p>
        </p:txBody>
      </p:sp>
      <p:cxnSp>
        <p:nvCxnSpPr>
          <p:cNvPr id="60" name="Gerader Verbinder 59">
            <a:extLst>
              <a:ext uri="{FF2B5EF4-FFF2-40B4-BE49-F238E27FC236}">
                <a16:creationId xmlns="" xmlns:a16="http://schemas.microsoft.com/office/drawing/2014/main" id="{0E0C0014-89E5-0D9E-E682-CDED3A123E41}"/>
              </a:ext>
            </a:extLst>
          </p:cNvPr>
          <p:cNvCxnSpPr>
            <a:cxnSpLocks/>
          </p:cNvCxnSpPr>
          <p:nvPr/>
        </p:nvCxnSpPr>
        <p:spPr>
          <a:xfrm>
            <a:off x="1027569" y="3031062"/>
            <a:ext cx="200221" cy="4864"/>
          </a:xfrm>
          <a:prstGeom prst="line">
            <a:avLst/>
          </a:prstGeom>
          <a:ln w="38100">
            <a:solidFill>
              <a:srgbClr val="5C7FB7"/>
            </a:solidFill>
          </a:ln>
        </p:spPr>
        <p:style>
          <a:lnRef idx="1">
            <a:schemeClr val="accent1"/>
          </a:lnRef>
          <a:fillRef idx="0">
            <a:schemeClr val="accent1"/>
          </a:fillRef>
          <a:effectRef idx="0">
            <a:schemeClr val="accent1"/>
          </a:effectRef>
          <a:fontRef idx="minor">
            <a:schemeClr val="tx1"/>
          </a:fontRef>
        </p:style>
      </p:cxnSp>
      <p:sp>
        <p:nvSpPr>
          <p:cNvPr id="62" name="Geschweifte Klammer links 61">
            <a:extLst>
              <a:ext uri="{FF2B5EF4-FFF2-40B4-BE49-F238E27FC236}">
                <a16:creationId xmlns="" xmlns:a16="http://schemas.microsoft.com/office/drawing/2014/main" id="{CF35A3DB-EC45-BE98-3717-361A25D8C22F}"/>
              </a:ext>
            </a:extLst>
          </p:cNvPr>
          <p:cNvSpPr/>
          <p:nvPr/>
        </p:nvSpPr>
        <p:spPr>
          <a:xfrm>
            <a:off x="1357482" y="2858765"/>
            <a:ext cx="287337" cy="2256248"/>
          </a:xfrm>
          <a:prstGeom prst="leftBrace">
            <a:avLst>
              <a:gd name="adj1" fmla="val 48242"/>
              <a:gd name="adj2" fmla="val 7784"/>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1" name="Textfeld 60">
            <a:extLst>
              <a:ext uri="{FF2B5EF4-FFF2-40B4-BE49-F238E27FC236}">
                <a16:creationId xmlns:a16="http://schemas.microsoft.com/office/drawing/2014/main" xmlns="" id="{B49DF269-122E-85AD-C08A-1F267DF8B1F8}"/>
              </a:ext>
            </a:extLst>
          </p:cNvPr>
          <p:cNvSpPr txBox="1"/>
          <p:nvPr/>
        </p:nvSpPr>
        <p:spPr>
          <a:xfrm>
            <a:off x="9346664" y="5081967"/>
            <a:ext cx="257453" cy="369332"/>
          </a:xfrm>
          <a:prstGeom prst="rect">
            <a:avLst/>
          </a:prstGeom>
          <a:noFill/>
        </p:spPr>
        <p:txBody>
          <a:bodyPr wrap="square">
            <a:spAutoFit/>
          </a:bodyPr>
          <a:lstStyle/>
          <a:p>
            <a:r>
              <a:rPr lang="en-GB" sz="2400" baseline="30000" dirty="0">
                <a:solidFill>
                  <a:schemeClr val="accent3">
                    <a:lumMod val="50000"/>
                  </a:schemeClr>
                </a:solidFill>
                <a:latin typeface="Arial" panose="020B0604020202020204" pitchFamily="34" charset="0"/>
                <a:cs typeface="Arial" panose="020B0604020202020204" pitchFamily="34" charset="0"/>
              </a:rPr>
              <a:t>5</a:t>
            </a:r>
            <a:r>
              <a:rPr lang="en-GB" sz="1800" dirty="0">
                <a:solidFill>
                  <a:schemeClr val="accent3">
                    <a:lumMod val="50000"/>
                  </a:schemeClr>
                </a:solidFill>
                <a:latin typeface="Arial" panose="020B0604020202020204" pitchFamily="34" charset="0"/>
                <a:cs typeface="Arial" panose="020B0604020202020204" pitchFamily="34" charset="0"/>
              </a:rPr>
              <a:t> </a:t>
            </a:r>
            <a:endParaRPr lang="en-GB" dirty="0"/>
          </a:p>
        </p:txBody>
      </p:sp>
      <p:sp>
        <p:nvSpPr>
          <p:cNvPr id="63" name="Textfeld 62">
            <a:extLst>
              <a:ext uri="{FF2B5EF4-FFF2-40B4-BE49-F238E27FC236}">
                <a16:creationId xmlns="" xmlns:a16="http://schemas.microsoft.com/office/drawing/2014/main" id="{6BDF2019-28A6-7D5A-D4DA-BC71ABBAC7B3}"/>
              </a:ext>
            </a:extLst>
          </p:cNvPr>
          <p:cNvSpPr txBox="1"/>
          <p:nvPr/>
        </p:nvSpPr>
        <p:spPr>
          <a:xfrm>
            <a:off x="9502498" y="6151270"/>
            <a:ext cx="1026495" cy="461665"/>
          </a:xfrm>
          <a:prstGeom prst="rect">
            <a:avLst/>
          </a:prstGeom>
          <a:noFill/>
        </p:spPr>
        <p:txBody>
          <a:bodyPr wrap="square">
            <a:spAutoFit/>
          </a:bodyPr>
          <a:lstStyle/>
          <a:p>
            <a:r>
              <a:rPr lang="en-GB" sz="2400" dirty="0" err="1">
                <a:solidFill>
                  <a:schemeClr val="accent3">
                    <a:lumMod val="50000"/>
                  </a:schemeClr>
                </a:solidFill>
                <a:latin typeface="Arial" panose="020B0604020202020204" pitchFamily="34" charset="0"/>
                <a:cs typeface="Arial" panose="020B0604020202020204" pitchFamily="34" charset="0"/>
              </a:rPr>
              <a:t>Ω</a:t>
            </a:r>
            <a:r>
              <a:rPr lang="en-GB" sz="2400" baseline="-25000" dirty="0" err="1">
                <a:solidFill>
                  <a:schemeClr val="accent3">
                    <a:lumMod val="50000"/>
                  </a:schemeClr>
                </a:solidFill>
                <a:latin typeface="Arial" panose="020B0604020202020204" pitchFamily="34" charset="0"/>
                <a:cs typeface="Arial" panose="020B0604020202020204" pitchFamily="34" charset="0"/>
              </a:rPr>
              <a:t>m</a:t>
            </a:r>
            <a:r>
              <a:rPr lang="en-GB" sz="2400" dirty="0">
                <a:solidFill>
                  <a:schemeClr val="accent3">
                    <a:lumMod val="50000"/>
                  </a:schemeClr>
                </a:solidFill>
                <a:latin typeface="Arial" panose="020B0604020202020204" pitchFamily="34" charset="0"/>
                <a:cs typeface="Arial" panose="020B0604020202020204" pitchFamily="34" charset="0"/>
              </a:rPr>
              <a:t> </a:t>
            </a:r>
            <a:r>
              <a:rPr lang="el-GR" sz="2400" dirty="0">
                <a:solidFill>
                  <a:schemeClr val="accent3">
                    <a:lumMod val="50000"/>
                  </a:schemeClr>
                </a:solidFill>
                <a:latin typeface="Arial" panose="020B0604020202020204" pitchFamily="34" charset="0"/>
                <a:cs typeface="Arial" panose="020B0604020202020204" pitchFamily="34" charset="0"/>
              </a:rPr>
              <a:t>σ</a:t>
            </a:r>
            <a:r>
              <a:rPr lang="en-GB" sz="2400" baseline="-25000" dirty="0">
                <a:solidFill>
                  <a:schemeClr val="accent3">
                    <a:lumMod val="50000"/>
                  </a:schemeClr>
                </a:solidFill>
                <a:latin typeface="Arial" panose="020B0604020202020204" pitchFamily="34" charset="0"/>
                <a:cs typeface="Arial" panose="020B0604020202020204" pitchFamily="34" charset="0"/>
              </a:rPr>
              <a:t>8</a:t>
            </a:r>
          </a:p>
        </p:txBody>
      </p:sp>
      <p:sp>
        <p:nvSpPr>
          <p:cNvPr id="64" name="Textfeld 63">
            <a:extLst>
              <a:ext uri="{FF2B5EF4-FFF2-40B4-BE49-F238E27FC236}">
                <a16:creationId xmlns="" xmlns:a16="http://schemas.microsoft.com/office/drawing/2014/main" id="{144C86A5-FA14-A593-74D1-82E5EB528FC7}"/>
              </a:ext>
            </a:extLst>
          </p:cNvPr>
          <p:cNvSpPr txBox="1"/>
          <p:nvPr/>
        </p:nvSpPr>
        <p:spPr>
          <a:xfrm>
            <a:off x="10755186" y="6160502"/>
            <a:ext cx="1026495" cy="461665"/>
          </a:xfrm>
          <a:prstGeom prst="rect">
            <a:avLst/>
          </a:prstGeom>
          <a:noFill/>
        </p:spPr>
        <p:txBody>
          <a:bodyPr wrap="square">
            <a:spAutoFit/>
          </a:bodyPr>
          <a:lstStyle/>
          <a:p>
            <a:r>
              <a:rPr lang="en-GB" sz="2400" dirty="0" err="1">
                <a:solidFill>
                  <a:schemeClr val="accent3">
                    <a:lumMod val="50000"/>
                  </a:schemeClr>
                </a:solidFill>
                <a:latin typeface="Arial" panose="020B0604020202020204" pitchFamily="34" charset="0"/>
                <a:cs typeface="Arial" panose="020B0604020202020204" pitchFamily="34" charset="0"/>
              </a:rPr>
              <a:t>Ω</a:t>
            </a:r>
            <a:r>
              <a:rPr lang="en-GB" sz="2400" baseline="-25000" dirty="0" err="1">
                <a:solidFill>
                  <a:schemeClr val="accent3">
                    <a:lumMod val="50000"/>
                  </a:schemeClr>
                </a:solidFill>
                <a:latin typeface="Arial" panose="020B0604020202020204" pitchFamily="34" charset="0"/>
                <a:cs typeface="Arial" panose="020B0604020202020204" pitchFamily="34" charset="0"/>
              </a:rPr>
              <a:t>b</a:t>
            </a:r>
            <a:endParaRPr lang="en-GB" sz="2400" baseline="-25000" dirty="0">
              <a:solidFill>
                <a:schemeClr val="accent3">
                  <a:lumMod val="50000"/>
                </a:schemeClr>
              </a:solidFill>
              <a:latin typeface="Arial" panose="020B0604020202020204" pitchFamily="34" charset="0"/>
              <a:cs typeface="Arial" panose="020B0604020202020204" pitchFamily="34" charset="0"/>
            </a:endParaRPr>
          </a:p>
        </p:txBody>
      </p:sp>
      <p:grpSp>
        <p:nvGrpSpPr>
          <p:cNvPr id="66" name="Gruppieren 65">
            <a:extLst>
              <a:ext uri="{FF2B5EF4-FFF2-40B4-BE49-F238E27FC236}">
                <a16:creationId xmlns="" xmlns:a16="http://schemas.microsoft.com/office/drawing/2014/main" id="{9C669241-AEC6-6E9A-5DB7-F448A5E45A88}"/>
              </a:ext>
            </a:extLst>
          </p:cNvPr>
          <p:cNvGrpSpPr/>
          <p:nvPr/>
        </p:nvGrpSpPr>
        <p:grpSpPr>
          <a:xfrm>
            <a:off x="11309829" y="6265390"/>
            <a:ext cx="219600" cy="257985"/>
            <a:chOff x="11210220" y="6371355"/>
            <a:chExt cx="219600" cy="257985"/>
          </a:xfrm>
        </p:grpSpPr>
        <mc:AlternateContent xmlns:mc="http://schemas.openxmlformats.org/markup-compatibility/2006">
          <mc:Choice xmlns="" xmlns:aink="http://schemas.microsoft.com/office/drawing/2016/ink" xmlns:p14="http://schemas.microsoft.com/office/powerpoint/2010/main" Requires="p14 aink">
            <p:contentPart p14:bwMode="auto" r:id="rId12">
              <p14:nvContentPartPr>
                <p14:cNvPr id="57" name="Freihand 56">
                  <a:extLst>
                    <a:ext uri="{FF2B5EF4-FFF2-40B4-BE49-F238E27FC236}">
                      <a16:creationId xmlns:a16="http://schemas.microsoft.com/office/drawing/2014/main" id="{59ADA6C6-36B0-DEFA-79FA-EDC18DE8592A}"/>
                    </a:ext>
                  </a:extLst>
                </p14:cNvPr>
                <p14:cNvContentPartPr/>
                <p14:nvPr/>
              </p14:nvContentPartPr>
              <p14:xfrm>
                <a:off x="11229300" y="6372660"/>
                <a:ext cx="200520" cy="256680"/>
              </p14:xfrm>
            </p:contentPart>
          </mc:Choice>
          <mc:Fallback>
            <p:pic>
              <p:nvPicPr>
                <p:cNvPr id="67" name="Freihand 56">
                  <a:extLst>
                    <a:ext uri="{FF2B5EF4-FFF2-40B4-BE49-F238E27FC236}">
                      <a16:creationId xmlns:p14="http://schemas.microsoft.com/office/powerpoint/2010/main" xmlns:aink="http://schemas.microsoft.com/office/drawing/2016/ink" xmlns="" xmlns:a16="http://schemas.microsoft.com/office/drawing/2014/main" id="{59ADA6C6-36B0-DEFA-79FA-EDC18DE8592A}"/>
                    </a:ext>
                  </a:extLst>
                </p:cNvPr>
                <p:cNvPicPr/>
                <p:nvPr/>
              </p:nvPicPr>
              <p:blipFill>
                <a:blip r:embed="rId13"/>
                <a:stretch>
                  <a:fillRect/>
                </a:stretch>
              </p:blipFill>
              <p:spPr>
                <a:xfrm>
                  <a:off x="11166300" y="5995020"/>
                  <a:ext cx="326160" cy="1012320"/>
                </a:xfrm>
                <a:prstGeom prst="rect">
                  <a:avLst/>
                </a:prstGeom>
              </p:spPr>
            </p:pic>
          </mc:Fallback>
        </mc:AlternateContent>
        <mc:AlternateContent xmlns:mc="http://schemas.openxmlformats.org/markup-compatibility/2006">
          <mc:Choice xmlns="" xmlns:aink="http://schemas.microsoft.com/office/drawing/2016/ink" xmlns:p14="http://schemas.microsoft.com/office/powerpoint/2010/main" Requires="p14 aink">
            <p:contentPart p14:bwMode="auto" r:id="rId14">
              <p14:nvContentPartPr>
                <p14:cNvPr id="58" name="Freihand 57">
                  <a:extLst>
                    <a:ext uri="{FF2B5EF4-FFF2-40B4-BE49-F238E27FC236}">
                      <a16:creationId xmlns:a16="http://schemas.microsoft.com/office/drawing/2014/main" id="{FE446EEB-FF01-F16F-59CA-C0B98BA7CE5C}"/>
                    </a:ext>
                  </a:extLst>
                </p14:cNvPr>
                <p14:cNvContentPartPr/>
                <p14:nvPr/>
              </p14:nvContentPartPr>
              <p14:xfrm>
                <a:off x="11210220" y="6371355"/>
                <a:ext cx="215640" cy="237240"/>
              </p14:xfrm>
            </p:contentPart>
          </mc:Choice>
          <mc:Fallback>
            <p:pic>
              <p:nvPicPr>
                <p:cNvPr id="68" name="Freihand 57">
                  <a:extLst>
                    <a:ext uri="{FF2B5EF4-FFF2-40B4-BE49-F238E27FC236}">
                      <a16:creationId xmlns:p14="http://schemas.microsoft.com/office/powerpoint/2010/main" xmlns:aink="http://schemas.microsoft.com/office/drawing/2016/ink" xmlns="" xmlns:a16="http://schemas.microsoft.com/office/drawing/2014/main" id="{FE446EEB-FF01-F16F-59CA-C0B98BA7CE5C}"/>
                    </a:ext>
                  </a:extLst>
                </p:cNvPr>
                <p:cNvPicPr/>
                <p:nvPr/>
              </p:nvPicPr>
              <p:blipFill>
                <a:blip r:embed="rId15"/>
                <a:stretch>
                  <a:fillRect/>
                </a:stretch>
              </p:blipFill>
              <p:spPr>
                <a:xfrm>
                  <a:off x="11147580" y="5993715"/>
                  <a:ext cx="341280" cy="992880"/>
                </a:xfrm>
                <a:prstGeom prst="rect">
                  <a:avLst/>
                </a:prstGeom>
              </p:spPr>
            </p:pic>
          </mc:Fallback>
        </mc:AlternateContent>
      </p:grpSp>
      <p:pic>
        <p:nvPicPr>
          <p:cNvPr id="69" name="Freihand 59">
            <a:extLst>
              <a:ext uri="{FF2B5EF4-FFF2-40B4-BE49-F238E27FC236}">
                <a16:creationId xmlns:mc="http://schemas.openxmlformats.org/markup-compatibility/2006" xmlns:p14="http://schemas.microsoft.com/office/powerpoint/2010/main" xmlns:aink="http://schemas.microsoft.com/office/drawing/2016/ink" xmlns="" xmlns:a16="http://schemas.microsoft.com/office/drawing/2014/main" id="{27865330-F1DB-A2B4-A1AC-49CD44B66915}"/>
              </a:ext>
            </a:extLst>
          </p:cNvPr>
          <p:cNvPicPr/>
          <p:nvPr/>
        </p:nvPicPr>
        <p:blipFill>
          <a:blip r:embed="rId16"/>
          <a:stretch>
            <a:fillRect/>
          </a:stretch>
        </p:blipFill>
        <p:spPr>
          <a:xfrm>
            <a:off x="10370914" y="5828911"/>
            <a:ext cx="384034" cy="1019407"/>
          </a:xfrm>
          <a:prstGeom prst="rect">
            <a:avLst/>
          </a:prstGeom>
        </p:spPr>
      </p:pic>
    </p:spTree>
    <p:extLst>
      <p:ext uri="{BB962C8B-B14F-4D97-AF65-F5344CB8AC3E}">
        <p14:creationId xmlns:p14="http://schemas.microsoft.com/office/powerpoint/2010/main" val="371977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8" grpId="0"/>
      <p:bldP spid="30" grpId="0"/>
      <p:bldP spid="56" grpId="0"/>
      <p:bldP spid="61" grpId="0"/>
      <p:bldP spid="63" grpId="0"/>
      <p:bldP spid="6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Grafik 56"/>
          <p:cNvPicPr>
            <a:picLocks noChangeAspect="1"/>
          </p:cNvPicPr>
          <p:nvPr/>
        </p:nvPicPr>
        <p:blipFill>
          <a:blip r:embed="rId2"/>
          <a:stretch>
            <a:fillRect/>
          </a:stretch>
        </p:blipFill>
        <p:spPr>
          <a:xfrm>
            <a:off x="1307769" y="904406"/>
            <a:ext cx="7904600" cy="5440000"/>
          </a:xfrm>
          <a:prstGeom prst="rect">
            <a:avLst/>
          </a:prstGeom>
        </p:spPr>
      </p:pic>
      <p:sp>
        <p:nvSpPr>
          <p:cNvPr id="50" name="Rechteck 49">
            <a:extLst>
              <a:ext uri="{FF2B5EF4-FFF2-40B4-BE49-F238E27FC236}">
                <a16:creationId xmlns="" xmlns:a16="http://schemas.microsoft.com/office/drawing/2014/main" id="{77B2C7FF-3E69-DDD5-E0AA-2DA33721BEFB}"/>
              </a:ext>
            </a:extLst>
          </p:cNvPr>
          <p:cNvSpPr/>
          <p:nvPr/>
        </p:nvSpPr>
        <p:spPr>
          <a:xfrm rot="1798160">
            <a:off x="4783721" y="2781027"/>
            <a:ext cx="4348044" cy="1276816"/>
          </a:xfrm>
          <a:prstGeom prst="rect">
            <a:avLst/>
          </a:prstGeom>
          <a:blipFill dpi="0" rotWithShape="1">
            <a:blip r:embed="rId3">
              <a:alphaModFix amt="5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2" descr="alt=&quot;Cartoon with Earth in the lower left of the image, with a fan-shaped illustration showing different cosmological epochs observed as we look out into the Universe, including local group dwarf galaxies, large scle structure, reionization, and the CMB. Same illustration as above but without the legend and icons&quot;">
            <a:extLst>
              <a:ext uri="{FF2B5EF4-FFF2-40B4-BE49-F238E27FC236}">
                <a16:creationId xmlns="" xmlns:a16="http://schemas.microsoft.com/office/drawing/2014/main" id="{54458109-4837-9C67-2B1C-70EFC8274DC6}"/>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artisticBlur radius="44"/>
                    </a14:imgEffect>
                  </a14:imgLayer>
                </a14:imgProps>
              </a:ext>
              <a:ext uri="{28A0092B-C50C-407E-A947-70E740481C1C}">
                <a14:useLocalDpi xmlns:a14="http://schemas.microsoft.com/office/drawing/2010/main" val="0"/>
              </a:ext>
            </a:extLst>
          </a:blip>
          <a:srcRect l="74618" t="4684" r="-8663" b="71742"/>
          <a:stretch/>
        </p:blipFill>
        <p:spPr bwMode="auto">
          <a:xfrm flipH="1">
            <a:off x="517203" y="1124924"/>
            <a:ext cx="2753993" cy="85303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46" name="Untertitel 4">
            <a:extLst>
              <a:ext uri="{FF2B5EF4-FFF2-40B4-BE49-F238E27FC236}">
                <a16:creationId xmlns="" xmlns:a16="http://schemas.microsoft.com/office/drawing/2014/main" id="{9A555CAC-44B5-D3B5-1B41-1C0CAD5CD31E}"/>
              </a:ext>
            </a:extLst>
          </p:cNvPr>
          <p:cNvSpPr txBox="1">
            <a:spLocks/>
          </p:cNvSpPr>
          <p:nvPr/>
        </p:nvSpPr>
        <p:spPr>
          <a:xfrm>
            <a:off x="6623482" y="6346132"/>
            <a:ext cx="3239486" cy="3416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b="0" i="0">
                <a:solidFill>
                  <a:srgbClr val="5C7FB7"/>
                </a:solidFill>
                <a:effectLst/>
                <a:latin typeface="arial" panose="020B0604020202020204" pitchFamily="34" charset="0"/>
              </a:rPr>
              <a:t>© Jessie Muir (modified)</a:t>
            </a:r>
            <a:endParaRPr lang="en-US" sz="1800">
              <a:solidFill>
                <a:srgbClr val="5C7FB7"/>
              </a:solidFill>
              <a:latin typeface="Arial" panose="020B0604020202020204" pitchFamily="34" charset="0"/>
              <a:cs typeface="Arial" panose="020B0604020202020204" pitchFamily="34" charset="0"/>
            </a:endParaRPr>
          </a:p>
        </p:txBody>
      </p:sp>
      <p:cxnSp>
        <p:nvCxnSpPr>
          <p:cNvPr id="4" name="Gerade Verbindung mit Pfeil 3">
            <a:extLst>
              <a:ext uri="{FF2B5EF4-FFF2-40B4-BE49-F238E27FC236}">
                <a16:creationId xmlns="" xmlns:a16="http://schemas.microsoft.com/office/drawing/2014/main" id="{6D60BD67-0DC7-FFEE-E964-8EA276209CE1}"/>
              </a:ext>
            </a:extLst>
          </p:cNvPr>
          <p:cNvCxnSpPr>
            <a:cxnSpLocks/>
          </p:cNvCxnSpPr>
          <p:nvPr/>
        </p:nvCxnSpPr>
        <p:spPr>
          <a:xfrm flipH="1">
            <a:off x="1314159" y="678444"/>
            <a:ext cx="7846852" cy="0"/>
          </a:xfrm>
          <a:prstGeom prst="straightConnector1">
            <a:avLst/>
          </a:prstGeom>
          <a:ln w="57150">
            <a:solidFill>
              <a:srgbClr val="5C7FB7"/>
            </a:solidFill>
            <a:tailEnd type="triangle"/>
          </a:ln>
        </p:spPr>
        <p:style>
          <a:lnRef idx="1">
            <a:schemeClr val="accent1"/>
          </a:lnRef>
          <a:fillRef idx="0">
            <a:schemeClr val="accent1"/>
          </a:fillRef>
          <a:effectRef idx="0">
            <a:schemeClr val="accent1"/>
          </a:effectRef>
          <a:fontRef idx="minor">
            <a:schemeClr val="tx1"/>
          </a:fontRef>
        </p:style>
      </p:cxnSp>
      <p:sp>
        <p:nvSpPr>
          <p:cNvPr id="5" name="Untertitel 4">
            <a:extLst>
              <a:ext uri="{FF2B5EF4-FFF2-40B4-BE49-F238E27FC236}">
                <a16:creationId xmlns="" xmlns:a16="http://schemas.microsoft.com/office/drawing/2014/main" id="{D8F7869F-89DC-5793-E984-B7046D56FB57}"/>
              </a:ext>
            </a:extLst>
          </p:cNvPr>
          <p:cNvSpPr txBox="1">
            <a:spLocks/>
          </p:cNvSpPr>
          <p:nvPr/>
        </p:nvSpPr>
        <p:spPr>
          <a:xfrm>
            <a:off x="9360536" y="483842"/>
            <a:ext cx="2056764"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solidFill>
                  <a:srgbClr val="5C7FB7"/>
                </a:solidFill>
                <a:latin typeface="Arial" panose="020B0604020202020204" pitchFamily="34" charset="0"/>
                <a:cs typeface="Arial" panose="020B0604020202020204" pitchFamily="34" charset="0"/>
              </a:rPr>
              <a:t>redshift [z]</a:t>
            </a:r>
          </a:p>
        </p:txBody>
      </p:sp>
      <p:cxnSp>
        <p:nvCxnSpPr>
          <p:cNvPr id="10" name="Gerader Verbinder 9">
            <a:extLst>
              <a:ext uri="{FF2B5EF4-FFF2-40B4-BE49-F238E27FC236}">
                <a16:creationId xmlns="" xmlns:a16="http://schemas.microsoft.com/office/drawing/2014/main" id="{91FDB410-1F88-6C54-0962-0DD87DF661C7}"/>
              </a:ext>
            </a:extLst>
          </p:cNvPr>
          <p:cNvCxnSpPr>
            <a:cxnSpLocks/>
          </p:cNvCxnSpPr>
          <p:nvPr/>
        </p:nvCxnSpPr>
        <p:spPr>
          <a:xfrm>
            <a:off x="9148893" y="612219"/>
            <a:ext cx="0" cy="167978"/>
          </a:xfrm>
          <a:prstGeom prst="line">
            <a:avLst/>
          </a:prstGeom>
          <a:ln w="38100">
            <a:solidFill>
              <a:srgbClr val="5C7FB7"/>
            </a:solidFill>
          </a:ln>
        </p:spPr>
        <p:style>
          <a:lnRef idx="1">
            <a:schemeClr val="accent1"/>
          </a:lnRef>
          <a:fillRef idx="0">
            <a:schemeClr val="accent1"/>
          </a:fillRef>
          <a:effectRef idx="0">
            <a:schemeClr val="accent1"/>
          </a:effectRef>
          <a:fontRef idx="minor">
            <a:schemeClr val="tx1"/>
          </a:fontRef>
        </p:style>
      </p:cxnSp>
      <p:sp>
        <p:nvSpPr>
          <p:cNvPr id="13" name="Untertitel 4">
            <a:extLst>
              <a:ext uri="{FF2B5EF4-FFF2-40B4-BE49-F238E27FC236}">
                <a16:creationId xmlns="" xmlns:a16="http://schemas.microsoft.com/office/drawing/2014/main" id="{133E57C0-653E-7F8C-2118-3AC1F9A0530E}"/>
              </a:ext>
            </a:extLst>
          </p:cNvPr>
          <p:cNvSpPr txBox="1">
            <a:spLocks/>
          </p:cNvSpPr>
          <p:nvPr/>
        </p:nvSpPr>
        <p:spPr>
          <a:xfrm>
            <a:off x="-4085" y="3776528"/>
            <a:ext cx="1185233"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rgbClr val="5C7FB7"/>
                </a:solidFill>
                <a:latin typeface="Arial" panose="020B0604020202020204" pitchFamily="34" charset="0"/>
                <a:cs typeface="Arial" panose="020B0604020202020204" pitchFamily="34" charset="0"/>
              </a:rPr>
              <a:t>~3000 </a:t>
            </a:r>
            <a:endParaRPr lang="en-GB" dirty="0">
              <a:solidFill>
                <a:srgbClr val="5C7FB7"/>
              </a:solidFill>
              <a:latin typeface="Arial" panose="020B0604020202020204" pitchFamily="34" charset="0"/>
              <a:cs typeface="Arial" panose="020B0604020202020204" pitchFamily="34" charset="0"/>
            </a:endParaRPr>
          </a:p>
        </p:txBody>
      </p:sp>
      <p:cxnSp>
        <p:nvCxnSpPr>
          <p:cNvPr id="14" name="Gerade Verbindung mit Pfeil 13">
            <a:extLst>
              <a:ext uri="{FF2B5EF4-FFF2-40B4-BE49-F238E27FC236}">
                <a16:creationId xmlns="" xmlns:a16="http://schemas.microsoft.com/office/drawing/2014/main" id="{2AD45D17-66BB-7113-2653-50D7A1B144E2}"/>
              </a:ext>
            </a:extLst>
          </p:cNvPr>
          <p:cNvCxnSpPr>
            <a:cxnSpLocks/>
          </p:cNvCxnSpPr>
          <p:nvPr/>
        </p:nvCxnSpPr>
        <p:spPr>
          <a:xfrm flipH="1" flipV="1">
            <a:off x="1128346" y="927137"/>
            <a:ext cx="2168" cy="5418773"/>
          </a:xfrm>
          <a:prstGeom prst="straightConnector1">
            <a:avLst/>
          </a:prstGeom>
          <a:ln w="57150">
            <a:solidFill>
              <a:srgbClr val="5C7FB7"/>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 xmlns:a16="http://schemas.microsoft.com/office/drawing/2014/main" id="{DF9952D5-1500-8F28-0803-6B5E5AAEF629}"/>
              </a:ext>
            </a:extLst>
          </p:cNvPr>
          <p:cNvCxnSpPr>
            <a:cxnSpLocks/>
          </p:cNvCxnSpPr>
          <p:nvPr/>
        </p:nvCxnSpPr>
        <p:spPr>
          <a:xfrm>
            <a:off x="1027563" y="3984030"/>
            <a:ext cx="200221" cy="4864"/>
          </a:xfrm>
          <a:prstGeom prst="line">
            <a:avLst/>
          </a:prstGeom>
          <a:ln w="38100">
            <a:solidFill>
              <a:srgbClr val="5C7FB7"/>
            </a:solidFill>
          </a:ln>
        </p:spPr>
        <p:style>
          <a:lnRef idx="1">
            <a:schemeClr val="accent1"/>
          </a:lnRef>
          <a:fillRef idx="0">
            <a:schemeClr val="accent1"/>
          </a:fillRef>
          <a:effectRef idx="0">
            <a:schemeClr val="accent1"/>
          </a:effectRef>
          <a:fontRef idx="minor">
            <a:schemeClr val="tx1"/>
          </a:fontRef>
        </p:style>
      </p:cxnSp>
      <p:sp>
        <p:nvSpPr>
          <p:cNvPr id="16" name="Untertitel 4">
            <a:extLst>
              <a:ext uri="{FF2B5EF4-FFF2-40B4-BE49-F238E27FC236}">
                <a16:creationId xmlns="" xmlns:a16="http://schemas.microsoft.com/office/drawing/2014/main" id="{DE0CA194-3771-FC13-A969-F81857CDAFC6}"/>
              </a:ext>
            </a:extLst>
          </p:cNvPr>
          <p:cNvSpPr txBox="1">
            <a:spLocks/>
          </p:cNvSpPr>
          <p:nvPr/>
        </p:nvSpPr>
        <p:spPr>
          <a:xfrm>
            <a:off x="134620" y="5944900"/>
            <a:ext cx="1026494"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rgbClr val="5C7FB7"/>
                </a:solidFill>
                <a:latin typeface="Arial" panose="020B0604020202020204" pitchFamily="34" charset="0"/>
                <a:cs typeface="Arial" panose="020B0604020202020204" pitchFamily="34" charset="0"/>
              </a:rPr>
              <a:t>2.725</a:t>
            </a:r>
            <a:endParaRPr lang="en-GB" dirty="0">
              <a:solidFill>
                <a:srgbClr val="5C7FB7"/>
              </a:solidFill>
              <a:latin typeface="Arial" panose="020B0604020202020204" pitchFamily="34" charset="0"/>
              <a:cs typeface="Arial" panose="020B0604020202020204" pitchFamily="34" charset="0"/>
            </a:endParaRPr>
          </a:p>
        </p:txBody>
      </p:sp>
      <p:cxnSp>
        <p:nvCxnSpPr>
          <p:cNvPr id="23" name="Gerader Verbinder 22">
            <a:extLst>
              <a:ext uri="{FF2B5EF4-FFF2-40B4-BE49-F238E27FC236}">
                <a16:creationId xmlns="" xmlns:a16="http://schemas.microsoft.com/office/drawing/2014/main" id="{13307E23-9811-1129-3DE7-A59DB7BFCB69}"/>
              </a:ext>
            </a:extLst>
          </p:cNvPr>
          <p:cNvCxnSpPr>
            <a:cxnSpLocks/>
          </p:cNvCxnSpPr>
          <p:nvPr/>
        </p:nvCxnSpPr>
        <p:spPr>
          <a:xfrm>
            <a:off x="1028618" y="6139702"/>
            <a:ext cx="200221" cy="4864"/>
          </a:xfrm>
          <a:prstGeom prst="line">
            <a:avLst/>
          </a:prstGeom>
          <a:ln w="38100">
            <a:solidFill>
              <a:srgbClr val="5C7FB7"/>
            </a:solidFill>
          </a:ln>
        </p:spPr>
        <p:style>
          <a:lnRef idx="1">
            <a:schemeClr val="accent1"/>
          </a:lnRef>
          <a:fillRef idx="0">
            <a:schemeClr val="accent1"/>
          </a:fillRef>
          <a:effectRef idx="0">
            <a:schemeClr val="accent1"/>
          </a:effectRef>
          <a:fontRef idx="minor">
            <a:schemeClr val="tx1"/>
          </a:fontRef>
        </p:style>
      </p:cxnSp>
      <p:sp>
        <p:nvSpPr>
          <p:cNvPr id="25" name="Untertitel 4">
            <a:extLst>
              <a:ext uri="{FF2B5EF4-FFF2-40B4-BE49-F238E27FC236}">
                <a16:creationId xmlns="" xmlns:a16="http://schemas.microsoft.com/office/drawing/2014/main" id="{E9B6F57C-C332-0585-07B3-87F5F1D994AC}"/>
              </a:ext>
            </a:extLst>
          </p:cNvPr>
          <p:cNvSpPr txBox="1">
            <a:spLocks/>
          </p:cNvSpPr>
          <p:nvPr/>
        </p:nvSpPr>
        <p:spPr>
          <a:xfrm>
            <a:off x="189009" y="6366311"/>
            <a:ext cx="3235151"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solidFill>
                  <a:srgbClr val="5C7FB7"/>
                </a:solidFill>
                <a:latin typeface="Arial" panose="020B0604020202020204" pitchFamily="34" charset="0"/>
                <a:cs typeface="Arial" panose="020B0604020202020204" pitchFamily="34" charset="0"/>
              </a:rPr>
              <a:t>CMB Temperature [K]</a:t>
            </a:r>
          </a:p>
        </p:txBody>
      </p:sp>
      <p:cxnSp>
        <p:nvCxnSpPr>
          <p:cNvPr id="32" name="Gerader Verbinder 31">
            <a:extLst>
              <a:ext uri="{FF2B5EF4-FFF2-40B4-BE49-F238E27FC236}">
                <a16:creationId xmlns="" xmlns:a16="http://schemas.microsoft.com/office/drawing/2014/main" id="{6422A6E6-3E8E-2BB0-D76C-27D4434A3E92}"/>
              </a:ext>
            </a:extLst>
          </p:cNvPr>
          <p:cNvCxnSpPr/>
          <p:nvPr/>
        </p:nvCxnSpPr>
        <p:spPr>
          <a:xfrm>
            <a:off x="2789199" y="594356"/>
            <a:ext cx="0" cy="167978"/>
          </a:xfrm>
          <a:prstGeom prst="line">
            <a:avLst/>
          </a:prstGeom>
          <a:ln w="38100">
            <a:solidFill>
              <a:srgbClr val="5C7FB7"/>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 xmlns:a16="http://schemas.microsoft.com/office/drawing/2014/main" id="{93BE3EB2-30F4-56C6-F233-F524C7562A8C}"/>
              </a:ext>
            </a:extLst>
          </p:cNvPr>
          <p:cNvCxnSpPr>
            <a:cxnSpLocks/>
          </p:cNvCxnSpPr>
          <p:nvPr/>
        </p:nvCxnSpPr>
        <p:spPr>
          <a:xfrm>
            <a:off x="7702526" y="603538"/>
            <a:ext cx="0" cy="167978"/>
          </a:xfrm>
          <a:prstGeom prst="line">
            <a:avLst/>
          </a:prstGeom>
          <a:ln w="38100">
            <a:solidFill>
              <a:srgbClr val="5C7FB7"/>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 xmlns:a16="http://schemas.microsoft.com/office/drawing/2014/main" id="{5E04CCAA-2505-CB17-2767-4912B66363AB}"/>
              </a:ext>
            </a:extLst>
          </p:cNvPr>
          <p:cNvCxnSpPr/>
          <p:nvPr/>
        </p:nvCxnSpPr>
        <p:spPr>
          <a:xfrm>
            <a:off x="5009754" y="594356"/>
            <a:ext cx="0" cy="167978"/>
          </a:xfrm>
          <a:prstGeom prst="line">
            <a:avLst/>
          </a:prstGeom>
          <a:ln w="38100">
            <a:solidFill>
              <a:srgbClr val="5C7FB7"/>
            </a:solidFill>
          </a:ln>
        </p:spPr>
        <p:style>
          <a:lnRef idx="1">
            <a:schemeClr val="accent1"/>
          </a:lnRef>
          <a:fillRef idx="0">
            <a:schemeClr val="accent1"/>
          </a:fillRef>
          <a:effectRef idx="0">
            <a:schemeClr val="accent1"/>
          </a:effectRef>
          <a:fontRef idx="minor">
            <a:schemeClr val="tx1"/>
          </a:fontRef>
        </p:style>
      </p:cxnSp>
      <p:sp>
        <p:nvSpPr>
          <p:cNvPr id="44" name="Untertitel 4">
            <a:extLst>
              <a:ext uri="{FF2B5EF4-FFF2-40B4-BE49-F238E27FC236}">
                <a16:creationId xmlns="" xmlns:a16="http://schemas.microsoft.com/office/drawing/2014/main" id="{001A569A-A248-54AB-CBA4-B2842272ADAB}"/>
              </a:ext>
            </a:extLst>
          </p:cNvPr>
          <p:cNvSpPr txBox="1">
            <a:spLocks/>
          </p:cNvSpPr>
          <p:nvPr/>
        </p:nvSpPr>
        <p:spPr>
          <a:xfrm>
            <a:off x="8973921" y="151960"/>
            <a:ext cx="838587"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rgbClr val="5C7FB7"/>
                </a:solidFill>
                <a:latin typeface="Arial" panose="020B0604020202020204" pitchFamily="34" charset="0"/>
                <a:cs typeface="Arial" panose="020B0604020202020204" pitchFamily="34" charset="0"/>
              </a:rPr>
              <a:t>0</a:t>
            </a:r>
            <a:endParaRPr lang="en-GB" dirty="0">
              <a:solidFill>
                <a:srgbClr val="5C7FB7"/>
              </a:solidFill>
              <a:latin typeface="Arial" panose="020B0604020202020204" pitchFamily="34" charset="0"/>
              <a:cs typeface="Arial" panose="020B0604020202020204" pitchFamily="34" charset="0"/>
            </a:endParaRPr>
          </a:p>
        </p:txBody>
      </p:sp>
      <p:sp>
        <p:nvSpPr>
          <p:cNvPr id="45" name="Untertitel 4">
            <a:extLst>
              <a:ext uri="{FF2B5EF4-FFF2-40B4-BE49-F238E27FC236}">
                <a16:creationId xmlns="" xmlns:a16="http://schemas.microsoft.com/office/drawing/2014/main" id="{B04A2EF1-6CF2-3B82-E842-9B48A2A8B8D8}"/>
              </a:ext>
            </a:extLst>
          </p:cNvPr>
          <p:cNvSpPr txBox="1">
            <a:spLocks/>
          </p:cNvSpPr>
          <p:nvPr/>
        </p:nvSpPr>
        <p:spPr>
          <a:xfrm>
            <a:off x="1153206" y="63328"/>
            <a:ext cx="1112507" cy="6463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4000" dirty="0">
                <a:solidFill>
                  <a:srgbClr val="5C7FB7"/>
                </a:solidFill>
                <a:latin typeface="Arial" panose="020B0604020202020204" pitchFamily="34" charset="0"/>
                <a:cs typeface="Arial" panose="020B0604020202020204" pitchFamily="34" charset="0"/>
              </a:rPr>
              <a:t>∞</a:t>
            </a:r>
            <a:endParaRPr lang="en-GB" sz="4000" dirty="0">
              <a:solidFill>
                <a:srgbClr val="5C7FB7"/>
              </a:solidFill>
              <a:latin typeface="Arial" panose="020B0604020202020204" pitchFamily="34" charset="0"/>
              <a:cs typeface="Arial" panose="020B0604020202020204" pitchFamily="34" charset="0"/>
            </a:endParaRPr>
          </a:p>
        </p:txBody>
      </p:sp>
      <p:sp>
        <p:nvSpPr>
          <p:cNvPr id="47" name="Untertitel 4">
            <a:extLst>
              <a:ext uri="{FF2B5EF4-FFF2-40B4-BE49-F238E27FC236}">
                <a16:creationId xmlns="" xmlns:a16="http://schemas.microsoft.com/office/drawing/2014/main" id="{5873BB04-3E86-A735-2811-30886D62137E}"/>
              </a:ext>
            </a:extLst>
          </p:cNvPr>
          <p:cNvSpPr txBox="1">
            <a:spLocks/>
          </p:cNvSpPr>
          <p:nvPr/>
        </p:nvSpPr>
        <p:spPr>
          <a:xfrm>
            <a:off x="7514092" y="157268"/>
            <a:ext cx="764404"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rgbClr val="5C7FB7"/>
                </a:solidFill>
                <a:latin typeface="Arial" panose="020B0604020202020204" pitchFamily="34" charset="0"/>
                <a:cs typeface="Arial" panose="020B0604020202020204" pitchFamily="34" charset="0"/>
              </a:rPr>
              <a:t>1</a:t>
            </a:r>
            <a:endParaRPr lang="en-GB" dirty="0">
              <a:solidFill>
                <a:srgbClr val="5C7FB7"/>
              </a:solidFill>
              <a:latin typeface="Arial" panose="020B0604020202020204" pitchFamily="34" charset="0"/>
              <a:cs typeface="Arial" panose="020B0604020202020204" pitchFamily="34" charset="0"/>
            </a:endParaRPr>
          </a:p>
        </p:txBody>
      </p:sp>
      <p:sp>
        <p:nvSpPr>
          <p:cNvPr id="48" name="Untertitel 4">
            <a:extLst>
              <a:ext uri="{FF2B5EF4-FFF2-40B4-BE49-F238E27FC236}">
                <a16:creationId xmlns="" xmlns:a16="http://schemas.microsoft.com/office/drawing/2014/main" id="{5F9335E1-4C05-3653-4D9F-2C11BE27CF10}"/>
              </a:ext>
            </a:extLst>
          </p:cNvPr>
          <p:cNvSpPr txBox="1">
            <a:spLocks/>
          </p:cNvSpPr>
          <p:nvPr/>
        </p:nvSpPr>
        <p:spPr>
          <a:xfrm>
            <a:off x="4549655" y="157503"/>
            <a:ext cx="1185233"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rgbClr val="5C7FB7"/>
                </a:solidFill>
                <a:latin typeface="Arial" panose="020B0604020202020204" pitchFamily="34" charset="0"/>
                <a:cs typeface="Arial" panose="020B0604020202020204" pitchFamily="34" charset="0"/>
              </a:rPr>
              <a:t>1089 </a:t>
            </a:r>
            <a:endParaRPr lang="en-GB" dirty="0">
              <a:solidFill>
                <a:srgbClr val="5C7FB7"/>
              </a:solidFill>
              <a:latin typeface="Arial" panose="020B0604020202020204" pitchFamily="34" charset="0"/>
              <a:cs typeface="Arial" panose="020B0604020202020204" pitchFamily="34" charset="0"/>
            </a:endParaRPr>
          </a:p>
        </p:txBody>
      </p:sp>
      <p:sp>
        <p:nvSpPr>
          <p:cNvPr id="49" name="Untertitel 4">
            <a:extLst>
              <a:ext uri="{FF2B5EF4-FFF2-40B4-BE49-F238E27FC236}">
                <a16:creationId xmlns="" xmlns:a16="http://schemas.microsoft.com/office/drawing/2014/main" id="{53D0352A-B746-637D-6AB6-B885C119E6CA}"/>
              </a:ext>
            </a:extLst>
          </p:cNvPr>
          <p:cNvSpPr txBox="1">
            <a:spLocks/>
          </p:cNvSpPr>
          <p:nvPr/>
        </p:nvSpPr>
        <p:spPr>
          <a:xfrm>
            <a:off x="2371190" y="151960"/>
            <a:ext cx="1185233"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rgbClr val="5C7FB7"/>
                </a:solidFill>
                <a:latin typeface="Arial" panose="020B0604020202020204" pitchFamily="34" charset="0"/>
                <a:cs typeface="Arial" panose="020B0604020202020204" pitchFamily="34" charset="0"/>
              </a:rPr>
              <a:t>1751 </a:t>
            </a:r>
            <a:endParaRPr lang="en-GB" dirty="0">
              <a:solidFill>
                <a:srgbClr val="5C7FB7"/>
              </a:solidFill>
              <a:latin typeface="Arial" panose="020B0604020202020204" pitchFamily="34" charset="0"/>
              <a:cs typeface="Arial" panose="020B0604020202020204" pitchFamily="34" charset="0"/>
            </a:endParaRPr>
          </a:p>
        </p:txBody>
      </p:sp>
      <p:pic>
        <p:nvPicPr>
          <p:cNvPr id="3" name="Grafik 2">
            <a:extLst>
              <a:ext uri="{FF2B5EF4-FFF2-40B4-BE49-F238E27FC236}">
                <a16:creationId xmlns="" xmlns:a16="http://schemas.microsoft.com/office/drawing/2014/main" id="{70BB5F27-1FE5-5F8D-7B60-C4BB007B307D}"/>
              </a:ext>
            </a:extLst>
          </p:cNvPr>
          <p:cNvPicPr>
            <a:picLocks noChangeAspect="1"/>
          </p:cNvPicPr>
          <p:nvPr/>
        </p:nvPicPr>
        <p:blipFill>
          <a:blip r:embed="rId6"/>
          <a:stretch>
            <a:fillRect/>
          </a:stretch>
        </p:blipFill>
        <p:spPr>
          <a:xfrm rot="18899607">
            <a:off x="724950" y="2343392"/>
            <a:ext cx="5712133" cy="1575940"/>
          </a:xfrm>
          <a:prstGeom prst="rect">
            <a:avLst/>
          </a:prstGeom>
        </p:spPr>
      </p:pic>
      <p:sp>
        <p:nvSpPr>
          <p:cNvPr id="53" name="Rechteck 52">
            <a:extLst>
              <a:ext uri="{FF2B5EF4-FFF2-40B4-BE49-F238E27FC236}">
                <a16:creationId xmlns="" xmlns:a16="http://schemas.microsoft.com/office/drawing/2014/main" id="{5FFF8774-9A68-D956-1B21-F6DE019898DA}"/>
              </a:ext>
            </a:extLst>
          </p:cNvPr>
          <p:cNvSpPr/>
          <p:nvPr/>
        </p:nvSpPr>
        <p:spPr>
          <a:xfrm>
            <a:off x="452986" y="1257277"/>
            <a:ext cx="805343" cy="8428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hteck 54">
            <a:extLst>
              <a:ext uri="{FF2B5EF4-FFF2-40B4-BE49-F238E27FC236}">
                <a16:creationId xmlns="" xmlns:a16="http://schemas.microsoft.com/office/drawing/2014/main" id="{9A7EDA1F-8CBE-79D8-D8F1-B5E101063E12}"/>
              </a:ext>
            </a:extLst>
          </p:cNvPr>
          <p:cNvSpPr/>
          <p:nvPr/>
        </p:nvSpPr>
        <p:spPr>
          <a:xfrm>
            <a:off x="9488016" y="1083220"/>
            <a:ext cx="2630351" cy="1015663"/>
          </a:xfrm>
          <a:prstGeom prst="rect">
            <a:avLst/>
          </a:prstGeom>
        </p:spPr>
        <p:txBody>
          <a:bodyPr wrap="square">
            <a:spAutoFit/>
          </a:bodyPr>
          <a:lstStyle/>
          <a:p>
            <a:r>
              <a:rPr lang="en-GB" sz="2000" dirty="0">
                <a:solidFill>
                  <a:schemeClr val="accent3">
                    <a:lumMod val="50000"/>
                  </a:schemeClr>
                </a:solidFill>
                <a:latin typeface="Arial" panose="020B0604020202020204" pitchFamily="34" charset="0"/>
                <a:cs typeface="Arial" panose="020B0604020202020204" pitchFamily="34" charset="0"/>
              </a:rPr>
              <a:t>Hofmann 2013    Nature Phys.</a:t>
            </a:r>
          </a:p>
          <a:p>
            <a:r>
              <a:rPr lang="en-GB" sz="2000" dirty="0">
                <a:solidFill>
                  <a:schemeClr val="accent3">
                    <a:lumMod val="50000"/>
                  </a:schemeClr>
                </a:solidFill>
                <a:latin typeface="Arial" panose="020B0604020202020204" pitchFamily="34" charset="0"/>
                <a:cs typeface="Arial" panose="020B0604020202020204" pitchFamily="34" charset="0"/>
              </a:rPr>
              <a:t>10.1038/nphys2793</a:t>
            </a:r>
          </a:p>
        </p:txBody>
      </p:sp>
      <mc:AlternateContent xmlns:mc="http://schemas.openxmlformats.org/markup-compatibility/2006" xmlns:p14="http://schemas.microsoft.com/office/powerpoint/2010/main">
        <mc:Choice Requires="p14">
          <p:contentPart p14:bwMode="auto" r:id="rId7">
            <p14:nvContentPartPr>
              <p14:cNvPr id="51" name="Freihand 50">
                <a:extLst>
                  <a:ext uri="{FF2B5EF4-FFF2-40B4-BE49-F238E27FC236}">
                    <a16:creationId xmlns="" xmlns:a16="http://schemas.microsoft.com/office/drawing/2014/main" id="{9420C472-A5A6-3CE4-DF16-E5C0CCA1A629}"/>
                  </a:ext>
                </a:extLst>
              </p14:cNvPr>
              <p14:cNvContentPartPr/>
              <p14:nvPr/>
            </p14:nvContentPartPr>
            <p14:xfrm>
              <a:off x="1594201" y="2226576"/>
              <a:ext cx="245880" cy="398880"/>
            </p14:xfrm>
          </p:contentPart>
        </mc:Choice>
        <mc:Fallback xmlns="">
          <p:pic>
            <p:nvPicPr>
              <p:cNvPr id="51" name="Freihand 50">
                <a:extLst>
                  <a:ext uri="{FF2B5EF4-FFF2-40B4-BE49-F238E27FC236}">
                    <a16:creationId xmlns:a16="http://schemas.microsoft.com/office/drawing/2014/main" id="{9420C472-A5A6-3CE4-DF16-E5C0CCA1A629}"/>
                  </a:ext>
                </a:extLst>
              </p:cNvPr>
              <p:cNvPicPr/>
              <p:nvPr/>
            </p:nvPicPr>
            <p:blipFill>
              <a:blip r:embed="rId8"/>
              <a:stretch>
                <a:fillRect/>
              </a:stretch>
            </p:blipFill>
            <p:spPr>
              <a:xfrm>
                <a:off x="1558201" y="2190576"/>
                <a:ext cx="317520" cy="470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2" name="Freihand 51">
                <a:extLst>
                  <a:ext uri="{FF2B5EF4-FFF2-40B4-BE49-F238E27FC236}">
                    <a16:creationId xmlns="" xmlns:a16="http://schemas.microsoft.com/office/drawing/2014/main" id="{13DD7134-3A14-03D9-56A8-A3B9174CFD02}"/>
                  </a:ext>
                </a:extLst>
              </p14:cNvPr>
              <p14:cNvContentPartPr/>
              <p14:nvPr/>
            </p14:nvContentPartPr>
            <p14:xfrm>
              <a:off x="1115761" y="1978176"/>
              <a:ext cx="677520" cy="477720"/>
            </p14:xfrm>
          </p:contentPart>
        </mc:Choice>
        <mc:Fallback xmlns="">
          <p:pic>
            <p:nvPicPr>
              <p:cNvPr id="52" name="Freihand 51">
                <a:extLst>
                  <a:ext uri="{FF2B5EF4-FFF2-40B4-BE49-F238E27FC236}">
                    <a16:creationId xmlns:a16="http://schemas.microsoft.com/office/drawing/2014/main" id="{13DD7134-3A14-03D9-56A8-A3B9174CFD02}"/>
                  </a:ext>
                </a:extLst>
              </p:cNvPr>
              <p:cNvPicPr/>
              <p:nvPr/>
            </p:nvPicPr>
            <p:blipFill>
              <a:blip r:embed="rId10"/>
              <a:stretch>
                <a:fillRect/>
              </a:stretch>
            </p:blipFill>
            <p:spPr>
              <a:xfrm>
                <a:off x="1079761" y="1942176"/>
                <a:ext cx="749160" cy="549360"/>
              </a:xfrm>
              <a:prstGeom prst="rect">
                <a:avLst/>
              </a:prstGeom>
            </p:spPr>
          </p:pic>
        </mc:Fallback>
      </mc:AlternateContent>
      <p:sp>
        <p:nvSpPr>
          <p:cNvPr id="33" name="Textfeld 32">
            <a:extLst>
              <a:ext uri="{FF2B5EF4-FFF2-40B4-BE49-F238E27FC236}">
                <a16:creationId xmlns="" xmlns:a16="http://schemas.microsoft.com/office/drawing/2014/main" id="{2AA57D4E-EACF-65D0-BB28-1199906C8CD2}"/>
              </a:ext>
            </a:extLst>
          </p:cNvPr>
          <p:cNvSpPr txBox="1"/>
          <p:nvPr/>
        </p:nvSpPr>
        <p:spPr>
          <a:xfrm>
            <a:off x="9352402" y="1043324"/>
            <a:ext cx="257453" cy="369332"/>
          </a:xfrm>
          <a:prstGeom prst="rect">
            <a:avLst/>
          </a:prstGeom>
          <a:noFill/>
        </p:spPr>
        <p:txBody>
          <a:bodyPr wrap="square">
            <a:spAutoFit/>
          </a:bodyPr>
          <a:lstStyle/>
          <a:p>
            <a:r>
              <a:rPr lang="en-GB" sz="2400" baseline="30000" dirty="0">
                <a:solidFill>
                  <a:schemeClr val="accent3">
                    <a:lumMod val="50000"/>
                  </a:schemeClr>
                </a:solidFill>
                <a:latin typeface="Arial" panose="020B0604020202020204" pitchFamily="34" charset="0"/>
                <a:cs typeface="Arial" panose="020B0604020202020204" pitchFamily="34" charset="0"/>
              </a:rPr>
              <a:t>1</a:t>
            </a:r>
            <a:r>
              <a:rPr lang="en-GB" sz="1800" dirty="0">
                <a:solidFill>
                  <a:schemeClr val="accent3">
                    <a:lumMod val="50000"/>
                  </a:schemeClr>
                </a:solidFill>
                <a:latin typeface="Arial" panose="020B0604020202020204" pitchFamily="34" charset="0"/>
                <a:cs typeface="Arial" panose="020B0604020202020204" pitchFamily="34" charset="0"/>
              </a:rPr>
              <a:t> </a:t>
            </a:r>
            <a:endParaRPr lang="en-GB" dirty="0"/>
          </a:p>
        </p:txBody>
      </p:sp>
      <p:sp>
        <p:nvSpPr>
          <p:cNvPr id="65" name="Titel 3">
            <a:extLst>
              <a:ext uri="{FF2B5EF4-FFF2-40B4-BE49-F238E27FC236}">
                <a16:creationId xmlns="" xmlns:a16="http://schemas.microsoft.com/office/drawing/2014/main" id="{9A42929C-E9FB-6C79-EBC1-A56ABAE0C862}"/>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smtClean="0">
                <a:solidFill>
                  <a:schemeClr val="accent3">
                    <a:lumMod val="50000"/>
                  </a:schemeClr>
                </a:solidFill>
                <a:latin typeface="Arial" panose="020B0604020202020204" pitchFamily="34" charset="0"/>
                <a:cs typeface="Arial" panose="020B0604020202020204" pitchFamily="34" charset="0"/>
              </a:rPr>
              <a:t>2</a:t>
            </a:r>
            <a:endParaRPr lang="en-US" sz="2800" dirty="0">
              <a:solidFill>
                <a:schemeClr val="accent3">
                  <a:lumMod val="50000"/>
                </a:schemeClr>
              </a:solidFill>
              <a:latin typeface="Arial" panose="020B0604020202020204" pitchFamily="34" charset="0"/>
              <a:cs typeface="Arial" panose="020B0604020202020204" pitchFamily="34" charset="0"/>
            </a:endParaRPr>
          </a:p>
        </p:txBody>
      </p:sp>
      <p:sp>
        <p:nvSpPr>
          <p:cNvPr id="6" name="Geschweifte Klammer links 5">
            <a:extLst>
              <a:ext uri="{FF2B5EF4-FFF2-40B4-BE49-F238E27FC236}">
                <a16:creationId xmlns="" xmlns:a16="http://schemas.microsoft.com/office/drawing/2014/main" id="{038FD370-DF82-95E4-9AA5-0C36E9CAD9B7}"/>
              </a:ext>
            </a:extLst>
          </p:cNvPr>
          <p:cNvSpPr/>
          <p:nvPr/>
        </p:nvSpPr>
        <p:spPr>
          <a:xfrm>
            <a:off x="1335711" y="2843525"/>
            <a:ext cx="287337" cy="2256248"/>
          </a:xfrm>
          <a:prstGeom prst="leftBrace">
            <a:avLst>
              <a:gd name="adj1" fmla="val 48242"/>
              <a:gd name="adj2" fmla="val 50000"/>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6" name="Rechteck 95">
            <a:extLst>
              <a:ext uri="{FF2B5EF4-FFF2-40B4-BE49-F238E27FC236}">
                <a16:creationId xmlns="" xmlns:a16="http://schemas.microsoft.com/office/drawing/2014/main" id="{6A627665-2100-29B0-2BB9-A52E069DECAE}"/>
              </a:ext>
            </a:extLst>
          </p:cNvPr>
          <p:cNvSpPr/>
          <p:nvPr/>
        </p:nvSpPr>
        <p:spPr>
          <a:xfrm>
            <a:off x="9259919" y="2757627"/>
            <a:ext cx="3028372" cy="707886"/>
          </a:xfrm>
          <a:prstGeom prst="rect">
            <a:avLst/>
          </a:prstGeom>
        </p:spPr>
        <p:txBody>
          <a:bodyPr wrap="square">
            <a:spAutoFit/>
          </a:bodyPr>
          <a:lstStyle/>
          <a:p>
            <a:pPr marL="342900" indent="-342900">
              <a:buFont typeface="Arial" panose="020B0604020202020204" pitchFamily="34" charset="0"/>
              <a:buChar char="•"/>
            </a:pPr>
            <a:r>
              <a:rPr lang="en-GB" sz="2000" dirty="0">
                <a:solidFill>
                  <a:schemeClr val="accent3">
                    <a:lumMod val="50000"/>
                  </a:schemeClr>
                </a:solidFill>
                <a:latin typeface="Arial" panose="020B0604020202020204" pitchFamily="34" charset="0"/>
                <a:cs typeface="Arial" panose="020B0604020202020204" pitchFamily="34" charset="0"/>
              </a:rPr>
              <a:t>Longer CR propagation length</a:t>
            </a:r>
            <a:endParaRPr lang="en-GB" sz="2000" baseline="30000" dirty="0">
              <a:solidFill>
                <a:schemeClr val="accent3">
                  <a:lumMod val="50000"/>
                </a:schemeClr>
              </a:solidFill>
              <a:latin typeface="Arial" panose="020B0604020202020204" pitchFamily="34" charset="0"/>
              <a:cs typeface="Arial" panose="020B0604020202020204" pitchFamily="34" charset="0"/>
            </a:endParaRPr>
          </a:p>
        </p:txBody>
      </p:sp>
      <p:sp>
        <p:nvSpPr>
          <p:cNvPr id="7" name="Rechteck 6">
            <a:extLst>
              <a:ext uri="{FF2B5EF4-FFF2-40B4-BE49-F238E27FC236}">
                <a16:creationId xmlns="" xmlns:a16="http://schemas.microsoft.com/office/drawing/2014/main" id="{C2C8FA75-246D-3ABA-4873-F0BD6C624CD0}"/>
              </a:ext>
            </a:extLst>
          </p:cNvPr>
          <p:cNvSpPr/>
          <p:nvPr/>
        </p:nvSpPr>
        <p:spPr>
          <a:xfrm rot="1726836">
            <a:off x="2857750" y="3506787"/>
            <a:ext cx="4919805" cy="1387160"/>
          </a:xfrm>
          <a:prstGeom prst="rect">
            <a:avLst/>
          </a:prstGeom>
          <a:blipFill dpi="0" rotWithShape="1">
            <a:blip r:embed="rId3">
              <a:alphaModFix amt="5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fik 17">
            <a:extLst>
              <a:ext uri="{FF2B5EF4-FFF2-40B4-BE49-F238E27FC236}">
                <a16:creationId xmlns="" xmlns:a16="http://schemas.microsoft.com/office/drawing/2014/main" id="{B2F50CDD-0F3F-49B2-FE6B-E49CB900247E}"/>
              </a:ext>
            </a:extLst>
          </p:cNvPr>
          <p:cNvPicPr>
            <a:picLocks noChangeAspect="1"/>
          </p:cNvPicPr>
          <p:nvPr/>
        </p:nvPicPr>
        <p:blipFill>
          <a:blip r:embed="rId6"/>
          <a:stretch>
            <a:fillRect/>
          </a:stretch>
        </p:blipFill>
        <p:spPr>
          <a:xfrm rot="18976160">
            <a:off x="1005302" y="1766372"/>
            <a:ext cx="4139366" cy="1575940"/>
          </a:xfrm>
          <a:prstGeom prst="rect">
            <a:avLst/>
          </a:prstGeom>
        </p:spPr>
      </p:pic>
      <p:sp>
        <p:nvSpPr>
          <p:cNvPr id="34" name="Untertitel 4">
            <a:extLst>
              <a:ext uri="{FF2B5EF4-FFF2-40B4-BE49-F238E27FC236}">
                <a16:creationId xmlns="" xmlns:a16="http://schemas.microsoft.com/office/drawing/2014/main" id="{B50A3D97-108E-EF4A-8CD3-4E0BB68CD7CD}"/>
              </a:ext>
            </a:extLst>
          </p:cNvPr>
          <p:cNvSpPr txBox="1">
            <a:spLocks/>
          </p:cNvSpPr>
          <p:nvPr/>
        </p:nvSpPr>
        <p:spPr>
          <a:xfrm rot="18764598">
            <a:off x="1775152" y="2055052"/>
            <a:ext cx="1872162" cy="4801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2800" dirty="0">
                <a:latin typeface="Arial" panose="020B0604020202020204" pitchFamily="34" charset="0"/>
                <a:cs typeface="Arial" panose="020B0604020202020204" pitchFamily="34" charset="0"/>
              </a:rPr>
              <a:t>SU(2)</a:t>
            </a:r>
            <a:r>
              <a:rPr lang="de-DE" sz="2800" baseline="-25000" dirty="0">
                <a:latin typeface="Arial" panose="020B0604020202020204" pitchFamily="34" charset="0"/>
                <a:cs typeface="Arial" panose="020B0604020202020204" pitchFamily="34" charset="0"/>
              </a:rPr>
              <a:t>CMB</a:t>
            </a:r>
            <a:endParaRPr lang="en-GB" sz="2800" baseline="-25000" dirty="0">
              <a:latin typeface="Arial" panose="020B0604020202020204" pitchFamily="34" charset="0"/>
              <a:cs typeface="Arial" panose="020B0604020202020204" pitchFamily="34" charset="0"/>
            </a:endParaRPr>
          </a:p>
        </p:txBody>
      </p:sp>
      <p:sp>
        <p:nvSpPr>
          <p:cNvPr id="11" name="Untertitel 4">
            <a:extLst>
              <a:ext uri="{FF2B5EF4-FFF2-40B4-BE49-F238E27FC236}">
                <a16:creationId xmlns="" xmlns:a16="http://schemas.microsoft.com/office/drawing/2014/main" id="{C8152ED9-ED12-2C70-CB48-7962C09897E3}"/>
              </a:ext>
            </a:extLst>
          </p:cNvPr>
          <p:cNvSpPr txBox="1">
            <a:spLocks/>
          </p:cNvSpPr>
          <p:nvPr/>
        </p:nvSpPr>
        <p:spPr>
          <a:xfrm>
            <a:off x="54664" y="1324571"/>
            <a:ext cx="3420878" cy="5355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3200" dirty="0">
                <a:latin typeface="Arial" panose="020B0604020202020204" pitchFamily="34" charset="0"/>
                <a:cs typeface="Arial" panose="020B0604020202020204" pitchFamily="34" charset="0"/>
              </a:rPr>
              <a:t>SU(2) Postulate</a:t>
            </a:r>
            <a:r>
              <a:rPr lang="de-DE" sz="3200" baseline="30000" dirty="0">
                <a:latin typeface="Arial" panose="020B0604020202020204" pitchFamily="34" charset="0"/>
                <a:cs typeface="Arial" panose="020B0604020202020204" pitchFamily="34" charset="0"/>
              </a:rPr>
              <a:t>1</a:t>
            </a:r>
            <a:endParaRPr lang="en-GB" sz="3200" baseline="30000" dirty="0">
              <a:latin typeface="Arial" panose="020B0604020202020204" pitchFamily="34" charset="0"/>
              <a:cs typeface="Arial" panose="020B0604020202020204" pitchFamily="34" charset="0"/>
            </a:endParaRPr>
          </a:p>
        </p:txBody>
      </p:sp>
      <p:cxnSp>
        <p:nvCxnSpPr>
          <p:cNvPr id="35" name="Gerade Verbindung mit Pfeil 34">
            <a:extLst>
              <a:ext uri="{FF2B5EF4-FFF2-40B4-BE49-F238E27FC236}">
                <a16:creationId xmlns="" xmlns:a16="http://schemas.microsoft.com/office/drawing/2014/main" id="{2EAE71E8-C8C9-2D78-6C83-A997097F8A55}"/>
              </a:ext>
            </a:extLst>
          </p:cNvPr>
          <p:cNvCxnSpPr>
            <a:cxnSpLocks/>
          </p:cNvCxnSpPr>
          <p:nvPr/>
        </p:nvCxnSpPr>
        <p:spPr>
          <a:xfrm flipV="1">
            <a:off x="6944260" y="3984030"/>
            <a:ext cx="2090321" cy="1670502"/>
          </a:xfrm>
          <a:prstGeom prst="straightConnector1">
            <a:avLst/>
          </a:prstGeom>
          <a:ln w="57150">
            <a:solidFill>
              <a:srgbClr val="5C7FB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2" name="Gerade Verbindung mit Pfeil 71">
            <a:extLst>
              <a:ext uri="{FF2B5EF4-FFF2-40B4-BE49-F238E27FC236}">
                <a16:creationId xmlns="" xmlns:a16="http://schemas.microsoft.com/office/drawing/2014/main" id="{21BBF74A-70F0-EF16-324C-FDD714638C22}"/>
              </a:ext>
            </a:extLst>
          </p:cNvPr>
          <p:cNvCxnSpPr>
            <a:cxnSpLocks/>
          </p:cNvCxnSpPr>
          <p:nvPr/>
        </p:nvCxnSpPr>
        <p:spPr>
          <a:xfrm>
            <a:off x="7479417" y="3676929"/>
            <a:ext cx="793056" cy="524331"/>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4" name="Ellipse 73">
            <a:extLst>
              <a:ext uri="{FF2B5EF4-FFF2-40B4-BE49-F238E27FC236}">
                <a16:creationId xmlns="" xmlns:a16="http://schemas.microsoft.com/office/drawing/2014/main" id="{BF38AD8B-076B-9771-251E-9B4630BF8574}"/>
              </a:ext>
            </a:extLst>
          </p:cNvPr>
          <p:cNvSpPr/>
          <p:nvPr/>
        </p:nvSpPr>
        <p:spPr>
          <a:xfrm>
            <a:off x="7118772" y="3352500"/>
            <a:ext cx="249428" cy="2423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Ellipse 74">
            <a:extLst>
              <a:ext uri="{FF2B5EF4-FFF2-40B4-BE49-F238E27FC236}">
                <a16:creationId xmlns="" xmlns:a16="http://schemas.microsoft.com/office/drawing/2014/main" id="{B7581A46-E6C3-84FF-5B56-5615E96B5047}"/>
              </a:ext>
            </a:extLst>
          </p:cNvPr>
          <p:cNvSpPr/>
          <p:nvPr/>
        </p:nvSpPr>
        <p:spPr>
          <a:xfrm>
            <a:off x="7375058" y="3641012"/>
            <a:ext cx="249428" cy="2423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Ellipse 75">
            <a:extLst>
              <a:ext uri="{FF2B5EF4-FFF2-40B4-BE49-F238E27FC236}">
                <a16:creationId xmlns="" xmlns:a16="http://schemas.microsoft.com/office/drawing/2014/main" id="{CFD66B78-0708-9220-8B6B-1F06F7B8631F}"/>
              </a:ext>
            </a:extLst>
          </p:cNvPr>
          <p:cNvSpPr/>
          <p:nvPr/>
        </p:nvSpPr>
        <p:spPr>
          <a:xfrm>
            <a:off x="7298858" y="3355262"/>
            <a:ext cx="249428" cy="24231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Ellipse 76">
            <a:extLst>
              <a:ext uri="{FF2B5EF4-FFF2-40B4-BE49-F238E27FC236}">
                <a16:creationId xmlns="" xmlns:a16="http://schemas.microsoft.com/office/drawing/2014/main" id="{56DF63F5-AF74-EB67-0C0C-50586984C550}"/>
              </a:ext>
            </a:extLst>
          </p:cNvPr>
          <p:cNvSpPr/>
          <p:nvPr/>
        </p:nvSpPr>
        <p:spPr>
          <a:xfrm>
            <a:off x="7059844" y="3539285"/>
            <a:ext cx="249428" cy="24231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Ellipse 77">
            <a:extLst>
              <a:ext uri="{FF2B5EF4-FFF2-40B4-BE49-F238E27FC236}">
                <a16:creationId xmlns="" xmlns:a16="http://schemas.microsoft.com/office/drawing/2014/main" id="{065B6F61-00B8-AB35-3068-79D199FA6320}"/>
              </a:ext>
            </a:extLst>
          </p:cNvPr>
          <p:cNvSpPr/>
          <p:nvPr/>
        </p:nvSpPr>
        <p:spPr>
          <a:xfrm>
            <a:off x="7198020" y="3684446"/>
            <a:ext cx="249428" cy="2423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Ellipse 78">
            <a:extLst>
              <a:ext uri="{FF2B5EF4-FFF2-40B4-BE49-F238E27FC236}">
                <a16:creationId xmlns="" xmlns:a16="http://schemas.microsoft.com/office/drawing/2014/main" id="{1A737B7A-DD7F-6C9B-FC43-EA3CECDE6412}"/>
              </a:ext>
            </a:extLst>
          </p:cNvPr>
          <p:cNvSpPr/>
          <p:nvPr/>
        </p:nvSpPr>
        <p:spPr>
          <a:xfrm>
            <a:off x="7402744" y="3458704"/>
            <a:ext cx="249428" cy="24231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Ellipse 79">
            <a:extLst>
              <a:ext uri="{FF2B5EF4-FFF2-40B4-BE49-F238E27FC236}">
                <a16:creationId xmlns="" xmlns:a16="http://schemas.microsoft.com/office/drawing/2014/main" id="{8E7D2DC3-F1E8-EE2E-CCDF-029B9B5DA807}"/>
              </a:ext>
            </a:extLst>
          </p:cNvPr>
          <p:cNvSpPr/>
          <p:nvPr/>
        </p:nvSpPr>
        <p:spPr>
          <a:xfrm>
            <a:off x="7222658" y="3488612"/>
            <a:ext cx="249428" cy="2423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4" name="Gerade Verbindung mit Pfeil 83">
            <a:extLst>
              <a:ext uri="{FF2B5EF4-FFF2-40B4-BE49-F238E27FC236}">
                <a16:creationId xmlns="" xmlns:a16="http://schemas.microsoft.com/office/drawing/2014/main" id="{D533D3C9-7F7D-A898-6C10-CBE9A2310C13}"/>
              </a:ext>
            </a:extLst>
          </p:cNvPr>
          <p:cNvCxnSpPr>
            <a:cxnSpLocks/>
          </p:cNvCxnSpPr>
          <p:nvPr/>
        </p:nvCxnSpPr>
        <p:spPr>
          <a:xfrm>
            <a:off x="6035898" y="4367424"/>
            <a:ext cx="1035878" cy="622974"/>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5" name="Ellipse 84">
            <a:extLst>
              <a:ext uri="{FF2B5EF4-FFF2-40B4-BE49-F238E27FC236}">
                <a16:creationId xmlns="" xmlns:a16="http://schemas.microsoft.com/office/drawing/2014/main" id="{3C2BE58C-3BB9-BFEE-0DC1-32EEF5D9DD7C}"/>
              </a:ext>
            </a:extLst>
          </p:cNvPr>
          <p:cNvSpPr/>
          <p:nvPr/>
        </p:nvSpPr>
        <p:spPr>
          <a:xfrm>
            <a:off x="5675253" y="4042995"/>
            <a:ext cx="249428" cy="2423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Ellipse 85">
            <a:extLst>
              <a:ext uri="{FF2B5EF4-FFF2-40B4-BE49-F238E27FC236}">
                <a16:creationId xmlns="" xmlns:a16="http://schemas.microsoft.com/office/drawing/2014/main" id="{9A1195EE-724F-F9AB-E738-EA33FC152127}"/>
              </a:ext>
            </a:extLst>
          </p:cNvPr>
          <p:cNvSpPr/>
          <p:nvPr/>
        </p:nvSpPr>
        <p:spPr>
          <a:xfrm>
            <a:off x="5931539" y="4331507"/>
            <a:ext cx="249428" cy="2423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Ellipse 86">
            <a:extLst>
              <a:ext uri="{FF2B5EF4-FFF2-40B4-BE49-F238E27FC236}">
                <a16:creationId xmlns="" xmlns:a16="http://schemas.microsoft.com/office/drawing/2014/main" id="{FEFE8D9F-E49A-365E-A6EA-C9866DC9A39A}"/>
              </a:ext>
            </a:extLst>
          </p:cNvPr>
          <p:cNvSpPr/>
          <p:nvPr/>
        </p:nvSpPr>
        <p:spPr>
          <a:xfrm>
            <a:off x="5855339" y="4045757"/>
            <a:ext cx="249428" cy="24231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Ellipse 87">
            <a:extLst>
              <a:ext uri="{FF2B5EF4-FFF2-40B4-BE49-F238E27FC236}">
                <a16:creationId xmlns="" xmlns:a16="http://schemas.microsoft.com/office/drawing/2014/main" id="{A689C1C8-5F41-9E77-B356-F625ECF30155}"/>
              </a:ext>
            </a:extLst>
          </p:cNvPr>
          <p:cNvSpPr/>
          <p:nvPr/>
        </p:nvSpPr>
        <p:spPr>
          <a:xfrm>
            <a:off x="5616325" y="4229780"/>
            <a:ext cx="249428" cy="24231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Ellipse 88">
            <a:extLst>
              <a:ext uri="{FF2B5EF4-FFF2-40B4-BE49-F238E27FC236}">
                <a16:creationId xmlns="" xmlns:a16="http://schemas.microsoft.com/office/drawing/2014/main" id="{6379EEC6-6D52-E50D-D8F1-2A0526900EB2}"/>
              </a:ext>
            </a:extLst>
          </p:cNvPr>
          <p:cNvSpPr/>
          <p:nvPr/>
        </p:nvSpPr>
        <p:spPr>
          <a:xfrm>
            <a:off x="5754501" y="4374941"/>
            <a:ext cx="249428" cy="2423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Ellipse 89">
            <a:extLst>
              <a:ext uri="{FF2B5EF4-FFF2-40B4-BE49-F238E27FC236}">
                <a16:creationId xmlns="" xmlns:a16="http://schemas.microsoft.com/office/drawing/2014/main" id="{E93495C2-2A1C-B57F-68E4-D86CAEEF2741}"/>
              </a:ext>
            </a:extLst>
          </p:cNvPr>
          <p:cNvSpPr/>
          <p:nvPr/>
        </p:nvSpPr>
        <p:spPr>
          <a:xfrm>
            <a:off x="5959225" y="4149199"/>
            <a:ext cx="249428" cy="24231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Ellipse 90">
            <a:extLst>
              <a:ext uri="{FF2B5EF4-FFF2-40B4-BE49-F238E27FC236}">
                <a16:creationId xmlns="" xmlns:a16="http://schemas.microsoft.com/office/drawing/2014/main" id="{6544225A-4AA0-0C17-F5A8-784BFE1AC3F8}"/>
              </a:ext>
            </a:extLst>
          </p:cNvPr>
          <p:cNvSpPr/>
          <p:nvPr/>
        </p:nvSpPr>
        <p:spPr>
          <a:xfrm>
            <a:off x="5779139" y="4179107"/>
            <a:ext cx="249428" cy="2423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Untertitel 4">
            <a:extLst>
              <a:ext uri="{FF2B5EF4-FFF2-40B4-BE49-F238E27FC236}">
                <a16:creationId xmlns="" xmlns:a16="http://schemas.microsoft.com/office/drawing/2014/main" id="{A1C115DE-E4E1-286F-0A0F-5A24DEF21F99}"/>
              </a:ext>
            </a:extLst>
          </p:cNvPr>
          <p:cNvSpPr txBox="1">
            <a:spLocks/>
          </p:cNvSpPr>
          <p:nvPr/>
        </p:nvSpPr>
        <p:spPr>
          <a:xfrm rot="18897728">
            <a:off x="4160007" y="1597455"/>
            <a:ext cx="1241980" cy="4801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l-GR" sz="2800" dirty="0">
                <a:latin typeface="Arial" panose="020B0604020202020204" pitchFamily="34" charset="0"/>
                <a:cs typeface="Arial" panose="020B0604020202020204" pitchFamily="34" charset="0"/>
              </a:rPr>
              <a:t>Λ</a:t>
            </a:r>
            <a:r>
              <a:rPr lang="de-DE" sz="2800" dirty="0">
                <a:latin typeface="Arial" panose="020B0604020202020204" pitchFamily="34" charset="0"/>
                <a:cs typeface="Arial" panose="020B0604020202020204" pitchFamily="34" charset="0"/>
              </a:rPr>
              <a:t>CDM</a:t>
            </a:r>
            <a:endParaRPr lang="en-GB" sz="2800" dirty="0">
              <a:latin typeface="Arial" panose="020B0604020202020204" pitchFamily="34" charset="0"/>
              <a:cs typeface="Arial" panose="020B0604020202020204" pitchFamily="34" charset="0"/>
            </a:endParaRPr>
          </a:p>
        </p:txBody>
      </p:sp>
      <p:sp>
        <p:nvSpPr>
          <p:cNvPr id="94" name="Rechteck: abgerundete Ecken 93">
            <a:extLst>
              <a:ext uri="{FF2B5EF4-FFF2-40B4-BE49-F238E27FC236}">
                <a16:creationId xmlns="" xmlns:a16="http://schemas.microsoft.com/office/drawing/2014/main" id="{50D3BBC3-8F48-03F0-2450-6640AFB1A504}"/>
              </a:ext>
            </a:extLst>
          </p:cNvPr>
          <p:cNvSpPr/>
          <p:nvPr/>
        </p:nvSpPr>
        <p:spPr>
          <a:xfrm>
            <a:off x="1819366" y="3993510"/>
            <a:ext cx="3124200" cy="1015424"/>
          </a:xfrm>
          <a:prstGeom prst="roundRect">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Titel 3">
            <a:extLst>
              <a:ext uri="{FF2B5EF4-FFF2-40B4-BE49-F238E27FC236}">
                <a16:creationId xmlns="" xmlns:a16="http://schemas.microsoft.com/office/drawing/2014/main" id="{9AEE2C60-D56B-B837-F8EA-CA78A6FA43CA}"/>
              </a:ext>
            </a:extLst>
          </p:cNvPr>
          <p:cNvSpPr txBox="1">
            <a:spLocks/>
          </p:cNvSpPr>
          <p:nvPr/>
        </p:nvSpPr>
        <p:spPr>
          <a:xfrm>
            <a:off x="1948835" y="4030205"/>
            <a:ext cx="2985206" cy="978729"/>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3">
                    <a:lumMod val="50000"/>
                  </a:schemeClr>
                </a:solidFill>
                <a:latin typeface="Arial" panose="020B0604020202020204" pitchFamily="34" charset="0"/>
                <a:cs typeface="Arial" panose="020B0604020202020204" pitchFamily="34" charset="0"/>
              </a:rPr>
              <a:t>Diluted CMB</a:t>
            </a:r>
          </a:p>
          <a:p>
            <a:r>
              <a:rPr lang="en-US" sz="3200" dirty="0">
                <a:solidFill>
                  <a:schemeClr val="accent3">
                    <a:lumMod val="50000"/>
                  </a:schemeClr>
                </a:solidFill>
                <a:latin typeface="Arial" panose="020B0604020202020204" pitchFamily="34" charset="0"/>
                <a:cs typeface="Arial" panose="020B0604020202020204" pitchFamily="34" charset="0"/>
              </a:rPr>
              <a:t>photon density</a:t>
            </a:r>
          </a:p>
        </p:txBody>
      </p:sp>
      <p:pic>
        <p:nvPicPr>
          <p:cNvPr id="58" name="Grafik 57"/>
          <p:cNvPicPr>
            <a:picLocks noChangeAspect="1"/>
          </p:cNvPicPr>
          <p:nvPr/>
        </p:nvPicPr>
        <p:blipFill rotWithShape="1">
          <a:blip r:embed="rId11"/>
          <a:srcRect l="28907" b="51613"/>
          <a:stretch/>
        </p:blipFill>
        <p:spPr>
          <a:xfrm>
            <a:off x="5957775" y="3892004"/>
            <a:ext cx="3103307" cy="2286205"/>
          </a:xfrm>
          <a:prstGeom prst="rect">
            <a:avLst/>
          </a:prstGeom>
        </p:spPr>
      </p:pic>
      <p:pic>
        <p:nvPicPr>
          <p:cNvPr id="59" name="Grafik 58">
            <a:extLst>
              <a:ext uri="{FF2B5EF4-FFF2-40B4-BE49-F238E27FC236}">
                <a16:creationId xmlns="" xmlns:a16="http://schemas.microsoft.com/office/drawing/2014/main" id="{02A48749-BF50-5097-3A6B-2F61D8695D7A}"/>
              </a:ext>
            </a:extLst>
          </p:cNvPr>
          <p:cNvPicPr>
            <a:picLocks noChangeAspect="1"/>
          </p:cNvPicPr>
          <p:nvPr/>
        </p:nvPicPr>
        <p:blipFill rotWithShape="1">
          <a:blip r:embed="rId12"/>
          <a:srcRect l="91000" r="4486" b="60156"/>
          <a:stretch/>
        </p:blipFill>
        <p:spPr>
          <a:xfrm>
            <a:off x="9054899" y="3472309"/>
            <a:ext cx="133351" cy="998680"/>
          </a:xfrm>
          <a:prstGeom prst="rect">
            <a:avLst/>
          </a:prstGeom>
        </p:spPr>
      </p:pic>
    </p:spTree>
    <p:extLst>
      <p:ext uri="{BB962C8B-B14F-4D97-AF65-F5344CB8AC3E}">
        <p14:creationId xmlns:p14="http://schemas.microsoft.com/office/powerpoint/2010/main" val="223666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74" grpId="0" animBg="1"/>
      <p:bldP spid="75" grpId="0" animBg="1"/>
      <p:bldP spid="76" grpId="0" animBg="1"/>
      <p:bldP spid="77" grpId="0" animBg="1"/>
      <p:bldP spid="78" grpId="0" animBg="1"/>
      <p:bldP spid="79" grpId="0" animBg="1"/>
      <p:bldP spid="80" grpId="0" animBg="1"/>
      <p:bldP spid="85" grpId="0" animBg="1"/>
      <p:bldP spid="86" grpId="0" animBg="1"/>
      <p:bldP spid="87" grpId="0" animBg="1"/>
      <p:bldP spid="88" grpId="0" animBg="1"/>
      <p:bldP spid="89" grpId="0" animBg="1"/>
      <p:bldP spid="90" grpId="0" animBg="1"/>
      <p:bldP spid="91" grpId="0" animBg="1"/>
      <p:bldP spid="94" grpId="0" animBg="1"/>
      <p:bldP spid="9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Grafik 80"/>
          <p:cNvPicPr>
            <a:picLocks noChangeAspect="1"/>
          </p:cNvPicPr>
          <p:nvPr/>
        </p:nvPicPr>
        <p:blipFill>
          <a:blip r:embed="rId2"/>
          <a:stretch>
            <a:fillRect/>
          </a:stretch>
        </p:blipFill>
        <p:spPr>
          <a:xfrm>
            <a:off x="1307769" y="904406"/>
            <a:ext cx="7904600" cy="5440000"/>
          </a:xfrm>
          <a:prstGeom prst="rect">
            <a:avLst/>
          </a:prstGeom>
        </p:spPr>
      </p:pic>
      <p:sp>
        <p:nvSpPr>
          <p:cNvPr id="50" name="Rechteck 49">
            <a:extLst>
              <a:ext uri="{FF2B5EF4-FFF2-40B4-BE49-F238E27FC236}">
                <a16:creationId xmlns="" xmlns:a16="http://schemas.microsoft.com/office/drawing/2014/main" id="{77B2C7FF-3E69-DDD5-E0AA-2DA33721BEFB}"/>
              </a:ext>
            </a:extLst>
          </p:cNvPr>
          <p:cNvSpPr/>
          <p:nvPr/>
        </p:nvSpPr>
        <p:spPr>
          <a:xfrm rot="1798160">
            <a:off x="4783721" y="2781027"/>
            <a:ext cx="4348044" cy="1276816"/>
          </a:xfrm>
          <a:prstGeom prst="rect">
            <a:avLst/>
          </a:prstGeom>
          <a:blipFill dpi="0" rotWithShape="1">
            <a:blip r:embed="rId3">
              <a:alphaModFix amt="5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2" descr="alt=&quot;Cartoon with Earth in the lower left of the image, with a fan-shaped illustration showing different cosmological epochs observed as we look out into the Universe, including local group dwarf galaxies, large scle structure, reionization, and the CMB. Same illustration as above but without the legend and icons&quot;">
            <a:extLst>
              <a:ext uri="{FF2B5EF4-FFF2-40B4-BE49-F238E27FC236}">
                <a16:creationId xmlns="" xmlns:a16="http://schemas.microsoft.com/office/drawing/2014/main" id="{54458109-4837-9C67-2B1C-70EFC8274DC6}"/>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artisticBlur radius="44"/>
                    </a14:imgEffect>
                  </a14:imgLayer>
                </a14:imgProps>
              </a:ext>
              <a:ext uri="{28A0092B-C50C-407E-A947-70E740481C1C}">
                <a14:useLocalDpi xmlns:a14="http://schemas.microsoft.com/office/drawing/2010/main" val="0"/>
              </a:ext>
            </a:extLst>
          </a:blip>
          <a:srcRect l="74618" t="4684" r="-8663" b="71742"/>
          <a:stretch/>
        </p:blipFill>
        <p:spPr bwMode="auto">
          <a:xfrm flipH="1">
            <a:off x="517203" y="1124924"/>
            <a:ext cx="2753993" cy="85303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46" name="Untertitel 4">
            <a:extLst>
              <a:ext uri="{FF2B5EF4-FFF2-40B4-BE49-F238E27FC236}">
                <a16:creationId xmlns="" xmlns:a16="http://schemas.microsoft.com/office/drawing/2014/main" id="{9A555CAC-44B5-D3B5-1B41-1C0CAD5CD31E}"/>
              </a:ext>
            </a:extLst>
          </p:cNvPr>
          <p:cNvSpPr txBox="1">
            <a:spLocks/>
          </p:cNvSpPr>
          <p:nvPr/>
        </p:nvSpPr>
        <p:spPr>
          <a:xfrm>
            <a:off x="6623482" y="6346132"/>
            <a:ext cx="3239486" cy="3416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b="0" i="0">
                <a:solidFill>
                  <a:srgbClr val="5C7FB7"/>
                </a:solidFill>
                <a:effectLst/>
                <a:latin typeface="arial" panose="020B0604020202020204" pitchFamily="34" charset="0"/>
              </a:rPr>
              <a:t>© Jessie Muir (modified)</a:t>
            </a:r>
            <a:endParaRPr lang="en-US" sz="1800">
              <a:solidFill>
                <a:srgbClr val="5C7FB7"/>
              </a:solidFill>
              <a:latin typeface="Arial" panose="020B0604020202020204" pitchFamily="34" charset="0"/>
              <a:cs typeface="Arial" panose="020B0604020202020204" pitchFamily="34" charset="0"/>
            </a:endParaRPr>
          </a:p>
        </p:txBody>
      </p:sp>
      <p:cxnSp>
        <p:nvCxnSpPr>
          <p:cNvPr id="4" name="Gerade Verbindung mit Pfeil 3">
            <a:extLst>
              <a:ext uri="{FF2B5EF4-FFF2-40B4-BE49-F238E27FC236}">
                <a16:creationId xmlns="" xmlns:a16="http://schemas.microsoft.com/office/drawing/2014/main" id="{6D60BD67-0DC7-FFEE-E964-8EA276209CE1}"/>
              </a:ext>
            </a:extLst>
          </p:cNvPr>
          <p:cNvCxnSpPr>
            <a:cxnSpLocks/>
          </p:cNvCxnSpPr>
          <p:nvPr/>
        </p:nvCxnSpPr>
        <p:spPr>
          <a:xfrm flipH="1">
            <a:off x="1314159" y="678444"/>
            <a:ext cx="7846852" cy="0"/>
          </a:xfrm>
          <a:prstGeom prst="straightConnector1">
            <a:avLst/>
          </a:prstGeom>
          <a:ln w="57150">
            <a:solidFill>
              <a:srgbClr val="5C7FB7"/>
            </a:solidFill>
            <a:tailEnd type="triangle"/>
          </a:ln>
        </p:spPr>
        <p:style>
          <a:lnRef idx="1">
            <a:schemeClr val="accent1"/>
          </a:lnRef>
          <a:fillRef idx="0">
            <a:schemeClr val="accent1"/>
          </a:fillRef>
          <a:effectRef idx="0">
            <a:schemeClr val="accent1"/>
          </a:effectRef>
          <a:fontRef idx="minor">
            <a:schemeClr val="tx1"/>
          </a:fontRef>
        </p:style>
      </p:cxnSp>
      <p:sp>
        <p:nvSpPr>
          <p:cNvPr id="5" name="Untertitel 4">
            <a:extLst>
              <a:ext uri="{FF2B5EF4-FFF2-40B4-BE49-F238E27FC236}">
                <a16:creationId xmlns="" xmlns:a16="http://schemas.microsoft.com/office/drawing/2014/main" id="{D8F7869F-89DC-5793-E984-B7046D56FB57}"/>
              </a:ext>
            </a:extLst>
          </p:cNvPr>
          <p:cNvSpPr txBox="1">
            <a:spLocks/>
          </p:cNvSpPr>
          <p:nvPr/>
        </p:nvSpPr>
        <p:spPr>
          <a:xfrm>
            <a:off x="9360536" y="483842"/>
            <a:ext cx="2056764"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solidFill>
                  <a:srgbClr val="5C7FB7"/>
                </a:solidFill>
                <a:latin typeface="Arial" panose="020B0604020202020204" pitchFamily="34" charset="0"/>
                <a:cs typeface="Arial" panose="020B0604020202020204" pitchFamily="34" charset="0"/>
              </a:rPr>
              <a:t>redshift [z]</a:t>
            </a:r>
          </a:p>
        </p:txBody>
      </p:sp>
      <p:cxnSp>
        <p:nvCxnSpPr>
          <p:cNvPr id="10" name="Gerader Verbinder 9">
            <a:extLst>
              <a:ext uri="{FF2B5EF4-FFF2-40B4-BE49-F238E27FC236}">
                <a16:creationId xmlns="" xmlns:a16="http://schemas.microsoft.com/office/drawing/2014/main" id="{91FDB410-1F88-6C54-0962-0DD87DF661C7}"/>
              </a:ext>
            </a:extLst>
          </p:cNvPr>
          <p:cNvCxnSpPr>
            <a:cxnSpLocks/>
          </p:cNvCxnSpPr>
          <p:nvPr/>
        </p:nvCxnSpPr>
        <p:spPr>
          <a:xfrm>
            <a:off x="9148893" y="612219"/>
            <a:ext cx="0" cy="167978"/>
          </a:xfrm>
          <a:prstGeom prst="line">
            <a:avLst/>
          </a:prstGeom>
          <a:ln w="38100">
            <a:solidFill>
              <a:srgbClr val="5C7FB7"/>
            </a:solidFill>
          </a:ln>
        </p:spPr>
        <p:style>
          <a:lnRef idx="1">
            <a:schemeClr val="accent1"/>
          </a:lnRef>
          <a:fillRef idx="0">
            <a:schemeClr val="accent1"/>
          </a:fillRef>
          <a:effectRef idx="0">
            <a:schemeClr val="accent1"/>
          </a:effectRef>
          <a:fontRef idx="minor">
            <a:schemeClr val="tx1"/>
          </a:fontRef>
        </p:style>
      </p:cxnSp>
      <p:sp>
        <p:nvSpPr>
          <p:cNvPr id="13" name="Untertitel 4">
            <a:extLst>
              <a:ext uri="{FF2B5EF4-FFF2-40B4-BE49-F238E27FC236}">
                <a16:creationId xmlns="" xmlns:a16="http://schemas.microsoft.com/office/drawing/2014/main" id="{133E57C0-653E-7F8C-2118-3AC1F9A0530E}"/>
              </a:ext>
            </a:extLst>
          </p:cNvPr>
          <p:cNvSpPr txBox="1">
            <a:spLocks/>
          </p:cNvSpPr>
          <p:nvPr/>
        </p:nvSpPr>
        <p:spPr>
          <a:xfrm>
            <a:off x="-4085" y="3776528"/>
            <a:ext cx="1185233"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rgbClr val="5C7FB7"/>
                </a:solidFill>
                <a:latin typeface="Arial" panose="020B0604020202020204" pitchFamily="34" charset="0"/>
                <a:cs typeface="Arial" panose="020B0604020202020204" pitchFamily="34" charset="0"/>
              </a:rPr>
              <a:t>~3000 </a:t>
            </a:r>
            <a:endParaRPr lang="en-GB" dirty="0">
              <a:solidFill>
                <a:srgbClr val="5C7FB7"/>
              </a:solidFill>
              <a:latin typeface="Arial" panose="020B0604020202020204" pitchFamily="34" charset="0"/>
              <a:cs typeface="Arial" panose="020B0604020202020204" pitchFamily="34" charset="0"/>
            </a:endParaRPr>
          </a:p>
        </p:txBody>
      </p:sp>
      <p:cxnSp>
        <p:nvCxnSpPr>
          <p:cNvPr id="14" name="Gerade Verbindung mit Pfeil 13">
            <a:extLst>
              <a:ext uri="{FF2B5EF4-FFF2-40B4-BE49-F238E27FC236}">
                <a16:creationId xmlns="" xmlns:a16="http://schemas.microsoft.com/office/drawing/2014/main" id="{2AD45D17-66BB-7113-2653-50D7A1B144E2}"/>
              </a:ext>
            </a:extLst>
          </p:cNvPr>
          <p:cNvCxnSpPr>
            <a:cxnSpLocks/>
          </p:cNvCxnSpPr>
          <p:nvPr/>
        </p:nvCxnSpPr>
        <p:spPr>
          <a:xfrm flipH="1" flipV="1">
            <a:off x="1128346" y="927137"/>
            <a:ext cx="2168" cy="5418773"/>
          </a:xfrm>
          <a:prstGeom prst="straightConnector1">
            <a:avLst/>
          </a:prstGeom>
          <a:ln w="57150">
            <a:solidFill>
              <a:srgbClr val="5C7FB7"/>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 xmlns:a16="http://schemas.microsoft.com/office/drawing/2014/main" id="{DF9952D5-1500-8F28-0803-6B5E5AAEF629}"/>
              </a:ext>
            </a:extLst>
          </p:cNvPr>
          <p:cNvCxnSpPr>
            <a:cxnSpLocks/>
          </p:cNvCxnSpPr>
          <p:nvPr/>
        </p:nvCxnSpPr>
        <p:spPr>
          <a:xfrm>
            <a:off x="1027563" y="3984030"/>
            <a:ext cx="200221" cy="4864"/>
          </a:xfrm>
          <a:prstGeom prst="line">
            <a:avLst/>
          </a:prstGeom>
          <a:ln w="38100">
            <a:solidFill>
              <a:srgbClr val="5C7FB7"/>
            </a:solidFill>
          </a:ln>
        </p:spPr>
        <p:style>
          <a:lnRef idx="1">
            <a:schemeClr val="accent1"/>
          </a:lnRef>
          <a:fillRef idx="0">
            <a:schemeClr val="accent1"/>
          </a:fillRef>
          <a:effectRef idx="0">
            <a:schemeClr val="accent1"/>
          </a:effectRef>
          <a:fontRef idx="minor">
            <a:schemeClr val="tx1"/>
          </a:fontRef>
        </p:style>
      </p:cxnSp>
      <p:sp>
        <p:nvSpPr>
          <p:cNvPr id="16" name="Untertitel 4">
            <a:extLst>
              <a:ext uri="{FF2B5EF4-FFF2-40B4-BE49-F238E27FC236}">
                <a16:creationId xmlns="" xmlns:a16="http://schemas.microsoft.com/office/drawing/2014/main" id="{DE0CA194-3771-FC13-A969-F81857CDAFC6}"/>
              </a:ext>
            </a:extLst>
          </p:cNvPr>
          <p:cNvSpPr txBox="1">
            <a:spLocks/>
          </p:cNvSpPr>
          <p:nvPr/>
        </p:nvSpPr>
        <p:spPr>
          <a:xfrm>
            <a:off x="134620" y="5944900"/>
            <a:ext cx="1026494"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rgbClr val="5C7FB7"/>
                </a:solidFill>
                <a:latin typeface="Arial" panose="020B0604020202020204" pitchFamily="34" charset="0"/>
                <a:cs typeface="Arial" panose="020B0604020202020204" pitchFamily="34" charset="0"/>
              </a:rPr>
              <a:t>2.725</a:t>
            </a:r>
            <a:endParaRPr lang="en-GB" dirty="0">
              <a:solidFill>
                <a:srgbClr val="5C7FB7"/>
              </a:solidFill>
              <a:latin typeface="Arial" panose="020B0604020202020204" pitchFamily="34" charset="0"/>
              <a:cs typeface="Arial" panose="020B0604020202020204" pitchFamily="34" charset="0"/>
            </a:endParaRPr>
          </a:p>
        </p:txBody>
      </p:sp>
      <p:cxnSp>
        <p:nvCxnSpPr>
          <p:cNvPr id="23" name="Gerader Verbinder 22">
            <a:extLst>
              <a:ext uri="{FF2B5EF4-FFF2-40B4-BE49-F238E27FC236}">
                <a16:creationId xmlns="" xmlns:a16="http://schemas.microsoft.com/office/drawing/2014/main" id="{13307E23-9811-1129-3DE7-A59DB7BFCB69}"/>
              </a:ext>
            </a:extLst>
          </p:cNvPr>
          <p:cNvCxnSpPr>
            <a:cxnSpLocks/>
          </p:cNvCxnSpPr>
          <p:nvPr/>
        </p:nvCxnSpPr>
        <p:spPr>
          <a:xfrm>
            <a:off x="1028618" y="6139702"/>
            <a:ext cx="200221" cy="4864"/>
          </a:xfrm>
          <a:prstGeom prst="line">
            <a:avLst/>
          </a:prstGeom>
          <a:ln w="38100">
            <a:solidFill>
              <a:srgbClr val="5C7FB7"/>
            </a:solidFill>
          </a:ln>
        </p:spPr>
        <p:style>
          <a:lnRef idx="1">
            <a:schemeClr val="accent1"/>
          </a:lnRef>
          <a:fillRef idx="0">
            <a:schemeClr val="accent1"/>
          </a:fillRef>
          <a:effectRef idx="0">
            <a:schemeClr val="accent1"/>
          </a:effectRef>
          <a:fontRef idx="minor">
            <a:schemeClr val="tx1"/>
          </a:fontRef>
        </p:style>
      </p:cxnSp>
      <p:sp>
        <p:nvSpPr>
          <p:cNvPr id="25" name="Untertitel 4">
            <a:extLst>
              <a:ext uri="{FF2B5EF4-FFF2-40B4-BE49-F238E27FC236}">
                <a16:creationId xmlns="" xmlns:a16="http://schemas.microsoft.com/office/drawing/2014/main" id="{E9B6F57C-C332-0585-07B3-87F5F1D994AC}"/>
              </a:ext>
            </a:extLst>
          </p:cNvPr>
          <p:cNvSpPr txBox="1">
            <a:spLocks/>
          </p:cNvSpPr>
          <p:nvPr/>
        </p:nvSpPr>
        <p:spPr>
          <a:xfrm>
            <a:off x="189009" y="6366311"/>
            <a:ext cx="3235151"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solidFill>
                  <a:srgbClr val="5C7FB7"/>
                </a:solidFill>
                <a:latin typeface="Arial" panose="020B0604020202020204" pitchFamily="34" charset="0"/>
                <a:cs typeface="Arial" panose="020B0604020202020204" pitchFamily="34" charset="0"/>
              </a:rPr>
              <a:t>CMB Temperature [K]</a:t>
            </a:r>
          </a:p>
        </p:txBody>
      </p:sp>
      <p:cxnSp>
        <p:nvCxnSpPr>
          <p:cNvPr id="32" name="Gerader Verbinder 31">
            <a:extLst>
              <a:ext uri="{FF2B5EF4-FFF2-40B4-BE49-F238E27FC236}">
                <a16:creationId xmlns="" xmlns:a16="http://schemas.microsoft.com/office/drawing/2014/main" id="{6422A6E6-3E8E-2BB0-D76C-27D4434A3E92}"/>
              </a:ext>
            </a:extLst>
          </p:cNvPr>
          <p:cNvCxnSpPr/>
          <p:nvPr/>
        </p:nvCxnSpPr>
        <p:spPr>
          <a:xfrm>
            <a:off x="2789199" y="594356"/>
            <a:ext cx="0" cy="167978"/>
          </a:xfrm>
          <a:prstGeom prst="line">
            <a:avLst/>
          </a:prstGeom>
          <a:ln w="38100">
            <a:solidFill>
              <a:srgbClr val="5C7FB7"/>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 xmlns:a16="http://schemas.microsoft.com/office/drawing/2014/main" id="{93BE3EB2-30F4-56C6-F233-F524C7562A8C}"/>
              </a:ext>
            </a:extLst>
          </p:cNvPr>
          <p:cNvCxnSpPr>
            <a:cxnSpLocks/>
          </p:cNvCxnSpPr>
          <p:nvPr/>
        </p:nvCxnSpPr>
        <p:spPr>
          <a:xfrm>
            <a:off x="7702526" y="603538"/>
            <a:ext cx="0" cy="167978"/>
          </a:xfrm>
          <a:prstGeom prst="line">
            <a:avLst/>
          </a:prstGeom>
          <a:ln w="38100">
            <a:solidFill>
              <a:srgbClr val="5C7FB7"/>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 xmlns:a16="http://schemas.microsoft.com/office/drawing/2014/main" id="{5E04CCAA-2505-CB17-2767-4912B66363AB}"/>
              </a:ext>
            </a:extLst>
          </p:cNvPr>
          <p:cNvCxnSpPr/>
          <p:nvPr/>
        </p:nvCxnSpPr>
        <p:spPr>
          <a:xfrm>
            <a:off x="5009754" y="594356"/>
            <a:ext cx="0" cy="167978"/>
          </a:xfrm>
          <a:prstGeom prst="line">
            <a:avLst/>
          </a:prstGeom>
          <a:ln w="38100">
            <a:solidFill>
              <a:srgbClr val="5C7FB7"/>
            </a:solidFill>
          </a:ln>
        </p:spPr>
        <p:style>
          <a:lnRef idx="1">
            <a:schemeClr val="accent1"/>
          </a:lnRef>
          <a:fillRef idx="0">
            <a:schemeClr val="accent1"/>
          </a:fillRef>
          <a:effectRef idx="0">
            <a:schemeClr val="accent1"/>
          </a:effectRef>
          <a:fontRef idx="minor">
            <a:schemeClr val="tx1"/>
          </a:fontRef>
        </p:style>
      </p:cxnSp>
      <p:sp>
        <p:nvSpPr>
          <p:cNvPr id="44" name="Untertitel 4">
            <a:extLst>
              <a:ext uri="{FF2B5EF4-FFF2-40B4-BE49-F238E27FC236}">
                <a16:creationId xmlns="" xmlns:a16="http://schemas.microsoft.com/office/drawing/2014/main" id="{001A569A-A248-54AB-CBA4-B2842272ADAB}"/>
              </a:ext>
            </a:extLst>
          </p:cNvPr>
          <p:cNvSpPr txBox="1">
            <a:spLocks/>
          </p:cNvSpPr>
          <p:nvPr/>
        </p:nvSpPr>
        <p:spPr>
          <a:xfrm>
            <a:off x="8973921" y="151960"/>
            <a:ext cx="838587"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rgbClr val="5C7FB7"/>
                </a:solidFill>
                <a:latin typeface="Arial" panose="020B0604020202020204" pitchFamily="34" charset="0"/>
                <a:cs typeface="Arial" panose="020B0604020202020204" pitchFamily="34" charset="0"/>
              </a:rPr>
              <a:t>0</a:t>
            </a:r>
            <a:endParaRPr lang="en-GB" dirty="0">
              <a:solidFill>
                <a:srgbClr val="5C7FB7"/>
              </a:solidFill>
              <a:latin typeface="Arial" panose="020B0604020202020204" pitchFamily="34" charset="0"/>
              <a:cs typeface="Arial" panose="020B0604020202020204" pitchFamily="34" charset="0"/>
            </a:endParaRPr>
          </a:p>
        </p:txBody>
      </p:sp>
      <p:sp>
        <p:nvSpPr>
          <p:cNvPr id="45" name="Untertitel 4">
            <a:extLst>
              <a:ext uri="{FF2B5EF4-FFF2-40B4-BE49-F238E27FC236}">
                <a16:creationId xmlns="" xmlns:a16="http://schemas.microsoft.com/office/drawing/2014/main" id="{B04A2EF1-6CF2-3B82-E842-9B48A2A8B8D8}"/>
              </a:ext>
            </a:extLst>
          </p:cNvPr>
          <p:cNvSpPr txBox="1">
            <a:spLocks/>
          </p:cNvSpPr>
          <p:nvPr/>
        </p:nvSpPr>
        <p:spPr>
          <a:xfrm>
            <a:off x="1153206" y="63328"/>
            <a:ext cx="1112507" cy="6463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4000" dirty="0">
                <a:solidFill>
                  <a:srgbClr val="5C7FB7"/>
                </a:solidFill>
                <a:latin typeface="Arial" panose="020B0604020202020204" pitchFamily="34" charset="0"/>
                <a:cs typeface="Arial" panose="020B0604020202020204" pitchFamily="34" charset="0"/>
              </a:rPr>
              <a:t>∞</a:t>
            </a:r>
            <a:endParaRPr lang="en-GB" sz="4000" dirty="0">
              <a:solidFill>
                <a:srgbClr val="5C7FB7"/>
              </a:solidFill>
              <a:latin typeface="Arial" panose="020B0604020202020204" pitchFamily="34" charset="0"/>
              <a:cs typeface="Arial" panose="020B0604020202020204" pitchFamily="34" charset="0"/>
            </a:endParaRPr>
          </a:p>
        </p:txBody>
      </p:sp>
      <p:sp>
        <p:nvSpPr>
          <p:cNvPr id="47" name="Untertitel 4">
            <a:extLst>
              <a:ext uri="{FF2B5EF4-FFF2-40B4-BE49-F238E27FC236}">
                <a16:creationId xmlns="" xmlns:a16="http://schemas.microsoft.com/office/drawing/2014/main" id="{5873BB04-3E86-A735-2811-30886D62137E}"/>
              </a:ext>
            </a:extLst>
          </p:cNvPr>
          <p:cNvSpPr txBox="1">
            <a:spLocks/>
          </p:cNvSpPr>
          <p:nvPr/>
        </p:nvSpPr>
        <p:spPr>
          <a:xfrm>
            <a:off x="7514092" y="157268"/>
            <a:ext cx="764404"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rgbClr val="5C7FB7"/>
                </a:solidFill>
                <a:latin typeface="Arial" panose="020B0604020202020204" pitchFamily="34" charset="0"/>
                <a:cs typeface="Arial" panose="020B0604020202020204" pitchFamily="34" charset="0"/>
              </a:rPr>
              <a:t>1</a:t>
            </a:r>
            <a:endParaRPr lang="en-GB" dirty="0">
              <a:solidFill>
                <a:srgbClr val="5C7FB7"/>
              </a:solidFill>
              <a:latin typeface="Arial" panose="020B0604020202020204" pitchFamily="34" charset="0"/>
              <a:cs typeface="Arial" panose="020B0604020202020204" pitchFamily="34" charset="0"/>
            </a:endParaRPr>
          </a:p>
        </p:txBody>
      </p:sp>
      <p:sp>
        <p:nvSpPr>
          <p:cNvPr id="48" name="Untertitel 4">
            <a:extLst>
              <a:ext uri="{FF2B5EF4-FFF2-40B4-BE49-F238E27FC236}">
                <a16:creationId xmlns="" xmlns:a16="http://schemas.microsoft.com/office/drawing/2014/main" id="{5F9335E1-4C05-3653-4D9F-2C11BE27CF10}"/>
              </a:ext>
            </a:extLst>
          </p:cNvPr>
          <p:cNvSpPr txBox="1">
            <a:spLocks/>
          </p:cNvSpPr>
          <p:nvPr/>
        </p:nvSpPr>
        <p:spPr>
          <a:xfrm>
            <a:off x="4549655" y="157503"/>
            <a:ext cx="1185233"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rgbClr val="5C7FB7"/>
                </a:solidFill>
                <a:latin typeface="Arial" panose="020B0604020202020204" pitchFamily="34" charset="0"/>
                <a:cs typeface="Arial" panose="020B0604020202020204" pitchFamily="34" charset="0"/>
              </a:rPr>
              <a:t>1089 </a:t>
            </a:r>
            <a:endParaRPr lang="en-GB" dirty="0">
              <a:solidFill>
                <a:srgbClr val="5C7FB7"/>
              </a:solidFill>
              <a:latin typeface="Arial" panose="020B0604020202020204" pitchFamily="34" charset="0"/>
              <a:cs typeface="Arial" panose="020B0604020202020204" pitchFamily="34" charset="0"/>
            </a:endParaRPr>
          </a:p>
        </p:txBody>
      </p:sp>
      <p:sp>
        <p:nvSpPr>
          <p:cNvPr id="49" name="Untertitel 4">
            <a:extLst>
              <a:ext uri="{FF2B5EF4-FFF2-40B4-BE49-F238E27FC236}">
                <a16:creationId xmlns="" xmlns:a16="http://schemas.microsoft.com/office/drawing/2014/main" id="{53D0352A-B746-637D-6AB6-B885C119E6CA}"/>
              </a:ext>
            </a:extLst>
          </p:cNvPr>
          <p:cNvSpPr txBox="1">
            <a:spLocks/>
          </p:cNvSpPr>
          <p:nvPr/>
        </p:nvSpPr>
        <p:spPr>
          <a:xfrm>
            <a:off x="2371190" y="151960"/>
            <a:ext cx="1185233"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rgbClr val="5C7FB7"/>
                </a:solidFill>
                <a:latin typeface="Arial" panose="020B0604020202020204" pitchFamily="34" charset="0"/>
                <a:cs typeface="Arial" panose="020B0604020202020204" pitchFamily="34" charset="0"/>
              </a:rPr>
              <a:t>1751 </a:t>
            </a:r>
            <a:endParaRPr lang="en-GB" dirty="0">
              <a:solidFill>
                <a:srgbClr val="5C7FB7"/>
              </a:solidFill>
              <a:latin typeface="Arial" panose="020B0604020202020204" pitchFamily="34" charset="0"/>
              <a:cs typeface="Arial" panose="020B0604020202020204" pitchFamily="34" charset="0"/>
            </a:endParaRPr>
          </a:p>
        </p:txBody>
      </p:sp>
      <p:pic>
        <p:nvPicPr>
          <p:cNvPr id="3" name="Grafik 2">
            <a:extLst>
              <a:ext uri="{FF2B5EF4-FFF2-40B4-BE49-F238E27FC236}">
                <a16:creationId xmlns="" xmlns:a16="http://schemas.microsoft.com/office/drawing/2014/main" id="{70BB5F27-1FE5-5F8D-7B60-C4BB007B307D}"/>
              </a:ext>
            </a:extLst>
          </p:cNvPr>
          <p:cNvPicPr>
            <a:picLocks noChangeAspect="1"/>
          </p:cNvPicPr>
          <p:nvPr/>
        </p:nvPicPr>
        <p:blipFill>
          <a:blip r:embed="rId6"/>
          <a:stretch>
            <a:fillRect/>
          </a:stretch>
        </p:blipFill>
        <p:spPr>
          <a:xfrm rot="18899607">
            <a:off x="704077" y="2352039"/>
            <a:ext cx="5736589" cy="1575940"/>
          </a:xfrm>
          <a:prstGeom prst="rect">
            <a:avLst/>
          </a:prstGeom>
        </p:spPr>
      </p:pic>
      <p:sp>
        <p:nvSpPr>
          <p:cNvPr id="53" name="Rechteck 52">
            <a:extLst>
              <a:ext uri="{FF2B5EF4-FFF2-40B4-BE49-F238E27FC236}">
                <a16:creationId xmlns="" xmlns:a16="http://schemas.microsoft.com/office/drawing/2014/main" id="{5FFF8774-9A68-D956-1B21-F6DE019898DA}"/>
              </a:ext>
            </a:extLst>
          </p:cNvPr>
          <p:cNvSpPr/>
          <p:nvPr/>
        </p:nvSpPr>
        <p:spPr>
          <a:xfrm>
            <a:off x="452986" y="1257277"/>
            <a:ext cx="805343" cy="8428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hteck 54">
            <a:extLst>
              <a:ext uri="{FF2B5EF4-FFF2-40B4-BE49-F238E27FC236}">
                <a16:creationId xmlns="" xmlns:a16="http://schemas.microsoft.com/office/drawing/2014/main" id="{9A7EDA1F-8CBE-79D8-D8F1-B5E101063E12}"/>
              </a:ext>
            </a:extLst>
          </p:cNvPr>
          <p:cNvSpPr/>
          <p:nvPr/>
        </p:nvSpPr>
        <p:spPr>
          <a:xfrm>
            <a:off x="9488016" y="1083220"/>
            <a:ext cx="2630351" cy="1015663"/>
          </a:xfrm>
          <a:prstGeom prst="rect">
            <a:avLst/>
          </a:prstGeom>
        </p:spPr>
        <p:txBody>
          <a:bodyPr wrap="square">
            <a:spAutoFit/>
          </a:bodyPr>
          <a:lstStyle/>
          <a:p>
            <a:r>
              <a:rPr lang="en-GB" sz="2000" dirty="0">
                <a:solidFill>
                  <a:schemeClr val="accent3">
                    <a:lumMod val="50000"/>
                  </a:schemeClr>
                </a:solidFill>
                <a:latin typeface="Arial" panose="020B0604020202020204" pitchFamily="34" charset="0"/>
                <a:cs typeface="Arial" panose="020B0604020202020204" pitchFamily="34" charset="0"/>
              </a:rPr>
              <a:t>Hofmann 2013    Nature Phys.</a:t>
            </a:r>
          </a:p>
          <a:p>
            <a:r>
              <a:rPr lang="en-GB" sz="2000" dirty="0">
                <a:solidFill>
                  <a:schemeClr val="accent3">
                    <a:lumMod val="50000"/>
                  </a:schemeClr>
                </a:solidFill>
                <a:latin typeface="Arial" panose="020B0604020202020204" pitchFamily="34" charset="0"/>
                <a:cs typeface="Arial" panose="020B0604020202020204" pitchFamily="34" charset="0"/>
              </a:rPr>
              <a:t>10.1038/nphys2793</a:t>
            </a:r>
          </a:p>
        </p:txBody>
      </p:sp>
      <mc:AlternateContent xmlns:mc="http://schemas.openxmlformats.org/markup-compatibility/2006" xmlns:p14="http://schemas.microsoft.com/office/powerpoint/2010/main">
        <mc:Choice Requires="p14">
          <p:contentPart p14:bwMode="auto" r:id="rId7">
            <p14:nvContentPartPr>
              <p14:cNvPr id="51" name="Freihand 50">
                <a:extLst>
                  <a:ext uri="{FF2B5EF4-FFF2-40B4-BE49-F238E27FC236}">
                    <a16:creationId xmlns="" xmlns:a16="http://schemas.microsoft.com/office/drawing/2014/main" id="{9420C472-A5A6-3CE4-DF16-E5C0CCA1A629}"/>
                  </a:ext>
                </a:extLst>
              </p14:cNvPr>
              <p14:cNvContentPartPr/>
              <p14:nvPr/>
            </p14:nvContentPartPr>
            <p14:xfrm>
              <a:off x="1594201" y="2226576"/>
              <a:ext cx="245880" cy="398880"/>
            </p14:xfrm>
          </p:contentPart>
        </mc:Choice>
        <mc:Fallback xmlns="">
          <p:pic>
            <p:nvPicPr>
              <p:cNvPr id="51" name="Freihand 50">
                <a:extLst>
                  <a:ext uri="{FF2B5EF4-FFF2-40B4-BE49-F238E27FC236}">
                    <a16:creationId xmlns:a16="http://schemas.microsoft.com/office/drawing/2014/main" id="{9420C472-A5A6-3CE4-DF16-E5C0CCA1A629}"/>
                  </a:ext>
                </a:extLst>
              </p:cNvPr>
              <p:cNvPicPr/>
              <p:nvPr/>
            </p:nvPicPr>
            <p:blipFill>
              <a:blip r:embed="rId8"/>
              <a:stretch>
                <a:fillRect/>
              </a:stretch>
            </p:blipFill>
            <p:spPr>
              <a:xfrm>
                <a:off x="1558201" y="2190576"/>
                <a:ext cx="317520" cy="470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2" name="Freihand 51">
                <a:extLst>
                  <a:ext uri="{FF2B5EF4-FFF2-40B4-BE49-F238E27FC236}">
                    <a16:creationId xmlns="" xmlns:a16="http://schemas.microsoft.com/office/drawing/2014/main" id="{13DD7134-3A14-03D9-56A8-A3B9174CFD02}"/>
                  </a:ext>
                </a:extLst>
              </p14:cNvPr>
              <p14:cNvContentPartPr/>
              <p14:nvPr/>
            </p14:nvContentPartPr>
            <p14:xfrm>
              <a:off x="1115761" y="1978176"/>
              <a:ext cx="677520" cy="477720"/>
            </p14:xfrm>
          </p:contentPart>
        </mc:Choice>
        <mc:Fallback xmlns="">
          <p:pic>
            <p:nvPicPr>
              <p:cNvPr id="52" name="Freihand 51">
                <a:extLst>
                  <a:ext uri="{FF2B5EF4-FFF2-40B4-BE49-F238E27FC236}">
                    <a16:creationId xmlns:a16="http://schemas.microsoft.com/office/drawing/2014/main" id="{13DD7134-3A14-03D9-56A8-A3B9174CFD02}"/>
                  </a:ext>
                </a:extLst>
              </p:cNvPr>
              <p:cNvPicPr/>
              <p:nvPr/>
            </p:nvPicPr>
            <p:blipFill>
              <a:blip r:embed="rId10"/>
              <a:stretch>
                <a:fillRect/>
              </a:stretch>
            </p:blipFill>
            <p:spPr>
              <a:xfrm>
                <a:off x="1079761" y="1942176"/>
                <a:ext cx="749160" cy="549360"/>
              </a:xfrm>
              <a:prstGeom prst="rect">
                <a:avLst/>
              </a:prstGeom>
            </p:spPr>
          </p:pic>
        </mc:Fallback>
      </mc:AlternateContent>
      <p:sp>
        <p:nvSpPr>
          <p:cNvPr id="33" name="Textfeld 32">
            <a:extLst>
              <a:ext uri="{FF2B5EF4-FFF2-40B4-BE49-F238E27FC236}">
                <a16:creationId xmlns="" xmlns:a16="http://schemas.microsoft.com/office/drawing/2014/main" id="{2AA57D4E-EACF-65D0-BB28-1199906C8CD2}"/>
              </a:ext>
            </a:extLst>
          </p:cNvPr>
          <p:cNvSpPr txBox="1"/>
          <p:nvPr/>
        </p:nvSpPr>
        <p:spPr>
          <a:xfrm>
            <a:off x="9352402" y="1043324"/>
            <a:ext cx="257453" cy="369332"/>
          </a:xfrm>
          <a:prstGeom prst="rect">
            <a:avLst/>
          </a:prstGeom>
          <a:noFill/>
        </p:spPr>
        <p:txBody>
          <a:bodyPr wrap="square">
            <a:spAutoFit/>
          </a:bodyPr>
          <a:lstStyle/>
          <a:p>
            <a:r>
              <a:rPr lang="en-GB" sz="2400" baseline="30000" dirty="0">
                <a:solidFill>
                  <a:schemeClr val="accent3">
                    <a:lumMod val="50000"/>
                  </a:schemeClr>
                </a:solidFill>
                <a:latin typeface="Arial" panose="020B0604020202020204" pitchFamily="34" charset="0"/>
                <a:cs typeface="Arial" panose="020B0604020202020204" pitchFamily="34" charset="0"/>
              </a:rPr>
              <a:t>1</a:t>
            </a:r>
            <a:r>
              <a:rPr lang="en-GB" sz="1800" dirty="0">
                <a:solidFill>
                  <a:schemeClr val="accent3">
                    <a:lumMod val="50000"/>
                  </a:schemeClr>
                </a:solidFill>
                <a:latin typeface="Arial" panose="020B0604020202020204" pitchFamily="34" charset="0"/>
                <a:cs typeface="Arial" panose="020B0604020202020204" pitchFamily="34" charset="0"/>
              </a:rPr>
              <a:t> </a:t>
            </a:r>
            <a:endParaRPr lang="en-GB" dirty="0"/>
          </a:p>
        </p:txBody>
      </p:sp>
      <p:sp>
        <p:nvSpPr>
          <p:cNvPr id="65" name="Titel 3">
            <a:extLst>
              <a:ext uri="{FF2B5EF4-FFF2-40B4-BE49-F238E27FC236}">
                <a16:creationId xmlns="" xmlns:a16="http://schemas.microsoft.com/office/drawing/2014/main" id="{9A42929C-E9FB-6C79-EBC1-A56ABAE0C862}"/>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smtClean="0">
                <a:solidFill>
                  <a:schemeClr val="accent3">
                    <a:lumMod val="50000"/>
                  </a:schemeClr>
                </a:solidFill>
                <a:latin typeface="Arial" panose="020B0604020202020204" pitchFamily="34" charset="0"/>
                <a:cs typeface="Arial" panose="020B0604020202020204" pitchFamily="34" charset="0"/>
              </a:rPr>
              <a:t>2</a:t>
            </a:r>
            <a:endParaRPr lang="en-US" sz="2800" dirty="0">
              <a:solidFill>
                <a:schemeClr val="accent3">
                  <a:lumMod val="50000"/>
                </a:schemeClr>
              </a:solidFill>
              <a:latin typeface="Arial" panose="020B0604020202020204" pitchFamily="34" charset="0"/>
              <a:cs typeface="Arial" panose="020B0604020202020204" pitchFamily="34" charset="0"/>
            </a:endParaRPr>
          </a:p>
        </p:txBody>
      </p:sp>
      <p:sp>
        <p:nvSpPr>
          <p:cNvPr id="6" name="Geschweifte Klammer links 5">
            <a:extLst>
              <a:ext uri="{FF2B5EF4-FFF2-40B4-BE49-F238E27FC236}">
                <a16:creationId xmlns="" xmlns:a16="http://schemas.microsoft.com/office/drawing/2014/main" id="{038FD370-DF82-95E4-9AA5-0C36E9CAD9B7}"/>
              </a:ext>
            </a:extLst>
          </p:cNvPr>
          <p:cNvSpPr/>
          <p:nvPr/>
        </p:nvSpPr>
        <p:spPr>
          <a:xfrm>
            <a:off x="1335711" y="2843525"/>
            <a:ext cx="287337" cy="2256248"/>
          </a:xfrm>
          <a:prstGeom prst="leftBrace">
            <a:avLst>
              <a:gd name="adj1" fmla="val 48242"/>
              <a:gd name="adj2" fmla="val 50000"/>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3" name="Rechteck 42">
            <a:extLst>
              <a:ext uri="{FF2B5EF4-FFF2-40B4-BE49-F238E27FC236}">
                <a16:creationId xmlns="" xmlns:a16="http://schemas.microsoft.com/office/drawing/2014/main" id="{A32C86EC-D367-F2A9-A35C-4A2E5EDF4F0D}"/>
              </a:ext>
            </a:extLst>
          </p:cNvPr>
          <p:cNvSpPr/>
          <p:nvPr/>
        </p:nvSpPr>
        <p:spPr>
          <a:xfrm>
            <a:off x="9259919" y="4640502"/>
            <a:ext cx="3028372" cy="1323439"/>
          </a:xfrm>
          <a:prstGeom prst="rect">
            <a:avLst/>
          </a:prstGeom>
        </p:spPr>
        <p:txBody>
          <a:bodyPr wrap="square">
            <a:spAutoFit/>
          </a:bodyPr>
          <a:lstStyle/>
          <a:p>
            <a:pPr marL="342900" indent="-342900">
              <a:buFont typeface="Arial" panose="020B0604020202020204" pitchFamily="34" charset="0"/>
              <a:buChar char="•"/>
            </a:pPr>
            <a:r>
              <a:rPr lang="en-GB" sz="2000" dirty="0">
                <a:solidFill>
                  <a:schemeClr val="accent3">
                    <a:lumMod val="50000"/>
                  </a:schemeClr>
                </a:solidFill>
                <a:latin typeface="Arial" panose="020B0604020202020204" pitchFamily="34" charset="0"/>
                <a:cs typeface="Arial" panose="020B0604020202020204" pitchFamily="34" charset="0"/>
              </a:rPr>
              <a:t>Shallower CR   source evolution        in comparison with </a:t>
            </a:r>
            <a:r>
              <a:rPr lang="el-GR" sz="2000" dirty="0">
                <a:solidFill>
                  <a:schemeClr val="accent3">
                    <a:lumMod val="50000"/>
                  </a:schemeClr>
                </a:solidFill>
                <a:latin typeface="Arial" panose="020B0604020202020204" pitchFamily="34" charset="0"/>
                <a:cs typeface="Arial" panose="020B0604020202020204" pitchFamily="34" charset="0"/>
              </a:rPr>
              <a:t>Λ</a:t>
            </a:r>
            <a:r>
              <a:rPr lang="en-GB" sz="2000" dirty="0">
                <a:solidFill>
                  <a:schemeClr val="accent3">
                    <a:lumMod val="50000"/>
                  </a:schemeClr>
                </a:solidFill>
                <a:latin typeface="Arial" panose="020B0604020202020204" pitchFamily="34" charset="0"/>
                <a:cs typeface="Arial" panose="020B0604020202020204" pitchFamily="34" charset="0"/>
              </a:rPr>
              <a:t>CDM</a:t>
            </a:r>
            <a:endParaRPr lang="en-GB" sz="2000" baseline="30000" dirty="0">
              <a:solidFill>
                <a:schemeClr val="accent3">
                  <a:lumMod val="50000"/>
                </a:schemeClr>
              </a:solidFill>
              <a:latin typeface="Arial" panose="020B0604020202020204" pitchFamily="34" charset="0"/>
              <a:cs typeface="Arial" panose="020B0604020202020204" pitchFamily="34" charset="0"/>
            </a:endParaRPr>
          </a:p>
        </p:txBody>
      </p:sp>
      <p:sp>
        <p:nvSpPr>
          <p:cNvPr id="58" name="Rechteck 57">
            <a:extLst>
              <a:ext uri="{FF2B5EF4-FFF2-40B4-BE49-F238E27FC236}">
                <a16:creationId xmlns="" xmlns:a16="http://schemas.microsoft.com/office/drawing/2014/main" id="{7B32B784-8124-D29E-E393-BC80018534EE}"/>
              </a:ext>
            </a:extLst>
          </p:cNvPr>
          <p:cNvSpPr/>
          <p:nvPr/>
        </p:nvSpPr>
        <p:spPr>
          <a:xfrm rot="1726836">
            <a:off x="2857750" y="3506787"/>
            <a:ext cx="4919805" cy="1387160"/>
          </a:xfrm>
          <a:prstGeom prst="rect">
            <a:avLst/>
          </a:prstGeom>
          <a:blipFill dpi="0" rotWithShape="1">
            <a:blip r:embed="rId3">
              <a:alphaModFix amt="5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fik 17">
            <a:extLst>
              <a:ext uri="{FF2B5EF4-FFF2-40B4-BE49-F238E27FC236}">
                <a16:creationId xmlns="" xmlns:a16="http://schemas.microsoft.com/office/drawing/2014/main" id="{B2F50CDD-0F3F-49B2-FE6B-E49CB900247E}"/>
              </a:ext>
            </a:extLst>
          </p:cNvPr>
          <p:cNvPicPr>
            <a:picLocks noChangeAspect="1"/>
          </p:cNvPicPr>
          <p:nvPr/>
        </p:nvPicPr>
        <p:blipFill>
          <a:blip r:embed="rId6"/>
          <a:stretch>
            <a:fillRect/>
          </a:stretch>
        </p:blipFill>
        <p:spPr>
          <a:xfrm rot="18976160">
            <a:off x="1005302" y="1766372"/>
            <a:ext cx="4139366" cy="1575940"/>
          </a:xfrm>
          <a:prstGeom prst="rect">
            <a:avLst/>
          </a:prstGeom>
        </p:spPr>
      </p:pic>
      <p:sp>
        <p:nvSpPr>
          <p:cNvPr id="34" name="Untertitel 4">
            <a:extLst>
              <a:ext uri="{FF2B5EF4-FFF2-40B4-BE49-F238E27FC236}">
                <a16:creationId xmlns="" xmlns:a16="http://schemas.microsoft.com/office/drawing/2014/main" id="{B50A3D97-108E-EF4A-8CD3-4E0BB68CD7CD}"/>
              </a:ext>
            </a:extLst>
          </p:cNvPr>
          <p:cNvSpPr txBox="1">
            <a:spLocks/>
          </p:cNvSpPr>
          <p:nvPr/>
        </p:nvSpPr>
        <p:spPr>
          <a:xfrm rot="18764598">
            <a:off x="1775152" y="2055052"/>
            <a:ext cx="1872162" cy="4801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2800" dirty="0">
                <a:latin typeface="Arial" panose="020B0604020202020204" pitchFamily="34" charset="0"/>
                <a:cs typeface="Arial" panose="020B0604020202020204" pitchFamily="34" charset="0"/>
              </a:rPr>
              <a:t>SU(2)</a:t>
            </a:r>
            <a:r>
              <a:rPr lang="de-DE" sz="2800" baseline="-25000" dirty="0">
                <a:latin typeface="Arial" panose="020B0604020202020204" pitchFamily="34" charset="0"/>
                <a:cs typeface="Arial" panose="020B0604020202020204" pitchFamily="34" charset="0"/>
              </a:rPr>
              <a:t>CMB</a:t>
            </a:r>
            <a:endParaRPr lang="en-GB" sz="2800" baseline="-25000" dirty="0">
              <a:latin typeface="Arial" panose="020B0604020202020204" pitchFamily="34" charset="0"/>
              <a:cs typeface="Arial" panose="020B0604020202020204" pitchFamily="34" charset="0"/>
            </a:endParaRPr>
          </a:p>
        </p:txBody>
      </p:sp>
      <p:sp>
        <p:nvSpPr>
          <p:cNvPr id="11" name="Untertitel 4">
            <a:extLst>
              <a:ext uri="{FF2B5EF4-FFF2-40B4-BE49-F238E27FC236}">
                <a16:creationId xmlns="" xmlns:a16="http://schemas.microsoft.com/office/drawing/2014/main" id="{C8152ED9-ED12-2C70-CB48-7962C09897E3}"/>
              </a:ext>
            </a:extLst>
          </p:cNvPr>
          <p:cNvSpPr txBox="1">
            <a:spLocks/>
          </p:cNvSpPr>
          <p:nvPr/>
        </p:nvSpPr>
        <p:spPr>
          <a:xfrm>
            <a:off x="54664" y="1324571"/>
            <a:ext cx="3420878" cy="5355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3200" dirty="0">
                <a:latin typeface="Arial" panose="020B0604020202020204" pitchFamily="34" charset="0"/>
                <a:cs typeface="Arial" panose="020B0604020202020204" pitchFamily="34" charset="0"/>
              </a:rPr>
              <a:t>SU(2) Postulate</a:t>
            </a:r>
            <a:r>
              <a:rPr lang="de-DE" sz="3200" baseline="30000" dirty="0">
                <a:latin typeface="Arial" panose="020B0604020202020204" pitchFamily="34" charset="0"/>
                <a:cs typeface="Arial" panose="020B0604020202020204" pitchFamily="34" charset="0"/>
              </a:rPr>
              <a:t>1</a:t>
            </a:r>
            <a:endParaRPr lang="en-GB" sz="3200" baseline="30000" dirty="0">
              <a:latin typeface="Arial" panose="020B0604020202020204" pitchFamily="34" charset="0"/>
              <a:cs typeface="Arial" panose="020B0604020202020204" pitchFamily="34" charset="0"/>
            </a:endParaRPr>
          </a:p>
        </p:txBody>
      </p:sp>
      <p:pic>
        <p:nvPicPr>
          <p:cNvPr id="41" name="Grafik 40">
            <a:extLst>
              <a:ext uri="{FF2B5EF4-FFF2-40B4-BE49-F238E27FC236}">
                <a16:creationId xmlns="" xmlns:a16="http://schemas.microsoft.com/office/drawing/2014/main" id="{02A48749-BF50-5097-3A6B-2F61D8695D7A}"/>
              </a:ext>
            </a:extLst>
          </p:cNvPr>
          <p:cNvPicPr>
            <a:picLocks noChangeAspect="1"/>
          </p:cNvPicPr>
          <p:nvPr/>
        </p:nvPicPr>
        <p:blipFill rotWithShape="1">
          <a:blip r:embed="rId11"/>
          <a:srcRect l="91000" r="4486" b="60156"/>
          <a:stretch/>
        </p:blipFill>
        <p:spPr>
          <a:xfrm>
            <a:off x="9029499" y="3472309"/>
            <a:ext cx="133351" cy="998680"/>
          </a:xfrm>
          <a:prstGeom prst="rect">
            <a:avLst/>
          </a:prstGeom>
        </p:spPr>
      </p:pic>
      <p:sp>
        <p:nvSpPr>
          <p:cNvPr id="17" name="Untertitel 4">
            <a:extLst>
              <a:ext uri="{FF2B5EF4-FFF2-40B4-BE49-F238E27FC236}">
                <a16:creationId xmlns="" xmlns:a16="http://schemas.microsoft.com/office/drawing/2014/main" id="{9810CFBE-EEDC-CE1B-ACAC-CE8D391CBB86}"/>
              </a:ext>
            </a:extLst>
          </p:cNvPr>
          <p:cNvSpPr txBox="1">
            <a:spLocks/>
          </p:cNvSpPr>
          <p:nvPr/>
        </p:nvSpPr>
        <p:spPr>
          <a:xfrm>
            <a:off x="8543722" y="3547158"/>
            <a:ext cx="545337" cy="59093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sz="3600" dirty="0">
                <a:solidFill>
                  <a:schemeClr val="bg1"/>
                </a:solidFill>
                <a:latin typeface="Times New Roman" panose="02020603050405020304" pitchFamily="18" charset="0"/>
                <a:cs typeface="Times New Roman" panose="02020603050405020304" pitchFamily="18" charset="0"/>
              </a:rPr>
              <a:t>ν</a:t>
            </a:r>
            <a:endParaRPr lang="en-GB" sz="3600" dirty="0">
              <a:solidFill>
                <a:schemeClr val="bg1"/>
              </a:solidFill>
              <a:latin typeface="Times New Roman" panose="02020603050405020304" pitchFamily="18" charset="0"/>
              <a:cs typeface="Times New Roman" panose="02020603050405020304" pitchFamily="18" charset="0"/>
            </a:endParaRPr>
          </a:p>
        </p:txBody>
      </p:sp>
      <p:sp>
        <p:nvSpPr>
          <p:cNvPr id="38" name="Rechteck 37">
            <a:extLst>
              <a:ext uri="{FF2B5EF4-FFF2-40B4-BE49-F238E27FC236}">
                <a16:creationId xmlns="" xmlns:a16="http://schemas.microsoft.com/office/drawing/2014/main" id="{45F2B722-C238-B2B2-E0CD-FFF30920C3C8}"/>
              </a:ext>
            </a:extLst>
          </p:cNvPr>
          <p:cNvSpPr/>
          <p:nvPr/>
        </p:nvSpPr>
        <p:spPr>
          <a:xfrm>
            <a:off x="9259918" y="3691409"/>
            <a:ext cx="3512653" cy="707886"/>
          </a:xfrm>
          <a:prstGeom prst="rect">
            <a:avLst/>
          </a:prstGeom>
        </p:spPr>
        <p:txBody>
          <a:bodyPr wrap="square">
            <a:spAutoFit/>
          </a:bodyPr>
          <a:lstStyle/>
          <a:p>
            <a:pPr marL="342900" indent="-342900">
              <a:buFont typeface="Arial" panose="020B0604020202020204" pitchFamily="34" charset="0"/>
              <a:buChar char="•"/>
            </a:pPr>
            <a:r>
              <a:rPr lang="en-GB" sz="2000" dirty="0">
                <a:solidFill>
                  <a:schemeClr val="accent3">
                    <a:lumMod val="50000"/>
                  </a:schemeClr>
                </a:solidFill>
                <a:latin typeface="Arial" panose="020B0604020202020204" pitchFamily="34" charset="0"/>
                <a:cs typeface="Arial" panose="020B0604020202020204" pitchFamily="34" charset="0"/>
              </a:rPr>
              <a:t>Slightly more </a:t>
            </a:r>
            <a:r>
              <a:rPr lang="en-GB" sz="2000" dirty="0" err="1">
                <a:solidFill>
                  <a:schemeClr val="accent3">
                    <a:lumMod val="50000"/>
                  </a:schemeClr>
                </a:solidFill>
                <a:latin typeface="Arial" panose="020B0604020202020204" pitchFamily="34" charset="0"/>
                <a:cs typeface="Arial" panose="020B0604020202020204" pitchFamily="34" charset="0"/>
              </a:rPr>
              <a:t>cosmo</a:t>
            </a:r>
            <a:r>
              <a:rPr lang="en-GB" sz="2000" dirty="0">
                <a:solidFill>
                  <a:schemeClr val="accent3">
                    <a:lumMod val="50000"/>
                  </a:schemeClr>
                </a:solidFill>
                <a:latin typeface="Arial" panose="020B0604020202020204" pitchFamily="34" charset="0"/>
                <a:cs typeface="Arial" panose="020B0604020202020204" pitchFamily="34" charset="0"/>
              </a:rPr>
              <a:t>- genic neutrinos</a:t>
            </a:r>
            <a:endParaRPr lang="en-GB" sz="2000" baseline="30000" dirty="0">
              <a:solidFill>
                <a:schemeClr val="accent3">
                  <a:lumMod val="50000"/>
                </a:schemeClr>
              </a:solidFill>
              <a:latin typeface="Arial" panose="020B0604020202020204" pitchFamily="34" charset="0"/>
              <a:cs typeface="Arial" panose="020B0604020202020204" pitchFamily="34" charset="0"/>
            </a:endParaRPr>
          </a:p>
        </p:txBody>
      </p:sp>
      <p:sp>
        <p:nvSpPr>
          <p:cNvPr id="42" name="Rechteck 41">
            <a:extLst>
              <a:ext uri="{FF2B5EF4-FFF2-40B4-BE49-F238E27FC236}">
                <a16:creationId xmlns="" xmlns:a16="http://schemas.microsoft.com/office/drawing/2014/main" id="{5799C054-5111-B829-B7B3-32465393C4CF}"/>
              </a:ext>
            </a:extLst>
          </p:cNvPr>
          <p:cNvSpPr/>
          <p:nvPr/>
        </p:nvSpPr>
        <p:spPr>
          <a:xfrm>
            <a:off x="9259919" y="2757627"/>
            <a:ext cx="3028372" cy="707886"/>
          </a:xfrm>
          <a:prstGeom prst="rect">
            <a:avLst/>
          </a:prstGeom>
        </p:spPr>
        <p:txBody>
          <a:bodyPr wrap="square">
            <a:spAutoFit/>
          </a:bodyPr>
          <a:lstStyle/>
          <a:p>
            <a:pPr marL="342900" indent="-342900">
              <a:buFont typeface="Arial" panose="020B0604020202020204" pitchFamily="34" charset="0"/>
              <a:buChar char="•"/>
            </a:pPr>
            <a:r>
              <a:rPr lang="en-GB" sz="2000" dirty="0">
                <a:solidFill>
                  <a:schemeClr val="accent3">
                    <a:lumMod val="50000"/>
                  </a:schemeClr>
                </a:solidFill>
                <a:latin typeface="Arial" panose="020B0604020202020204" pitchFamily="34" charset="0"/>
                <a:cs typeface="Arial" panose="020B0604020202020204" pitchFamily="34" charset="0"/>
              </a:rPr>
              <a:t>Longer CR propagation length</a:t>
            </a:r>
            <a:endParaRPr lang="en-GB" sz="2000" baseline="30000" dirty="0">
              <a:solidFill>
                <a:schemeClr val="accent3">
                  <a:lumMod val="50000"/>
                </a:schemeClr>
              </a:solidFill>
              <a:latin typeface="Arial" panose="020B0604020202020204" pitchFamily="34" charset="0"/>
              <a:cs typeface="Arial" panose="020B0604020202020204" pitchFamily="34" charset="0"/>
            </a:endParaRPr>
          </a:p>
        </p:txBody>
      </p:sp>
      <p:sp>
        <p:nvSpPr>
          <p:cNvPr id="12" name="Untertitel 4">
            <a:extLst>
              <a:ext uri="{FF2B5EF4-FFF2-40B4-BE49-F238E27FC236}">
                <a16:creationId xmlns="" xmlns:a16="http://schemas.microsoft.com/office/drawing/2014/main" id="{A1C115DE-E4E1-286F-0A0F-5A24DEF21F99}"/>
              </a:ext>
            </a:extLst>
          </p:cNvPr>
          <p:cNvSpPr txBox="1">
            <a:spLocks/>
          </p:cNvSpPr>
          <p:nvPr/>
        </p:nvSpPr>
        <p:spPr>
          <a:xfrm rot="18897728">
            <a:off x="4160007" y="1597455"/>
            <a:ext cx="1241980" cy="4801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l-GR" sz="2800" dirty="0">
                <a:latin typeface="Arial" panose="020B0604020202020204" pitchFamily="34" charset="0"/>
                <a:cs typeface="Arial" panose="020B0604020202020204" pitchFamily="34" charset="0"/>
              </a:rPr>
              <a:t>Λ</a:t>
            </a:r>
            <a:r>
              <a:rPr lang="de-DE" sz="2800" dirty="0">
                <a:latin typeface="Arial" panose="020B0604020202020204" pitchFamily="34" charset="0"/>
                <a:cs typeface="Arial" panose="020B0604020202020204" pitchFamily="34" charset="0"/>
              </a:rPr>
              <a:t>CDM</a:t>
            </a:r>
            <a:endParaRPr lang="en-GB" sz="2800" dirty="0">
              <a:latin typeface="Arial" panose="020B0604020202020204" pitchFamily="34" charset="0"/>
              <a:cs typeface="Arial" panose="020B0604020202020204" pitchFamily="34" charset="0"/>
            </a:endParaRPr>
          </a:p>
        </p:txBody>
      </p:sp>
      <p:sp>
        <p:nvSpPr>
          <p:cNvPr id="56" name="Rechteck: abgerundete Ecken 55">
            <a:extLst>
              <a:ext uri="{FF2B5EF4-FFF2-40B4-BE49-F238E27FC236}">
                <a16:creationId xmlns="" xmlns:a16="http://schemas.microsoft.com/office/drawing/2014/main" id="{3A728DB9-E3A3-AAE3-439A-2A8E7E5C7E8A}"/>
              </a:ext>
            </a:extLst>
          </p:cNvPr>
          <p:cNvSpPr/>
          <p:nvPr/>
        </p:nvSpPr>
        <p:spPr>
          <a:xfrm>
            <a:off x="1819366" y="3993510"/>
            <a:ext cx="3124200" cy="1015424"/>
          </a:xfrm>
          <a:prstGeom prst="roundRect">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itel 3">
            <a:extLst>
              <a:ext uri="{FF2B5EF4-FFF2-40B4-BE49-F238E27FC236}">
                <a16:creationId xmlns="" xmlns:a16="http://schemas.microsoft.com/office/drawing/2014/main" id="{E14D44B1-07CE-C9BB-49B6-53D06EF090B2}"/>
              </a:ext>
            </a:extLst>
          </p:cNvPr>
          <p:cNvSpPr txBox="1">
            <a:spLocks/>
          </p:cNvSpPr>
          <p:nvPr/>
        </p:nvSpPr>
        <p:spPr>
          <a:xfrm>
            <a:off x="1948835" y="4030205"/>
            <a:ext cx="2985206" cy="978729"/>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3">
                    <a:lumMod val="50000"/>
                  </a:schemeClr>
                </a:solidFill>
                <a:latin typeface="Arial" panose="020B0604020202020204" pitchFamily="34" charset="0"/>
                <a:cs typeface="Arial" panose="020B0604020202020204" pitchFamily="34" charset="0"/>
              </a:rPr>
              <a:t>Diluted CMB</a:t>
            </a:r>
          </a:p>
          <a:p>
            <a:r>
              <a:rPr lang="en-US" sz="3200" dirty="0">
                <a:solidFill>
                  <a:schemeClr val="accent3">
                    <a:lumMod val="50000"/>
                  </a:schemeClr>
                </a:solidFill>
                <a:latin typeface="Arial" panose="020B0604020202020204" pitchFamily="34" charset="0"/>
                <a:cs typeface="Arial" panose="020B0604020202020204" pitchFamily="34" charset="0"/>
              </a:rPr>
              <a:t>photon density</a:t>
            </a:r>
          </a:p>
        </p:txBody>
      </p:sp>
      <p:pic>
        <p:nvPicPr>
          <p:cNvPr id="82" name="Grafik 81"/>
          <p:cNvPicPr>
            <a:picLocks noChangeAspect="1"/>
          </p:cNvPicPr>
          <p:nvPr/>
        </p:nvPicPr>
        <p:blipFill rotWithShape="1">
          <a:blip r:embed="rId12"/>
          <a:srcRect l="28907" b="51613"/>
          <a:stretch/>
        </p:blipFill>
        <p:spPr>
          <a:xfrm>
            <a:off x="5957775" y="3892004"/>
            <a:ext cx="3103307" cy="2286205"/>
          </a:xfrm>
          <a:prstGeom prst="rect">
            <a:avLst/>
          </a:prstGeom>
        </p:spPr>
      </p:pic>
      <p:sp>
        <p:nvSpPr>
          <p:cNvPr id="37" name="Untertitel 4">
            <a:extLst>
              <a:ext uri="{FF2B5EF4-FFF2-40B4-BE49-F238E27FC236}">
                <a16:creationId xmlns="" xmlns:a16="http://schemas.microsoft.com/office/drawing/2014/main" id="{A1B8DFEB-2246-79DF-C509-C6F537768D2A}"/>
              </a:ext>
            </a:extLst>
          </p:cNvPr>
          <p:cNvSpPr txBox="1">
            <a:spLocks/>
          </p:cNvSpPr>
          <p:nvPr/>
        </p:nvSpPr>
        <p:spPr>
          <a:xfrm>
            <a:off x="7905538" y="4251053"/>
            <a:ext cx="545337" cy="59093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sz="3600" dirty="0">
                <a:solidFill>
                  <a:schemeClr val="bg1"/>
                </a:solidFill>
                <a:latin typeface="Times New Roman" panose="02020603050405020304" pitchFamily="18" charset="0"/>
                <a:cs typeface="Times New Roman" panose="02020603050405020304" pitchFamily="18" charset="0"/>
              </a:rPr>
              <a:t>ν</a:t>
            </a:r>
            <a:endParaRPr lang="en-GB" sz="3600" dirty="0">
              <a:solidFill>
                <a:schemeClr val="bg1"/>
              </a:solidFill>
              <a:latin typeface="Times New Roman" panose="02020603050405020304" pitchFamily="18" charset="0"/>
              <a:cs typeface="Times New Roman" panose="02020603050405020304" pitchFamily="18" charset="0"/>
            </a:endParaRPr>
          </a:p>
        </p:txBody>
      </p:sp>
      <p:cxnSp>
        <p:nvCxnSpPr>
          <p:cNvPr id="72" name="Gerade Verbindung mit Pfeil 71">
            <a:extLst>
              <a:ext uri="{FF2B5EF4-FFF2-40B4-BE49-F238E27FC236}">
                <a16:creationId xmlns="" xmlns:a16="http://schemas.microsoft.com/office/drawing/2014/main" id="{21BBF74A-70F0-EF16-324C-FDD714638C22}"/>
              </a:ext>
            </a:extLst>
          </p:cNvPr>
          <p:cNvCxnSpPr>
            <a:cxnSpLocks/>
          </p:cNvCxnSpPr>
          <p:nvPr/>
        </p:nvCxnSpPr>
        <p:spPr>
          <a:xfrm>
            <a:off x="7479417" y="3676929"/>
            <a:ext cx="793056" cy="524331"/>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4" name="Ellipse 73">
            <a:extLst>
              <a:ext uri="{FF2B5EF4-FFF2-40B4-BE49-F238E27FC236}">
                <a16:creationId xmlns="" xmlns:a16="http://schemas.microsoft.com/office/drawing/2014/main" id="{BF38AD8B-076B-9771-251E-9B4630BF8574}"/>
              </a:ext>
            </a:extLst>
          </p:cNvPr>
          <p:cNvSpPr/>
          <p:nvPr/>
        </p:nvSpPr>
        <p:spPr>
          <a:xfrm>
            <a:off x="7118772" y="3352500"/>
            <a:ext cx="249428" cy="2423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Ellipse 74">
            <a:extLst>
              <a:ext uri="{FF2B5EF4-FFF2-40B4-BE49-F238E27FC236}">
                <a16:creationId xmlns="" xmlns:a16="http://schemas.microsoft.com/office/drawing/2014/main" id="{B7581A46-E6C3-84FF-5B56-5615E96B5047}"/>
              </a:ext>
            </a:extLst>
          </p:cNvPr>
          <p:cNvSpPr/>
          <p:nvPr/>
        </p:nvSpPr>
        <p:spPr>
          <a:xfrm>
            <a:off x="7375058" y="3641012"/>
            <a:ext cx="249428" cy="2423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Ellipse 75">
            <a:extLst>
              <a:ext uri="{FF2B5EF4-FFF2-40B4-BE49-F238E27FC236}">
                <a16:creationId xmlns="" xmlns:a16="http://schemas.microsoft.com/office/drawing/2014/main" id="{CFD66B78-0708-9220-8B6B-1F06F7B8631F}"/>
              </a:ext>
            </a:extLst>
          </p:cNvPr>
          <p:cNvSpPr/>
          <p:nvPr/>
        </p:nvSpPr>
        <p:spPr>
          <a:xfrm>
            <a:off x="7298858" y="3355262"/>
            <a:ext cx="249428" cy="24231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Ellipse 76">
            <a:extLst>
              <a:ext uri="{FF2B5EF4-FFF2-40B4-BE49-F238E27FC236}">
                <a16:creationId xmlns="" xmlns:a16="http://schemas.microsoft.com/office/drawing/2014/main" id="{56DF63F5-AF74-EB67-0C0C-50586984C550}"/>
              </a:ext>
            </a:extLst>
          </p:cNvPr>
          <p:cNvSpPr/>
          <p:nvPr/>
        </p:nvSpPr>
        <p:spPr>
          <a:xfrm>
            <a:off x="7059844" y="3539285"/>
            <a:ext cx="249428" cy="24231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Ellipse 77">
            <a:extLst>
              <a:ext uri="{FF2B5EF4-FFF2-40B4-BE49-F238E27FC236}">
                <a16:creationId xmlns="" xmlns:a16="http://schemas.microsoft.com/office/drawing/2014/main" id="{065B6F61-00B8-AB35-3068-79D199FA6320}"/>
              </a:ext>
            </a:extLst>
          </p:cNvPr>
          <p:cNvSpPr/>
          <p:nvPr/>
        </p:nvSpPr>
        <p:spPr>
          <a:xfrm>
            <a:off x="7198020" y="3684446"/>
            <a:ext cx="249428" cy="2423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Ellipse 78">
            <a:extLst>
              <a:ext uri="{FF2B5EF4-FFF2-40B4-BE49-F238E27FC236}">
                <a16:creationId xmlns="" xmlns:a16="http://schemas.microsoft.com/office/drawing/2014/main" id="{1A737B7A-DD7F-6C9B-FC43-EA3CECDE6412}"/>
              </a:ext>
            </a:extLst>
          </p:cNvPr>
          <p:cNvSpPr/>
          <p:nvPr/>
        </p:nvSpPr>
        <p:spPr>
          <a:xfrm>
            <a:off x="7402744" y="3458704"/>
            <a:ext cx="249428" cy="24231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Ellipse 79">
            <a:extLst>
              <a:ext uri="{FF2B5EF4-FFF2-40B4-BE49-F238E27FC236}">
                <a16:creationId xmlns="" xmlns:a16="http://schemas.microsoft.com/office/drawing/2014/main" id="{8E7D2DC3-F1E8-EE2E-CCDF-029B9B5DA807}"/>
              </a:ext>
            </a:extLst>
          </p:cNvPr>
          <p:cNvSpPr/>
          <p:nvPr/>
        </p:nvSpPr>
        <p:spPr>
          <a:xfrm>
            <a:off x="7222658" y="3488612"/>
            <a:ext cx="249428" cy="2423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4" name="Gerade Verbindung mit Pfeil 83">
            <a:extLst>
              <a:ext uri="{FF2B5EF4-FFF2-40B4-BE49-F238E27FC236}">
                <a16:creationId xmlns="" xmlns:a16="http://schemas.microsoft.com/office/drawing/2014/main" id="{D533D3C9-7F7D-A898-6C10-CBE9A2310C13}"/>
              </a:ext>
            </a:extLst>
          </p:cNvPr>
          <p:cNvCxnSpPr>
            <a:cxnSpLocks/>
          </p:cNvCxnSpPr>
          <p:nvPr/>
        </p:nvCxnSpPr>
        <p:spPr>
          <a:xfrm>
            <a:off x="6035898" y="4367424"/>
            <a:ext cx="1035878" cy="622974"/>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5" name="Ellipse 84">
            <a:extLst>
              <a:ext uri="{FF2B5EF4-FFF2-40B4-BE49-F238E27FC236}">
                <a16:creationId xmlns="" xmlns:a16="http://schemas.microsoft.com/office/drawing/2014/main" id="{3C2BE58C-3BB9-BFEE-0DC1-32EEF5D9DD7C}"/>
              </a:ext>
            </a:extLst>
          </p:cNvPr>
          <p:cNvSpPr/>
          <p:nvPr/>
        </p:nvSpPr>
        <p:spPr>
          <a:xfrm>
            <a:off x="5675253" y="4042995"/>
            <a:ext cx="249428" cy="2423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Ellipse 85">
            <a:extLst>
              <a:ext uri="{FF2B5EF4-FFF2-40B4-BE49-F238E27FC236}">
                <a16:creationId xmlns="" xmlns:a16="http://schemas.microsoft.com/office/drawing/2014/main" id="{9A1195EE-724F-F9AB-E738-EA33FC152127}"/>
              </a:ext>
            </a:extLst>
          </p:cNvPr>
          <p:cNvSpPr/>
          <p:nvPr/>
        </p:nvSpPr>
        <p:spPr>
          <a:xfrm>
            <a:off x="5931539" y="4331507"/>
            <a:ext cx="249428" cy="2423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Ellipse 86">
            <a:extLst>
              <a:ext uri="{FF2B5EF4-FFF2-40B4-BE49-F238E27FC236}">
                <a16:creationId xmlns="" xmlns:a16="http://schemas.microsoft.com/office/drawing/2014/main" id="{FEFE8D9F-E49A-365E-A6EA-C9866DC9A39A}"/>
              </a:ext>
            </a:extLst>
          </p:cNvPr>
          <p:cNvSpPr/>
          <p:nvPr/>
        </p:nvSpPr>
        <p:spPr>
          <a:xfrm>
            <a:off x="5855339" y="4045757"/>
            <a:ext cx="249428" cy="24231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Ellipse 87">
            <a:extLst>
              <a:ext uri="{FF2B5EF4-FFF2-40B4-BE49-F238E27FC236}">
                <a16:creationId xmlns="" xmlns:a16="http://schemas.microsoft.com/office/drawing/2014/main" id="{A689C1C8-5F41-9E77-B356-F625ECF30155}"/>
              </a:ext>
            </a:extLst>
          </p:cNvPr>
          <p:cNvSpPr/>
          <p:nvPr/>
        </p:nvSpPr>
        <p:spPr>
          <a:xfrm>
            <a:off x="5616325" y="4229780"/>
            <a:ext cx="249428" cy="24231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Ellipse 88">
            <a:extLst>
              <a:ext uri="{FF2B5EF4-FFF2-40B4-BE49-F238E27FC236}">
                <a16:creationId xmlns="" xmlns:a16="http://schemas.microsoft.com/office/drawing/2014/main" id="{6379EEC6-6D52-E50D-D8F1-2A0526900EB2}"/>
              </a:ext>
            </a:extLst>
          </p:cNvPr>
          <p:cNvSpPr/>
          <p:nvPr/>
        </p:nvSpPr>
        <p:spPr>
          <a:xfrm>
            <a:off x="5754501" y="4374941"/>
            <a:ext cx="249428" cy="2423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Ellipse 89">
            <a:extLst>
              <a:ext uri="{FF2B5EF4-FFF2-40B4-BE49-F238E27FC236}">
                <a16:creationId xmlns="" xmlns:a16="http://schemas.microsoft.com/office/drawing/2014/main" id="{E93495C2-2A1C-B57F-68E4-D86CAEEF2741}"/>
              </a:ext>
            </a:extLst>
          </p:cNvPr>
          <p:cNvSpPr/>
          <p:nvPr/>
        </p:nvSpPr>
        <p:spPr>
          <a:xfrm>
            <a:off x="5959225" y="4149199"/>
            <a:ext cx="249428" cy="24231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Ellipse 90">
            <a:extLst>
              <a:ext uri="{FF2B5EF4-FFF2-40B4-BE49-F238E27FC236}">
                <a16:creationId xmlns="" xmlns:a16="http://schemas.microsoft.com/office/drawing/2014/main" id="{6544225A-4AA0-0C17-F5A8-784BFE1AC3F8}"/>
              </a:ext>
            </a:extLst>
          </p:cNvPr>
          <p:cNvSpPr/>
          <p:nvPr/>
        </p:nvSpPr>
        <p:spPr>
          <a:xfrm>
            <a:off x="5779139" y="4179107"/>
            <a:ext cx="249428" cy="2423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ihandform: Form 6">
            <a:extLst>
              <a:ext uri="{FF2B5EF4-FFF2-40B4-BE49-F238E27FC236}">
                <a16:creationId xmlns="" xmlns:a16="http://schemas.microsoft.com/office/drawing/2014/main" id="{BD96EE88-9AC5-8F33-DBCE-D3B1A26B4A9D}"/>
              </a:ext>
            </a:extLst>
          </p:cNvPr>
          <p:cNvSpPr/>
          <p:nvPr/>
        </p:nvSpPr>
        <p:spPr>
          <a:xfrm>
            <a:off x="7702526" y="3793079"/>
            <a:ext cx="789193" cy="106386"/>
          </a:xfrm>
          <a:custGeom>
            <a:avLst/>
            <a:gdLst>
              <a:gd name="connsiteX0" fmla="*/ 0 w 7905750"/>
              <a:gd name="connsiteY0" fmla="*/ 734557 h 1467987"/>
              <a:gd name="connsiteX1" fmla="*/ 704850 w 7905750"/>
              <a:gd name="connsiteY1" fmla="*/ 20182 h 1467987"/>
              <a:gd name="connsiteX2" fmla="*/ 1428750 w 7905750"/>
              <a:gd name="connsiteY2" fmla="*/ 1439407 h 1467987"/>
              <a:gd name="connsiteX3" fmla="*/ 2143125 w 7905750"/>
              <a:gd name="connsiteY3" fmla="*/ 29707 h 1467987"/>
              <a:gd name="connsiteX4" fmla="*/ 2847975 w 7905750"/>
              <a:gd name="connsiteY4" fmla="*/ 1439407 h 1467987"/>
              <a:gd name="connsiteX5" fmla="*/ 3590925 w 7905750"/>
              <a:gd name="connsiteY5" fmla="*/ 39232 h 1467987"/>
              <a:gd name="connsiteX6" fmla="*/ 4324350 w 7905750"/>
              <a:gd name="connsiteY6" fmla="*/ 1467982 h 1467987"/>
              <a:gd name="connsiteX7" fmla="*/ 5029200 w 7905750"/>
              <a:gd name="connsiteY7" fmla="*/ 20182 h 1467987"/>
              <a:gd name="connsiteX8" fmla="*/ 5743575 w 7905750"/>
              <a:gd name="connsiteY8" fmla="*/ 1467982 h 1467987"/>
              <a:gd name="connsiteX9" fmla="*/ 6467475 w 7905750"/>
              <a:gd name="connsiteY9" fmla="*/ 29707 h 1467987"/>
              <a:gd name="connsiteX10" fmla="*/ 7181850 w 7905750"/>
              <a:gd name="connsiteY10" fmla="*/ 1420357 h 1467987"/>
              <a:gd name="connsiteX11" fmla="*/ 7905750 w 7905750"/>
              <a:gd name="connsiteY11" fmla="*/ 39232 h 146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05750" h="1467987">
                <a:moveTo>
                  <a:pt x="0" y="734557"/>
                </a:moveTo>
                <a:cubicBezTo>
                  <a:pt x="233362" y="318632"/>
                  <a:pt x="466725" y="-97293"/>
                  <a:pt x="704850" y="20182"/>
                </a:cubicBezTo>
                <a:cubicBezTo>
                  <a:pt x="942975" y="137657"/>
                  <a:pt x="1189038" y="1437820"/>
                  <a:pt x="1428750" y="1439407"/>
                </a:cubicBezTo>
                <a:cubicBezTo>
                  <a:pt x="1668462" y="1440994"/>
                  <a:pt x="1906588" y="29707"/>
                  <a:pt x="2143125" y="29707"/>
                </a:cubicBezTo>
                <a:cubicBezTo>
                  <a:pt x="2379662" y="29707"/>
                  <a:pt x="2606675" y="1437820"/>
                  <a:pt x="2847975" y="1439407"/>
                </a:cubicBezTo>
                <a:cubicBezTo>
                  <a:pt x="3089275" y="1440994"/>
                  <a:pt x="3344863" y="34470"/>
                  <a:pt x="3590925" y="39232"/>
                </a:cubicBezTo>
                <a:cubicBezTo>
                  <a:pt x="3836987" y="43994"/>
                  <a:pt x="4084638" y="1471157"/>
                  <a:pt x="4324350" y="1467982"/>
                </a:cubicBezTo>
                <a:cubicBezTo>
                  <a:pt x="4564062" y="1464807"/>
                  <a:pt x="4792663" y="20182"/>
                  <a:pt x="5029200" y="20182"/>
                </a:cubicBezTo>
                <a:cubicBezTo>
                  <a:pt x="5265737" y="20182"/>
                  <a:pt x="5503863" y="1466395"/>
                  <a:pt x="5743575" y="1467982"/>
                </a:cubicBezTo>
                <a:cubicBezTo>
                  <a:pt x="5983287" y="1469569"/>
                  <a:pt x="6227763" y="37644"/>
                  <a:pt x="6467475" y="29707"/>
                </a:cubicBezTo>
                <a:cubicBezTo>
                  <a:pt x="6707187" y="21770"/>
                  <a:pt x="6942138" y="1418770"/>
                  <a:pt x="7181850" y="1420357"/>
                </a:cubicBezTo>
                <a:cubicBezTo>
                  <a:pt x="7421562" y="1421944"/>
                  <a:pt x="7663656" y="730588"/>
                  <a:pt x="7905750" y="39232"/>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Gleichschenkliges Dreieck 8">
            <a:extLst>
              <a:ext uri="{FF2B5EF4-FFF2-40B4-BE49-F238E27FC236}">
                <a16:creationId xmlns="" xmlns:a16="http://schemas.microsoft.com/office/drawing/2014/main" id="{A5ED529B-DB74-FD5B-D186-B5C487E30089}"/>
              </a:ext>
            </a:extLst>
          </p:cNvPr>
          <p:cNvSpPr/>
          <p:nvPr/>
        </p:nvSpPr>
        <p:spPr>
          <a:xfrm rot="5400000">
            <a:off x="8443099" y="3770952"/>
            <a:ext cx="191052" cy="16573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9" name="Freihandform: Form 18">
            <a:extLst>
              <a:ext uri="{FF2B5EF4-FFF2-40B4-BE49-F238E27FC236}">
                <a16:creationId xmlns="" xmlns:a16="http://schemas.microsoft.com/office/drawing/2014/main" id="{4AE97C9F-015E-0124-4FE0-EF4373E06A44}"/>
              </a:ext>
            </a:extLst>
          </p:cNvPr>
          <p:cNvSpPr/>
          <p:nvPr/>
        </p:nvSpPr>
        <p:spPr>
          <a:xfrm>
            <a:off x="6188298" y="4445498"/>
            <a:ext cx="789193" cy="106386"/>
          </a:xfrm>
          <a:custGeom>
            <a:avLst/>
            <a:gdLst>
              <a:gd name="connsiteX0" fmla="*/ 0 w 7905750"/>
              <a:gd name="connsiteY0" fmla="*/ 734557 h 1467987"/>
              <a:gd name="connsiteX1" fmla="*/ 704850 w 7905750"/>
              <a:gd name="connsiteY1" fmla="*/ 20182 h 1467987"/>
              <a:gd name="connsiteX2" fmla="*/ 1428750 w 7905750"/>
              <a:gd name="connsiteY2" fmla="*/ 1439407 h 1467987"/>
              <a:gd name="connsiteX3" fmla="*/ 2143125 w 7905750"/>
              <a:gd name="connsiteY3" fmla="*/ 29707 h 1467987"/>
              <a:gd name="connsiteX4" fmla="*/ 2847975 w 7905750"/>
              <a:gd name="connsiteY4" fmla="*/ 1439407 h 1467987"/>
              <a:gd name="connsiteX5" fmla="*/ 3590925 w 7905750"/>
              <a:gd name="connsiteY5" fmla="*/ 39232 h 1467987"/>
              <a:gd name="connsiteX6" fmla="*/ 4324350 w 7905750"/>
              <a:gd name="connsiteY6" fmla="*/ 1467982 h 1467987"/>
              <a:gd name="connsiteX7" fmla="*/ 5029200 w 7905750"/>
              <a:gd name="connsiteY7" fmla="*/ 20182 h 1467987"/>
              <a:gd name="connsiteX8" fmla="*/ 5743575 w 7905750"/>
              <a:gd name="connsiteY8" fmla="*/ 1467982 h 1467987"/>
              <a:gd name="connsiteX9" fmla="*/ 6467475 w 7905750"/>
              <a:gd name="connsiteY9" fmla="*/ 29707 h 1467987"/>
              <a:gd name="connsiteX10" fmla="*/ 7181850 w 7905750"/>
              <a:gd name="connsiteY10" fmla="*/ 1420357 h 1467987"/>
              <a:gd name="connsiteX11" fmla="*/ 7905750 w 7905750"/>
              <a:gd name="connsiteY11" fmla="*/ 39232 h 146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05750" h="1467987">
                <a:moveTo>
                  <a:pt x="0" y="734557"/>
                </a:moveTo>
                <a:cubicBezTo>
                  <a:pt x="233362" y="318632"/>
                  <a:pt x="466725" y="-97293"/>
                  <a:pt x="704850" y="20182"/>
                </a:cubicBezTo>
                <a:cubicBezTo>
                  <a:pt x="942975" y="137657"/>
                  <a:pt x="1189038" y="1437820"/>
                  <a:pt x="1428750" y="1439407"/>
                </a:cubicBezTo>
                <a:cubicBezTo>
                  <a:pt x="1668462" y="1440994"/>
                  <a:pt x="1906588" y="29707"/>
                  <a:pt x="2143125" y="29707"/>
                </a:cubicBezTo>
                <a:cubicBezTo>
                  <a:pt x="2379662" y="29707"/>
                  <a:pt x="2606675" y="1437820"/>
                  <a:pt x="2847975" y="1439407"/>
                </a:cubicBezTo>
                <a:cubicBezTo>
                  <a:pt x="3089275" y="1440994"/>
                  <a:pt x="3344863" y="34470"/>
                  <a:pt x="3590925" y="39232"/>
                </a:cubicBezTo>
                <a:cubicBezTo>
                  <a:pt x="3836987" y="43994"/>
                  <a:pt x="4084638" y="1471157"/>
                  <a:pt x="4324350" y="1467982"/>
                </a:cubicBezTo>
                <a:cubicBezTo>
                  <a:pt x="4564062" y="1464807"/>
                  <a:pt x="4792663" y="20182"/>
                  <a:pt x="5029200" y="20182"/>
                </a:cubicBezTo>
                <a:cubicBezTo>
                  <a:pt x="5265737" y="20182"/>
                  <a:pt x="5503863" y="1466395"/>
                  <a:pt x="5743575" y="1467982"/>
                </a:cubicBezTo>
                <a:cubicBezTo>
                  <a:pt x="5983287" y="1469569"/>
                  <a:pt x="6227763" y="37644"/>
                  <a:pt x="6467475" y="29707"/>
                </a:cubicBezTo>
                <a:cubicBezTo>
                  <a:pt x="6707187" y="21770"/>
                  <a:pt x="6942138" y="1418770"/>
                  <a:pt x="7181850" y="1420357"/>
                </a:cubicBezTo>
                <a:cubicBezTo>
                  <a:pt x="7421562" y="1421944"/>
                  <a:pt x="7663656" y="730588"/>
                  <a:pt x="7905750" y="39232"/>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21" name="Grafik 20">
            <a:extLst>
              <a:ext uri="{FF2B5EF4-FFF2-40B4-BE49-F238E27FC236}">
                <a16:creationId xmlns="" xmlns:a16="http://schemas.microsoft.com/office/drawing/2014/main" id="{42A3E3EF-BE8A-872D-5E6F-4A5015D9DA1B}"/>
              </a:ext>
            </a:extLst>
          </p:cNvPr>
          <p:cNvPicPr>
            <a:picLocks noChangeAspect="1"/>
          </p:cNvPicPr>
          <p:nvPr/>
        </p:nvPicPr>
        <p:blipFill rotWithShape="1">
          <a:blip r:embed="rId13"/>
          <a:srcRect r="44154" b="-123354"/>
          <a:stretch/>
        </p:blipFill>
        <p:spPr>
          <a:xfrm rot="14541629">
            <a:off x="6300864" y="4648978"/>
            <a:ext cx="463032" cy="313189"/>
          </a:xfrm>
          <a:prstGeom prst="rect">
            <a:avLst/>
          </a:prstGeom>
        </p:spPr>
      </p:pic>
      <p:pic>
        <p:nvPicPr>
          <p:cNvPr id="22" name="Grafik 21">
            <a:extLst>
              <a:ext uri="{FF2B5EF4-FFF2-40B4-BE49-F238E27FC236}">
                <a16:creationId xmlns="" xmlns:a16="http://schemas.microsoft.com/office/drawing/2014/main" id="{B6F4011C-3C28-BB21-2C6B-E9D106150DA4}"/>
              </a:ext>
            </a:extLst>
          </p:cNvPr>
          <p:cNvPicPr>
            <a:picLocks noChangeAspect="1"/>
          </p:cNvPicPr>
          <p:nvPr/>
        </p:nvPicPr>
        <p:blipFill rotWithShape="1">
          <a:blip r:embed="rId13"/>
          <a:srcRect r="44154" b="-123354"/>
          <a:stretch/>
        </p:blipFill>
        <p:spPr>
          <a:xfrm rot="14541629">
            <a:off x="6604315" y="4801090"/>
            <a:ext cx="463032" cy="313189"/>
          </a:xfrm>
          <a:prstGeom prst="rect">
            <a:avLst/>
          </a:prstGeom>
        </p:spPr>
      </p:pic>
      <p:pic>
        <p:nvPicPr>
          <p:cNvPr id="24" name="Grafik 23">
            <a:extLst>
              <a:ext uri="{FF2B5EF4-FFF2-40B4-BE49-F238E27FC236}">
                <a16:creationId xmlns="" xmlns:a16="http://schemas.microsoft.com/office/drawing/2014/main" id="{126BCB37-5F57-48DC-5068-030E84C25E04}"/>
              </a:ext>
            </a:extLst>
          </p:cNvPr>
          <p:cNvPicPr>
            <a:picLocks noChangeAspect="1"/>
          </p:cNvPicPr>
          <p:nvPr/>
        </p:nvPicPr>
        <p:blipFill rotWithShape="1">
          <a:blip r:embed="rId13"/>
          <a:srcRect r="44154" b="-123354"/>
          <a:stretch/>
        </p:blipFill>
        <p:spPr>
          <a:xfrm rot="14541629">
            <a:off x="7796980" y="3992604"/>
            <a:ext cx="463032" cy="313189"/>
          </a:xfrm>
          <a:prstGeom prst="rect">
            <a:avLst/>
          </a:prstGeom>
        </p:spPr>
      </p:pic>
      <p:sp>
        <p:nvSpPr>
          <p:cNvPr id="26" name="Gleichschenkliges Dreieck 25">
            <a:extLst>
              <a:ext uri="{FF2B5EF4-FFF2-40B4-BE49-F238E27FC236}">
                <a16:creationId xmlns="" xmlns:a16="http://schemas.microsoft.com/office/drawing/2014/main" id="{AC6B5602-7502-BAEF-DB9B-A7F8FB2DFE0D}"/>
              </a:ext>
            </a:extLst>
          </p:cNvPr>
          <p:cNvSpPr/>
          <p:nvPr/>
        </p:nvSpPr>
        <p:spPr>
          <a:xfrm rot="9005969">
            <a:off x="7955683" y="4295117"/>
            <a:ext cx="191052" cy="16573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7" name="Gleichschenkliges Dreieck 26">
            <a:extLst>
              <a:ext uri="{FF2B5EF4-FFF2-40B4-BE49-F238E27FC236}">
                <a16:creationId xmlns="" xmlns:a16="http://schemas.microsoft.com/office/drawing/2014/main" id="{A0615DD3-3D0B-3D77-23AB-3E4D630D6728}"/>
              </a:ext>
            </a:extLst>
          </p:cNvPr>
          <p:cNvSpPr/>
          <p:nvPr/>
        </p:nvSpPr>
        <p:spPr>
          <a:xfrm rot="9718372">
            <a:off x="6744903" y="5085629"/>
            <a:ext cx="191052" cy="16573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8" name="Gleichschenkliges Dreieck 27">
            <a:extLst>
              <a:ext uri="{FF2B5EF4-FFF2-40B4-BE49-F238E27FC236}">
                <a16:creationId xmlns="" xmlns:a16="http://schemas.microsoft.com/office/drawing/2014/main" id="{D1A303E5-865D-6C88-ED81-36C06B385542}"/>
              </a:ext>
            </a:extLst>
          </p:cNvPr>
          <p:cNvSpPr/>
          <p:nvPr/>
        </p:nvSpPr>
        <p:spPr>
          <a:xfrm rot="9718372">
            <a:off x="6419222" y="4964151"/>
            <a:ext cx="191052" cy="16573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9" name="Gleichschenkliges Dreieck 28">
            <a:extLst>
              <a:ext uri="{FF2B5EF4-FFF2-40B4-BE49-F238E27FC236}">
                <a16:creationId xmlns="" xmlns:a16="http://schemas.microsoft.com/office/drawing/2014/main" id="{3BEA9B38-928D-876F-B67F-DEDEA7B08088}"/>
              </a:ext>
            </a:extLst>
          </p:cNvPr>
          <p:cNvSpPr/>
          <p:nvPr/>
        </p:nvSpPr>
        <p:spPr>
          <a:xfrm rot="5400000">
            <a:off x="6938166" y="4401898"/>
            <a:ext cx="191052" cy="16573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0" name="Untertitel 4">
            <a:extLst>
              <a:ext uri="{FF2B5EF4-FFF2-40B4-BE49-F238E27FC236}">
                <a16:creationId xmlns="" xmlns:a16="http://schemas.microsoft.com/office/drawing/2014/main" id="{C2B20A83-9383-3B0F-9ECF-B93C83F4C7FA}"/>
              </a:ext>
            </a:extLst>
          </p:cNvPr>
          <p:cNvSpPr txBox="1">
            <a:spLocks/>
          </p:cNvSpPr>
          <p:nvPr/>
        </p:nvSpPr>
        <p:spPr>
          <a:xfrm>
            <a:off x="7067691" y="4214210"/>
            <a:ext cx="545337" cy="59093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sz="3600" dirty="0">
                <a:solidFill>
                  <a:schemeClr val="bg1"/>
                </a:solidFill>
                <a:latin typeface="Times New Roman" panose="02020603050405020304" pitchFamily="18" charset="0"/>
                <a:cs typeface="Times New Roman" panose="02020603050405020304" pitchFamily="18" charset="0"/>
              </a:rPr>
              <a:t>ν</a:t>
            </a:r>
            <a:endParaRPr lang="en-GB" sz="3600" dirty="0">
              <a:solidFill>
                <a:schemeClr val="bg1"/>
              </a:solidFill>
              <a:latin typeface="Times New Roman" panose="02020603050405020304" pitchFamily="18" charset="0"/>
              <a:cs typeface="Times New Roman" panose="02020603050405020304" pitchFamily="18" charset="0"/>
            </a:endParaRPr>
          </a:p>
        </p:txBody>
      </p:sp>
      <p:sp>
        <p:nvSpPr>
          <p:cNvPr id="31" name="Untertitel 4">
            <a:extLst>
              <a:ext uri="{FF2B5EF4-FFF2-40B4-BE49-F238E27FC236}">
                <a16:creationId xmlns="" xmlns:a16="http://schemas.microsoft.com/office/drawing/2014/main" id="{65955067-1B62-C7E7-C959-B00C1C30F016}"/>
              </a:ext>
            </a:extLst>
          </p:cNvPr>
          <p:cNvSpPr txBox="1">
            <a:spLocks/>
          </p:cNvSpPr>
          <p:nvPr/>
        </p:nvSpPr>
        <p:spPr>
          <a:xfrm>
            <a:off x="6354139" y="4939961"/>
            <a:ext cx="545337" cy="59093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sz="3600" dirty="0">
                <a:solidFill>
                  <a:schemeClr val="bg1"/>
                </a:solidFill>
                <a:latin typeface="Times New Roman" panose="02020603050405020304" pitchFamily="18" charset="0"/>
                <a:cs typeface="Times New Roman" panose="02020603050405020304" pitchFamily="18" charset="0"/>
              </a:rPr>
              <a:t>ν</a:t>
            </a:r>
            <a:endParaRPr lang="en-GB" sz="3600" dirty="0">
              <a:solidFill>
                <a:schemeClr val="bg1"/>
              </a:solidFill>
              <a:latin typeface="Times New Roman" panose="02020603050405020304" pitchFamily="18" charset="0"/>
              <a:cs typeface="Times New Roman" panose="02020603050405020304" pitchFamily="18" charset="0"/>
            </a:endParaRPr>
          </a:p>
        </p:txBody>
      </p:sp>
      <p:sp>
        <p:nvSpPr>
          <p:cNvPr id="36" name="Untertitel 4">
            <a:extLst>
              <a:ext uri="{FF2B5EF4-FFF2-40B4-BE49-F238E27FC236}">
                <a16:creationId xmlns="" xmlns:a16="http://schemas.microsoft.com/office/drawing/2014/main" id="{EFF2C963-878F-C7B1-884A-5F0A1103C039}"/>
              </a:ext>
            </a:extLst>
          </p:cNvPr>
          <p:cNvSpPr txBox="1">
            <a:spLocks/>
          </p:cNvSpPr>
          <p:nvPr/>
        </p:nvSpPr>
        <p:spPr>
          <a:xfrm>
            <a:off x="6678155" y="5033088"/>
            <a:ext cx="545337" cy="59093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sz="3600" dirty="0">
                <a:solidFill>
                  <a:schemeClr val="bg1"/>
                </a:solidFill>
                <a:latin typeface="Times New Roman" panose="02020603050405020304" pitchFamily="18" charset="0"/>
                <a:cs typeface="Times New Roman" panose="02020603050405020304" pitchFamily="18" charset="0"/>
              </a:rPr>
              <a:t>ν</a:t>
            </a:r>
            <a:endParaRPr lang="en-GB" sz="3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89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undefined"/>
          <p:cNvPicPr>
            <a:picLocks noChangeAspect="1" noChangeArrowheads="1"/>
          </p:cNvPicPr>
          <p:nvPr/>
        </p:nvPicPr>
        <p:blipFill rotWithShape="1">
          <a:blip r:embed="rId3">
            <a:extLst>
              <a:ext uri="{28A0092B-C50C-407E-A947-70E740481C1C}">
                <a14:useLocalDpi xmlns:a14="http://schemas.microsoft.com/office/drawing/2010/main" val="0"/>
              </a:ext>
            </a:extLst>
          </a:blip>
          <a:srcRect l="1516" t="17050" r="2536" b="6525"/>
          <a:stretch/>
        </p:blipFill>
        <p:spPr bwMode="auto">
          <a:xfrm>
            <a:off x="-57266" y="-49902"/>
            <a:ext cx="12274666" cy="69949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undefined"/>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14000"/>
                    </a14:imgEffect>
                    <a14:imgEffect>
                      <a14:brightnessContrast bright="-21000"/>
                    </a14:imgEffect>
                  </a14:imgLayer>
                </a14:imgProps>
              </a:ext>
              <a:ext uri="{28A0092B-C50C-407E-A947-70E740481C1C}">
                <a14:useLocalDpi xmlns:a14="http://schemas.microsoft.com/office/drawing/2010/main" val="0"/>
              </a:ext>
            </a:extLst>
          </a:blip>
          <a:srcRect l="1466" t="30426" r="2586" b="42725"/>
          <a:stretch/>
        </p:blipFill>
        <p:spPr bwMode="auto">
          <a:xfrm>
            <a:off x="-63616" y="1174750"/>
            <a:ext cx="12274666" cy="2457451"/>
          </a:xfrm>
          <a:prstGeom prst="rect">
            <a:avLst/>
          </a:prstGeom>
          <a:noFill/>
          <a:effectLst>
            <a:softEdge rad="355600"/>
          </a:effectLst>
          <a:extLst>
            <a:ext uri="{909E8E84-426E-40DD-AFC4-6F175D3DCCD1}">
              <a14:hiddenFill xmlns:a14="http://schemas.microsoft.com/office/drawing/2010/main">
                <a:solidFill>
                  <a:srgbClr val="FFFFFF"/>
                </a:solidFill>
              </a14:hiddenFill>
            </a:ext>
          </a:extLst>
        </p:spPr>
      </p:pic>
      <p:pic>
        <p:nvPicPr>
          <p:cNvPr id="5" name="Picture 2" descr="undefined"/>
          <p:cNvPicPr>
            <a:picLocks noChangeAspect="1" noChangeArrowheads="1"/>
          </p:cNvPicPr>
          <p:nvPr/>
        </p:nvPicPr>
        <p:blipFill rotWithShape="1">
          <a:blip r:embed="rId6">
            <a:extLst>
              <a:ext uri="{28A0092B-C50C-407E-A947-70E740481C1C}">
                <a14:useLocalDpi xmlns:a14="http://schemas.microsoft.com/office/drawing/2010/main" val="0"/>
              </a:ext>
            </a:extLst>
          </a:blip>
          <a:srcRect l="70093" t="92762" r="2536" b="-770"/>
          <a:stretch/>
        </p:blipFill>
        <p:spPr bwMode="auto">
          <a:xfrm rot="10800000">
            <a:off x="8879113" y="6502399"/>
            <a:ext cx="3501571" cy="732972"/>
          </a:xfrm>
          <a:prstGeom prst="rect">
            <a:avLst/>
          </a:prstGeom>
          <a:noFill/>
          <a:effectLst>
            <a:softEdge rad="139700"/>
          </a:effectLst>
          <a:extLst>
            <a:ext uri="{909E8E84-426E-40DD-AFC4-6F175D3DCCD1}">
              <a14:hiddenFill xmlns:a14="http://schemas.microsoft.com/office/drawing/2010/main">
                <a:solidFill>
                  <a:srgbClr val="FFFFFF"/>
                </a:solidFill>
              </a14:hiddenFill>
            </a:ext>
          </a:extLst>
        </p:spPr>
      </p:pic>
      <p:sp>
        <p:nvSpPr>
          <p:cNvPr id="8" name="Titel 3">
            <a:extLst>
              <a:ext uri="{FF2B5EF4-FFF2-40B4-BE49-F238E27FC236}">
                <a16:creationId xmlns:a16="http://schemas.microsoft.com/office/drawing/2014/main" xmlns="" id="{DD65F82B-70DD-D103-E832-BC76C2A67033}"/>
              </a:ext>
            </a:extLst>
          </p:cNvPr>
          <p:cNvSpPr txBox="1">
            <a:spLocks/>
          </p:cNvSpPr>
          <p:nvPr/>
        </p:nvSpPr>
        <p:spPr>
          <a:xfrm>
            <a:off x="431800" y="2012550"/>
            <a:ext cx="11423650" cy="840230"/>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dirty="0">
                <a:solidFill>
                  <a:schemeClr val="bg1"/>
                </a:solidFill>
                <a:latin typeface="Arial" panose="020B0604020202020204" pitchFamily="34" charset="0"/>
                <a:cs typeface="Arial" panose="020B0604020202020204" pitchFamily="34" charset="0"/>
              </a:rPr>
              <a:t>How is T(z) </a:t>
            </a:r>
            <a:r>
              <a:rPr lang="en-GB" sz="5400" dirty="0" err="1">
                <a:solidFill>
                  <a:schemeClr val="bg1"/>
                </a:solidFill>
                <a:latin typeface="Arial" panose="020B0604020202020204" pitchFamily="34" charset="0"/>
                <a:cs typeface="Arial" panose="020B0604020202020204" pitchFamily="34" charset="0"/>
              </a:rPr>
              <a:t>modiefied</a:t>
            </a:r>
            <a:r>
              <a:rPr lang="en-GB" sz="54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3420964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 xmlns:a16="http://schemas.microsoft.com/office/drawing/2014/main" id="{CDCE45BB-60C8-F92B-329A-615FD5D16B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6177" y="1204052"/>
            <a:ext cx="7236465" cy="5427349"/>
          </a:xfrm>
          <a:prstGeom prst="rect">
            <a:avLst/>
          </a:prstGeom>
        </p:spPr>
      </p:pic>
      <p:pic>
        <p:nvPicPr>
          <p:cNvPr id="5" name="Grafik 4">
            <a:extLst>
              <a:ext uri="{FF2B5EF4-FFF2-40B4-BE49-F238E27FC236}">
                <a16:creationId xmlns="" xmlns:a16="http://schemas.microsoft.com/office/drawing/2014/main" id="{A6677F00-53B8-C2FA-15E5-0DB43B2E3A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6177" y="1204052"/>
            <a:ext cx="7236465" cy="5427349"/>
          </a:xfrm>
          <a:prstGeom prst="rect">
            <a:avLst/>
          </a:prstGeom>
        </p:spPr>
      </p:pic>
      <p:sp>
        <p:nvSpPr>
          <p:cNvPr id="3" name="Titel 3">
            <a:extLst>
              <a:ext uri="{FF2B5EF4-FFF2-40B4-BE49-F238E27FC236}">
                <a16:creationId xmlns="" xmlns:a16="http://schemas.microsoft.com/office/drawing/2014/main" id="{FFB41B19-74B5-3FC0-AD34-2985296C360D}"/>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smtClean="0">
                <a:solidFill>
                  <a:schemeClr val="accent3">
                    <a:lumMod val="50000"/>
                  </a:schemeClr>
                </a:solidFill>
                <a:latin typeface="Arial" panose="020B0604020202020204" pitchFamily="34" charset="0"/>
                <a:cs typeface="Arial" panose="020B0604020202020204" pitchFamily="34" charset="0"/>
              </a:rPr>
              <a:t>3</a:t>
            </a:r>
            <a:endParaRPr lang="en-US" sz="2800" dirty="0">
              <a:solidFill>
                <a:schemeClr val="accent3">
                  <a:lumMod val="50000"/>
                </a:schemeClr>
              </a:solidFill>
              <a:latin typeface="Arial" panose="020B0604020202020204" pitchFamily="34" charset="0"/>
              <a:cs typeface="Arial" panose="020B0604020202020204" pitchFamily="34" charset="0"/>
            </a:endParaRPr>
          </a:p>
        </p:txBody>
      </p:sp>
      <p:sp>
        <p:nvSpPr>
          <p:cNvPr id="7" name="Titel 3">
            <a:extLst>
              <a:ext uri="{FF2B5EF4-FFF2-40B4-BE49-F238E27FC236}">
                <a16:creationId xmlns="" xmlns:a16="http://schemas.microsoft.com/office/drawing/2014/main" id="{1B83C951-935D-D306-F0CF-6AB74FAA1AA9}"/>
              </a:ext>
            </a:extLst>
          </p:cNvPr>
          <p:cNvSpPr txBox="1">
            <a:spLocks/>
          </p:cNvSpPr>
          <p:nvPr/>
        </p:nvSpPr>
        <p:spPr>
          <a:xfrm>
            <a:off x="477407" y="277948"/>
            <a:ext cx="11112500" cy="6463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3">
                    <a:lumMod val="50000"/>
                  </a:schemeClr>
                </a:solidFill>
                <a:latin typeface="Arial" panose="020B0604020202020204" pitchFamily="34" charset="0"/>
                <a:cs typeface="Arial" panose="020B0604020202020204" pitchFamily="34" charset="0"/>
              </a:rPr>
              <a:t>How do we change T(z) = S(z) (1+z) T</a:t>
            </a:r>
            <a:r>
              <a:rPr lang="en-GB" sz="4000" baseline="-25000" dirty="0">
                <a:solidFill>
                  <a:schemeClr val="accent3">
                    <a:lumMod val="50000"/>
                  </a:schemeClr>
                </a:solidFill>
                <a:latin typeface="Arial" panose="020B0604020202020204" pitchFamily="34" charset="0"/>
                <a:cs typeface="Arial" panose="020B0604020202020204" pitchFamily="34" charset="0"/>
              </a:rPr>
              <a:t>0</a:t>
            </a:r>
            <a:endParaRPr lang="en-GB" sz="4000" dirty="0">
              <a:solidFill>
                <a:schemeClr val="accent3">
                  <a:lumMod val="50000"/>
                </a:schemeClr>
              </a:solidFill>
              <a:latin typeface="Arial" panose="020B0604020202020204" pitchFamily="34" charset="0"/>
              <a:cs typeface="Arial" panose="020B0604020202020204" pitchFamily="34" charset="0"/>
            </a:endParaRPr>
          </a:p>
        </p:txBody>
      </p:sp>
      <p:pic>
        <p:nvPicPr>
          <p:cNvPr id="2" name="Grafik 1">
            <a:extLst>
              <a:ext uri="{FF2B5EF4-FFF2-40B4-BE49-F238E27FC236}">
                <a16:creationId xmlns="" xmlns:a16="http://schemas.microsoft.com/office/drawing/2014/main" id="{1D560F5A-D7FB-8BA8-BC5F-2C0B5936CD71}"/>
              </a:ext>
            </a:extLst>
          </p:cNvPr>
          <p:cNvPicPr>
            <a:picLocks noChangeAspect="1"/>
          </p:cNvPicPr>
          <p:nvPr/>
        </p:nvPicPr>
        <p:blipFill rotWithShape="1">
          <a:blip r:embed="rId4"/>
          <a:srcRect l="50306" t="62484" r="44055" b="26971"/>
          <a:stretch/>
        </p:blipFill>
        <p:spPr>
          <a:xfrm>
            <a:off x="9642689" y="5037746"/>
            <a:ext cx="1132478" cy="1411695"/>
          </a:xfrm>
          <a:prstGeom prst="rect">
            <a:avLst/>
          </a:prstGeom>
        </p:spPr>
      </p:pic>
      <p:sp>
        <p:nvSpPr>
          <p:cNvPr id="4" name="Titel 3">
            <a:extLst>
              <a:ext uri="{FF2B5EF4-FFF2-40B4-BE49-F238E27FC236}">
                <a16:creationId xmlns="" xmlns:a16="http://schemas.microsoft.com/office/drawing/2014/main" id="{6D5AF6E4-EDC0-5C43-8E37-3584EF125B82}"/>
              </a:ext>
            </a:extLst>
          </p:cNvPr>
          <p:cNvSpPr txBox="1">
            <a:spLocks/>
          </p:cNvSpPr>
          <p:nvPr/>
        </p:nvSpPr>
        <p:spPr>
          <a:xfrm>
            <a:off x="9252151" y="5420427"/>
            <a:ext cx="665335" cy="6463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3">
                    <a:lumMod val="50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803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tertitel 4">
            <a:extLst>
              <a:ext uri="{FF2B5EF4-FFF2-40B4-BE49-F238E27FC236}">
                <a16:creationId xmlns="" xmlns:a16="http://schemas.microsoft.com/office/drawing/2014/main" id="{889FD34F-236F-72EE-9E99-843A45B5BB7F}"/>
              </a:ext>
            </a:extLst>
          </p:cNvPr>
          <p:cNvSpPr txBox="1">
            <a:spLocks/>
          </p:cNvSpPr>
          <p:nvPr/>
        </p:nvSpPr>
        <p:spPr>
          <a:xfrm>
            <a:off x="571500" y="391894"/>
            <a:ext cx="4015740" cy="64633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000" dirty="0">
                <a:solidFill>
                  <a:schemeClr val="accent3">
                    <a:lumMod val="50000"/>
                  </a:schemeClr>
                </a:solidFill>
                <a:latin typeface="Arial" panose="020B0604020202020204" pitchFamily="34" charset="0"/>
                <a:cs typeface="Arial" panose="020B0604020202020204" pitchFamily="34" charset="0"/>
              </a:rPr>
              <a:t>CMB Evolution</a:t>
            </a:r>
          </a:p>
        </p:txBody>
      </p:sp>
      <p:pic>
        <p:nvPicPr>
          <p:cNvPr id="4" name="Grafik 3">
            <a:extLst>
              <a:ext uri="{FF2B5EF4-FFF2-40B4-BE49-F238E27FC236}">
                <a16:creationId xmlns="" xmlns:a16="http://schemas.microsoft.com/office/drawing/2014/main" id="{8382A4E3-A96D-B4F3-A66D-85625EE574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135874"/>
            <a:ext cx="9275129" cy="5051565"/>
          </a:xfrm>
          <a:prstGeom prst="rect">
            <a:avLst/>
          </a:prstGeom>
        </p:spPr>
      </p:pic>
      <mc:AlternateContent xmlns:mc="http://schemas.openxmlformats.org/markup-compatibility/2006" xmlns:a14="http://schemas.microsoft.com/office/drawing/2010/main">
        <mc:Choice Requires="a14">
          <p:sp>
            <p:nvSpPr>
              <p:cNvPr id="6" name="Textfeld 5">
                <a:extLst>
                  <a:ext uri="{FF2B5EF4-FFF2-40B4-BE49-F238E27FC236}">
                    <a16:creationId xmlns="" xmlns:a16="http://schemas.microsoft.com/office/drawing/2014/main" id="{BC85E67B-D52B-33AA-BE9E-53A42D9DDC6D}"/>
                  </a:ext>
                </a:extLst>
              </p:cNvPr>
              <p:cNvSpPr txBox="1"/>
              <p:nvPr/>
            </p:nvSpPr>
            <p:spPr>
              <a:xfrm>
                <a:off x="6096000" y="3809600"/>
                <a:ext cx="2811667" cy="369332"/>
              </a:xfrm>
              <a:prstGeom prst="rect">
                <a:avLst/>
              </a:prstGeom>
              <a:noFill/>
            </p:spPr>
            <p:txBody>
              <a:bodyPr wrap="none" lIns="0" tIns="0" rIns="0" bIns="0" rtlCol="0">
                <a:spAutoFit/>
              </a:bodyPr>
              <a:lstStyle/>
              <a:p>
                <a14:m>
                  <m:oMath xmlns:m="http://schemas.openxmlformats.org/officeDocument/2006/math">
                    <m:r>
                      <m:rPr>
                        <m:nor/>
                      </m:rPr>
                      <a:rPr lang="de-DE" sz="2400" b="0" i="0" dirty="0" smtClean="0">
                        <a:solidFill>
                          <a:schemeClr val="accent3">
                            <a:lumMod val="50000"/>
                          </a:schemeClr>
                        </a:solidFill>
                        <a:latin typeface="Arial" panose="020B0604020202020204" pitchFamily="34" charset="0"/>
                        <a:cs typeface="Arial" panose="020B0604020202020204" pitchFamily="34" charset="0"/>
                      </a:rPr>
                      <m:t> </m:t>
                    </m:r>
                    <m:r>
                      <m:rPr>
                        <m:nor/>
                      </m:rPr>
                      <a:rPr lang="pl-PL" sz="2400" dirty="0" smtClean="0">
                        <a:solidFill>
                          <a:srgbClr val="CC00DC"/>
                        </a:solidFill>
                        <a:latin typeface="Arial" panose="020B0604020202020204" pitchFamily="34" charset="0"/>
                        <a:cs typeface="Arial" panose="020B0604020202020204" pitchFamily="34" charset="0"/>
                      </a:rPr>
                      <m:t>T</m:t>
                    </m:r>
                    <m:r>
                      <m:rPr>
                        <m:nor/>
                      </m:rPr>
                      <a:rPr lang="pl-PL" sz="2400" dirty="0" smtClean="0">
                        <a:solidFill>
                          <a:srgbClr val="CC00DC"/>
                        </a:solidFill>
                        <a:latin typeface="Arial" panose="020B0604020202020204" pitchFamily="34" charset="0"/>
                        <a:cs typeface="Arial" panose="020B0604020202020204" pitchFamily="34" charset="0"/>
                      </a:rPr>
                      <m:t>(</m:t>
                    </m:r>
                    <m:r>
                      <m:rPr>
                        <m:nor/>
                      </m:rPr>
                      <a:rPr lang="pl-PL" sz="2400" dirty="0" smtClean="0">
                        <a:solidFill>
                          <a:srgbClr val="CC00DC"/>
                        </a:solidFill>
                        <a:latin typeface="Arial" panose="020B0604020202020204" pitchFamily="34" charset="0"/>
                        <a:cs typeface="Arial" panose="020B0604020202020204" pitchFamily="34" charset="0"/>
                      </a:rPr>
                      <m:t>z</m:t>
                    </m:r>
                    <m:r>
                      <m:rPr>
                        <m:nor/>
                      </m:rPr>
                      <a:rPr lang="pl-PL" sz="2400" dirty="0" smtClean="0">
                        <a:solidFill>
                          <a:srgbClr val="CC00DC"/>
                        </a:solidFill>
                        <a:latin typeface="Arial" panose="020B0604020202020204" pitchFamily="34" charset="0"/>
                        <a:cs typeface="Arial" panose="020B0604020202020204" pitchFamily="34" charset="0"/>
                      </a:rPr>
                      <m:t>)</m:t>
                    </m:r>
                    <m:r>
                      <m:rPr>
                        <m:nor/>
                      </m:rPr>
                      <a:rPr lang="de-DE" sz="2400" dirty="0" smtClean="0">
                        <a:solidFill>
                          <a:srgbClr val="CC00DC"/>
                        </a:solidFill>
                        <a:latin typeface="Arial" panose="020B0604020202020204" pitchFamily="34" charset="0"/>
                        <a:cs typeface="Arial" panose="020B0604020202020204" pitchFamily="34" charset="0"/>
                      </a:rPr>
                      <m:t> </m:t>
                    </m:r>
                    <m:r>
                      <m:rPr>
                        <m:nor/>
                      </m:rPr>
                      <a:rPr lang="pl-PL" sz="2400" dirty="0" smtClean="0">
                        <a:solidFill>
                          <a:srgbClr val="CC00DC"/>
                        </a:solidFill>
                        <a:latin typeface="Arial" panose="020B0604020202020204" pitchFamily="34" charset="0"/>
                        <a:cs typeface="Arial" panose="020B0604020202020204" pitchFamily="34" charset="0"/>
                      </a:rPr>
                      <m:t>=</m:t>
                    </m:r>
                    <m:r>
                      <m:rPr>
                        <m:nor/>
                      </m:rPr>
                      <a:rPr lang="de-DE" sz="2400" dirty="0" smtClean="0">
                        <a:solidFill>
                          <a:srgbClr val="CC00DC"/>
                        </a:solidFill>
                        <a:latin typeface="Arial" panose="020B0604020202020204" pitchFamily="34" charset="0"/>
                        <a:cs typeface="Arial" panose="020B0604020202020204" pitchFamily="34" charset="0"/>
                      </a:rPr>
                      <m:t> </m:t>
                    </m:r>
                    <m:r>
                      <m:rPr>
                        <m:nor/>
                      </m:rPr>
                      <a:rPr lang="pl-PL" sz="2400" dirty="0" smtClean="0">
                        <a:solidFill>
                          <a:srgbClr val="CC00DC"/>
                        </a:solidFill>
                        <a:latin typeface="Arial" panose="020B0604020202020204" pitchFamily="34" charset="0"/>
                        <a:cs typeface="Arial" panose="020B0604020202020204" pitchFamily="34" charset="0"/>
                      </a:rPr>
                      <m:t>S</m:t>
                    </m:r>
                    <m:r>
                      <m:rPr>
                        <m:nor/>
                      </m:rPr>
                      <a:rPr lang="pl-PL" sz="2400" dirty="0" smtClean="0">
                        <a:solidFill>
                          <a:srgbClr val="CC00DC"/>
                        </a:solidFill>
                        <a:latin typeface="Arial" panose="020B0604020202020204" pitchFamily="34" charset="0"/>
                        <a:cs typeface="Arial" panose="020B0604020202020204" pitchFamily="34" charset="0"/>
                      </a:rPr>
                      <m:t>(</m:t>
                    </m:r>
                    <m:r>
                      <m:rPr>
                        <m:nor/>
                      </m:rPr>
                      <a:rPr lang="pl-PL" sz="2400" dirty="0" smtClean="0">
                        <a:solidFill>
                          <a:srgbClr val="CC00DC"/>
                        </a:solidFill>
                        <a:latin typeface="Arial" panose="020B0604020202020204" pitchFamily="34" charset="0"/>
                        <a:cs typeface="Arial" panose="020B0604020202020204" pitchFamily="34" charset="0"/>
                      </a:rPr>
                      <m:t>z</m:t>
                    </m:r>
                    <m:r>
                      <m:rPr>
                        <m:nor/>
                      </m:rPr>
                      <a:rPr lang="pl-PL" sz="2400" dirty="0" smtClean="0">
                        <a:solidFill>
                          <a:srgbClr val="CC00DC"/>
                        </a:solidFill>
                        <a:latin typeface="Arial" panose="020B0604020202020204" pitchFamily="34" charset="0"/>
                        <a:cs typeface="Arial" panose="020B0604020202020204" pitchFamily="34" charset="0"/>
                      </a:rPr>
                      <m:t>)(</m:t>
                    </m:r>
                    <m:r>
                      <m:rPr>
                        <m:nor/>
                      </m:rPr>
                      <a:rPr lang="pl-PL" sz="2400" dirty="0" smtClean="0">
                        <a:solidFill>
                          <a:srgbClr val="CC00DC"/>
                        </a:solidFill>
                        <a:latin typeface="Arial" panose="020B0604020202020204" pitchFamily="34" charset="0"/>
                        <a:cs typeface="Arial" panose="020B0604020202020204" pitchFamily="34" charset="0"/>
                      </a:rPr>
                      <m:t>z</m:t>
                    </m:r>
                    <m:r>
                      <m:rPr>
                        <m:nor/>
                      </m:rPr>
                      <a:rPr lang="pl-PL" sz="2400" dirty="0" smtClean="0">
                        <a:solidFill>
                          <a:srgbClr val="CC00DC"/>
                        </a:solidFill>
                        <a:latin typeface="Arial" panose="020B0604020202020204" pitchFamily="34" charset="0"/>
                        <a:cs typeface="Arial" panose="020B0604020202020204" pitchFamily="34" charset="0"/>
                      </a:rPr>
                      <m:t>+1)</m:t>
                    </m:r>
                    <m:r>
                      <m:rPr>
                        <m:nor/>
                      </m:rPr>
                      <a:rPr lang="de-DE" sz="2400" dirty="0" smtClean="0">
                        <a:solidFill>
                          <a:srgbClr val="CC00DC"/>
                        </a:solidFill>
                        <a:latin typeface="Arial" panose="020B0604020202020204" pitchFamily="34" charset="0"/>
                        <a:cs typeface="Arial" panose="020B0604020202020204" pitchFamily="34" charset="0"/>
                      </a:rPr>
                      <m:t> </m:t>
                    </m:r>
                    <m:r>
                      <m:rPr>
                        <m:nor/>
                      </m:rPr>
                      <a:rPr lang="de-DE" sz="2400" dirty="0" smtClean="0">
                        <a:solidFill>
                          <a:srgbClr val="CC00DC"/>
                        </a:solidFill>
                        <a:latin typeface="Arial" panose="020B0604020202020204" pitchFamily="34" charset="0"/>
                        <a:cs typeface="Arial" panose="020B0604020202020204" pitchFamily="34" charset="0"/>
                      </a:rPr>
                      <m:t>T</m:t>
                    </m:r>
                    <m:r>
                      <m:rPr>
                        <m:nor/>
                      </m:rPr>
                      <a:rPr lang="de-DE" sz="2400" baseline="-25000" dirty="0" smtClean="0">
                        <a:solidFill>
                          <a:srgbClr val="CC00DC"/>
                        </a:solidFill>
                        <a:latin typeface="Arial" panose="020B0604020202020204" pitchFamily="34" charset="0"/>
                        <a:cs typeface="Arial" panose="020B0604020202020204" pitchFamily="34" charset="0"/>
                      </a:rPr>
                      <m:t>0</m:t>
                    </m:r>
                  </m:oMath>
                </a14:m>
                <a:r>
                  <a:rPr lang="de-DE" sz="2400" dirty="0">
                    <a:solidFill>
                      <a:srgbClr val="CC00DC"/>
                    </a:solidFill>
                    <a:latin typeface="Arial" panose="020B0604020202020204" pitchFamily="34" charset="0"/>
                    <a:cs typeface="Arial" panose="020B0604020202020204" pitchFamily="34" charset="0"/>
                  </a:rPr>
                  <a:t>  </a:t>
                </a:r>
                <a:endParaRPr lang="en-GB" sz="2400" dirty="0">
                  <a:solidFill>
                    <a:schemeClr val="accent3">
                      <a:lumMod val="50000"/>
                    </a:schemeClr>
                  </a:solidFill>
                </a:endParaRPr>
              </a:p>
            </p:txBody>
          </p:sp>
        </mc:Choice>
        <mc:Fallback xmlns="">
          <p:sp>
            <p:nvSpPr>
              <p:cNvPr id="6" name="Textfeld 5">
                <a:extLst>
                  <a:ext uri="{FF2B5EF4-FFF2-40B4-BE49-F238E27FC236}">
                    <a16:creationId xmlns:a16="http://schemas.microsoft.com/office/drawing/2014/main" id="{BC85E67B-D52B-33AA-BE9E-53A42D9DDC6D}"/>
                  </a:ext>
                </a:extLst>
              </p:cNvPr>
              <p:cNvSpPr txBox="1">
                <a:spLocks noRot="1" noChangeAspect="1" noMove="1" noResize="1" noEditPoints="1" noAdjustHandles="1" noChangeArrowheads="1" noChangeShapeType="1" noTextEdit="1"/>
              </p:cNvSpPr>
              <p:nvPr/>
            </p:nvSpPr>
            <p:spPr>
              <a:xfrm>
                <a:off x="6096000" y="3809600"/>
                <a:ext cx="2811667" cy="369332"/>
              </a:xfrm>
              <a:prstGeom prst="rect">
                <a:avLst/>
              </a:prstGeom>
              <a:blipFill>
                <a:blip r:embed="rId3"/>
                <a:stretch>
                  <a:fillRect l="-1952" t="-3279" b="-3278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feld 6">
                <a:extLst>
                  <a:ext uri="{FF2B5EF4-FFF2-40B4-BE49-F238E27FC236}">
                    <a16:creationId xmlns="" xmlns:a16="http://schemas.microsoft.com/office/drawing/2014/main" id="{C734FA38-D0EF-D168-ABA4-936571E58A10}"/>
                  </a:ext>
                </a:extLst>
              </p:cNvPr>
              <p:cNvSpPr txBox="1"/>
              <p:nvPr/>
            </p:nvSpPr>
            <p:spPr>
              <a:xfrm>
                <a:off x="5913348" y="3148739"/>
                <a:ext cx="2832570" cy="369332"/>
              </a:xfrm>
              <a:prstGeom prst="rect">
                <a:avLst/>
              </a:prstGeom>
              <a:noFill/>
            </p:spPr>
            <p:txBody>
              <a:bodyPr wrap="none" lIns="0" tIns="0" rIns="0" bIns="0" rtlCol="0">
                <a:spAutoFit/>
              </a:bodyPr>
              <a:lstStyle/>
              <a:p>
                <a14:m>
                  <m:oMath xmlns:m="http://schemas.openxmlformats.org/officeDocument/2006/math">
                    <m:r>
                      <m:rPr>
                        <m:nor/>
                      </m:rPr>
                      <a:rPr lang="de-DE" sz="2400" b="0" i="0" dirty="0" smtClean="0">
                        <a:solidFill>
                          <a:schemeClr val="accent3">
                            <a:lumMod val="50000"/>
                          </a:schemeClr>
                        </a:solidFill>
                        <a:latin typeface="Arial" panose="020B0604020202020204" pitchFamily="34" charset="0"/>
                        <a:cs typeface="Arial" panose="020B0604020202020204" pitchFamily="34" charset="0"/>
                      </a:rPr>
                      <m:t> </m:t>
                    </m:r>
                  </m:oMath>
                </a14:m>
                <a:r>
                  <a:rPr lang="de-DE" sz="2400" dirty="0">
                    <a:solidFill>
                      <a:schemeClr val="accent3">
                        <a:lumMod val="50000"/>
                      </a:schemeClr>
                    </a:solidFill>
                    <a:latin typeface="Arial" panose="020B0604020202020204" pitchFamily="34" charset="0"/>
                    <a:cs typeface="Arial" panose="020B0604020202020204" pitchFamily="34" charset="0"/>
                  </a:rPr>
                  <a:t>  </a:t>
                </a:r>
                <a:r>
                  <a:rPr lang="pl-PL" sz="2400" dirty="0">
                    <a:solidFill>
                      <a:srgbClr val="13005D"/>
                    </a:solidFill>
                    <a:latin typeface="Arial" panose="020B0604020202020204" pitchFamily="34" charset="0"/>
                    <a:cs typeface="Arial" panose="020B0604020202020204" pitchFamily="34" charset="0"/>
                  </a:rPr>
                  <a:t>T(z)</a:t>
                </a:r>
                <a:r>
                  <a:rPr lang="de-DE" sz="2400" dirty="0">
                    <a:solidFill>
                      <a:srgbClr val="13005D"/>
                    </a:solidFill>
                    <a:latin typeface="Arial" panose="020B0604020202020204" pitchFamily="34" charset="0"/>
                    <a:cs typeface="Arial" panose="020B0604020202020204" pitchFamily="34" charset="0"/>
                  </a:rPr>
                  <a:t> </a:t>
                </a:r>
                <a:r>
                  <a:rPr lang="pl-PL" sz="2400" dirty="0">
                    <a:solidFill>
                      <a:srgbClr val="13005D"/>
                    </a:solidFill>
                    <a:latin typeface="Arial" panose="020B0604020202020204" pitchFamily="34" charset="0"/>
                    <a:cs typeface="Arial" panose="020B0604020202020204" pitchFamily="34" charset="0"/>
                  </a:rPr>
                  <a:t>=</a:t>
                </a:r>
                <a:r>
                  <a:rPr lang="de-DE" sz="2400" dirty="0">
                    <a:solidFill>
                      <a:srgbClr val="13005D"/>
                    </a:solidFill>
                    <a:latin typeface="Arial" panose="020B0604020202020204" pitchFamily="34" charset="0"/>
                    <a:cs typeface="Arial" panose="020B0604020202020204" pitchFamily="34" charset="0"/>
                  </a:rPr>
                  <a:t>   </a:t>
                </a:r>
                <a:r>
                  <a:rPr lang="pl-PL" sz="2400" dirty="0">
                    <a:solidFill>
                      <a:srgbClr val="13005D"/>
                    </a:solidFill>
                    <a:latin typeface="Arial" panose="020B0604020202020204" pitchFamily="34" charset="0"/>
                    <a:cs typeface="Arial" panose="020B0604020202020204" pitchFamily="34" charset="0"/>
                  </a:rPr>
                  <a:t>1</a:t>
                </a:r>
                <a:r>
                  <a:rPr lang="de-DE" sz="2400" dirty="0">
                    <a:solidFill>
                      <a:srgbClr val="13005D"/>
                    </a:solidFill>
                    <a:latin typeface="Arial" panose="020B0604020202020204" pitchFamily="34" charset="0"/>
                    <a:cs typeface="Arial" panose="020B0604020202020204" pitchFamily="34" charset="0"/>
                  </a:rPr>
                  <a:t> </a:t>
                </a:r>
                <a:r>
                  <a:rPr lang="de-DE" sz="2000" dirty="0">
                    <a:solidFill>
                      <a:srgbClr val="13005D"/>
                    </a:solidFill>
                    <a:latin typeface="Arial" panose="020B0604020202020204" pitchFamily="34" charset="0"/>
                    <a:cs typeface="Arial" panose="020B0604020202020204" pitchFamily="34" charset="0"/>
                  </a:rPr>
                  <a:t>  </a:t>
                </a:r>
                <a:r>
                  <a:rPr lang="pl-PL" sz="2400" dirty="0">
                    <a:solidFill>
                      <a:srgbClr val="13005D"/>
                    </a:solidFill>
                    <a:latin typeface="Arial" panose="020B0604020202020204" pitchFamily="34" charset="0"/>
                    <a:cs typeface="Arial" panose="020B0604020202020204" pitchFamily="34" charset="0"/>
                  </a:rPr>
                  <a:t>(z+1)</a:t>
                </a:r>
                <a:r>
                  <a:rPr lang="de-DE" sz="2400" dirty="0">
                    <a:solidFill>
                      <a:srgbClr val="13005D"/>
                    </a:solidFill>
                    <a:latin typeface="Arial" panose="020B0604020202020204" pitchFamily="34" charset="0"/>
                    <a:cs typeface="Arial" panose="020B0604020202020204" pitchFamily="34" charset="0"/>
                  </a:rPr>
                  <a:t> </a:t>
                </a:r>
                <a:r>
                  <a:rPr lang="pl-PL" sz="2400" dirty="0">
                    <a:solidFill>
                      <a:srgbClr val="13005D"/>
                    </a:solidFill>
                    <a:latin typeface="Arial" panose="020B0604020202020204" pitchFamily="34" charset="0"/>
                    <a:cs typeface="Arial" panose="020B0604020202020204" pitchFamily="34" charset="0"/>
                  </a:rPr>
                  <a:t>T</a:t>
                </a:r>
                <a:r>
                  <a:rPr lang="pl-PL" sz="2400" baseline="-25000" dirty="0">
                    <a:solidFill>
                      <a:srgbClr val="13005D"/>
                    </a:solidFill>
                    <a:latin typeface="Arial" panose="020B0604020202020204" pitchFamily="34" charset="0"/>
                    <a:cs typeface="Arial" panose="020B0604020202020204" pitchFamily="34" charset="0"/>
                  </a:rPr>
                  <a:t>0</a:t>
                </a:r>
                <a:endParaRPr lang="en-GB" sz="2400" dirty="0">
                  <a:solidFill>
                    <a:srgbClr val="13005D"/>
                  </a:solidFill>
                </a:endParaRPr>
              </a:p>
            </p:txBody>
          </p:sp>
        </mc:Choice>
        <mc:Fallback xmlns="">
          <p:sp>
            <p:nvSpPr>
              <p:cNvPr id="7" name="Textfeld 6">
                <a:extLst>
                  <a:ext uri="{FF2B5EF4-FFF2-40B4-BE49-F238E27FC236}">
                    <a16:creationId xmlns:a16="http://schemas.microsoft.com/office/drawing/2014/main" id="{C734FA38-D0EF-D168-ABA4-936571E58A10}"/>
                  </a:ext>
                </a:extLst>
              </p:cNvPr>
              <p:cNvSpPr txBox="1">
                <a:spLocks noRot="1" noChangeAspect="1" noMove="1" noResize="1" noEditPoints="1" noAdjustHandles="1" noChangeArrowheads="1" noChangeShapeType="1" noTextEdit="1"/>
              </p:cNvSpPr>
              <p:nvPr/>
            </p:nvSpPr>
            <p:spPr>
              <a:xfrm>
                <a:off x="5913348" y="3148739"/>
                <a:ext cx="2832570" cy="369332"/>
              </a:xfrm>
              <a:prstGeom prst="rect">
                <a:avLst/>
              </a:prstGeom>
              <a:blipFill>
                <a:blip r:embed="rId4"/>
                <a:stretch>
                  <a:fillRect l="-215" t="-28333" r="-2581" b="-48333"/>
                </a:stretch>
              </a:blipFill>
            </p:spPr>
            <p:txBody>
              <a:bodyPr/>
              <a:lstStyle/>
              <a:p>
                <a:r>
                  <a:rPr lang="en-GB">
                    <a:noFill/>
                  </a:rPr>
                  <a:t> </a:t>
                </a:r>
              </a:p>
            </p:txBody>
          </p:sp>
        </mc:Fallback>
      </mc:AlternateContent>
      <p:cxnSp>
        <p:nvCxnSpPr>
          <p:cNvPr id="3" name="Gerader Verbinder 2">
            <a:extLst>
              <a:ext uri="{FF2B5EF4-FFF2-40B4-BE49-F238E27FC236}">
                <a16:creationId xmlns="" xmlns:a16="http://schemas.microsoft.com/office/drawing/2014/main" id="{A38FD700-DEEC-AA14-C5E1-BC59BF1ACD70}"/>
              </a:ext>
            </a:extLst>
          </p:cNvPr>
          <p:cNvCxnSpPr/>
          <p:nvPr/>
        </p:nvCxnSpPr>
        <p:spPr>
          <a:xfrm flipV="1">
            <a:off x="9639300" y="3781025"/>
            <a:ext cx="0" cy="4576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Gerader Verbinder 4">
            <a:extLst>
              <a:ext uri="{FF2B5EF4-FFF2-40B4-BE49-F238E27FC236}">
                <a16:creationId xmlns="" xmlns:a16="http://schemas.microsoft.com/office/drawing/2014/main" id="{E10EFFB2-D01A-2899-DE1E-93FF5946C1A4}"/>
              </a:ext>
            </a:extLst>
          </p:cNvPr>
          <p:cNvCxnSpPr/>
          <p:nvPr/>
        </p:nvCxnSpPr>
        <p:spPr>
          <a:xfrm flipV="1">
            <a:off x="9791700" y="3781025"/>
            <a:ext cx="0" cy="4576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el 3">
            <a:extLst>
              <a:ext uri="{FF2B5EF4-FFF2-40B4-BE49-F238E27FC236}">
                <a16:creationId xmlns="" xmlns:a16="http://schemas.microsoft.com/office/drawing/2014/main" id="{FFB41B19-74B5-3FC0-AD34-2985296C360D}"/>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smtClean="0">
                <a:solidFill>
                  <a:schemeClr val="accent3">
                    <a:lumMod val="50000"/>
                  </a:schemeClr>
                </a:solidFill>
                <a:latin typeface="Arial" panose="020B0604020202020204" pitchFamily="34" charset="0"/>
                <a:cs typeface="Arial" panose="020B0604020202020204" pitchFamily="34" charset="0"/>
              </a:rPr>
              <a:t>4</a:t>
            </a:r>
            <a:endParaRPr lang="en-US" sz="2800" dirty="0">
              <a:solidFill>
                <a:schemeClr val="accent3">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2090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 xmlns:a16="http://schemas.microsoft.com/office/drawing/2014/main" id="{EBDF6C64-4E7E-088E-875B-C06EC45E71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135874"/>
            <a:ext cx="9205912" cy="5051565"/>
          </a:xfrm>
          <a:prstGeom prst="rect">
            <a:avLst/>
          </a:prstGeom>
        </p:spPr>
      </p:pic>
      <p:sp>
        <p:nvSpPr>
          <p:cNvPr id="8" name="Untertitel 4">
            <a:extLst>
              <a:ext uri="{FF2B5EF4-FFF2-40B4-BE49-F238E27FC236}">
                <a16:creationId xmlns="" xmlns:a16="http://schemas.microsoft.com/office/drawing/2014/main" id="{889FD34F-236F-72EE-9E99-843A45B5BB7F}"/>
              </a:ext>
            </a:extLst>
          </p:cNvPr>
          <p:cNvSpPr txBox="1">
            <a:spLocks/>
          </p:cNvSpPr>
          <p:nvPr/>
        </p:nvSpPr>
        <p:spPr>
          <a:xfrm>
            <a:off x="571500" y="391894"/>
            <a:ext cx="4015740" cy="64633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000" dirty="0">
                <a:solidFill>
                  <a:schemeClr val="accent3">
                    <a:lumMod val="50000"/>
                  </a:schemeClr>
                </a:solidFill>
                <a:latin typeface="Arial" panose="020B0604020202020204" pitchFamily="34" charset="0"/>
                <a:cs typeface="Arial" panose="020B0604020202020204" pitchFamily="34" charset="0"/>
              </a:rPr>
              <a:t>CMB Evolution</a:t>
            </a:r>
          </a:p>
        </p:txBody>
      </p:sp>
      <p:cxnSp>
        <p:nvCxnSpPr>
          <p:cNvPr id="2" name="Gerader Verbinder 1">
            <a:extLst>
              <a:ext uri="{FF2B5EF4-FFF2-40B4-BE49-F238E27FC236}">
                <a16:creationId xmlns="" xmlns:a16="http://schemas.microsoft.com/office/drawing/2014/main" id="{61A601D2-5E23-3579-00B0-E4CE0D0FFF56}"/>
              </a:ext>
            </a:extLst>
          </p:cNvPr>
          <p:cNvCxnSpPr/>
          <p:nvPr/>
        </p:nvCxnSpPr>
        <p:spPr>
          <a:xfrm flipV="1">
            <a:off x="9591675" y="3781025"/>
            <a:ext cx="0" cy="4576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Gerader Verbinder 2">
            <a:extLst>
              <a:ext uri="{FF2B5EF4-FFF2-40B4-BE49-F238E27FC236}">
                <a16:creationId xmlns="" xmlns:a16="http://schemas.microsoft.com/office/drawing/2014/main" id="{E48DAD3E-7F9E-C4D5-5CA6-757561BE1E89}"/>
              </a:ext>
            </a:extLst>
          </p:cNvPr>
          <p:cNvCxnSpPr/>
          <p:nvPr/>
        </p:nvCxnSpPr>
        <p:spPr>
          <a:xfrm flipV="1">
            <a:off x="9744075" y="3781025"/>
            <a:ext cx="0" cy="4576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el 3">
            <a:extLst>
              <a:ext uri="{FF2B5EF4-FFF2-40B4-BE49-F238E27FC236}">
                <a16:creationId xmlns="" xmlns:a16="http://schemas.microsoft.com/office/drawing/2014/main" id="{FFB41B19-74B5-3FC0-AD34-2985296C360D}"/>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smtClean="0">
                <a:solidFill>
                  <a:schemeClr val="accent3">
                    <a:lumMod val="50000"/>
                  </a:schemeClr>
                </a:solidFill>
                <a:latin typeface="Arial" panose="020B0604020202020204" pitchFamily="34" charset="0"/>
                <a:cs typeface="Arial" panose="020B0604020202020204" pitchFamily="34" charset="0"/>
              </a:rPr>
              <a:t>4</a:t>
            </a:r>
            <a:endParaRPr lang="en-US" sz="2800" dirty="0">
              <a:solidFill>
                <a:schemeClr val="accent3">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1906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4">
            <a:extLst>
              <a:ext uri="{FF2B5EF4-FFF2-40B4-BE49-F238E27FC236}">
                <a16:creationId xmlns="" xmlns:a16="http://schemas.microsoft.com/office/drawing/2014/main" id="{89173C8E-48B9-2E99-6796-7864FF62C61C}"/>
              </a:ext>
            </a:extLst>
          </p:cNvPr>
          <p:cNvSpPr txBox="1">
            <a:spLocks/>
          </p:cNvSpPr>
          <p:nvPr/>
        </p:nvSpPr>
        <p:spPr>
          <a:xfrm>
            <a:off x="571500" y="391894"/>
            <a:ext cx="4015740" cy="64633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000" dirty="0">
                <a:solidFill>
                  <a:schemeClr val="accent3">
                    <a:lumMod val="50000"/>
                  </a:schemeClr>
                </a:solidFill>
                <a:latin typeface="Arial" panose="020B0604020202020204" pitchFamily="34" charset="0"/>
                <a:cs typeface="Arial" panose="020B0604020202020204" pitchFamily="34" charset="0"/>
              </a:rPr>
              <a:t>CMB Evolution</a:t>
            </a:r>
          </a:p>
        </p:txBody>
      </p:sp>
      <p:pic>
        <p:nvPicPr>
          <p:cNvPr id="4" name="Grafik 3">
            <a:extLst>
              <a:ext uri="{FF2B5EF4-FFF2-40B4-BE49-F238E27FC236}">
                <a16:creationId xmlns="" xmlns:a16="http://schemas.microsoft.com/office/drawing/2014/main" id="{00C01B7A-1D94-EC5E-EE65-A22F814E1E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3920" y="1135874"/>
            <a:ext cx="9192192" cy="5051565"/>
          </a:xfrm>
          <a:prstGeom prst="rect">
            <a:avLst/>
          </a:prstGeom>
        </p:spPr>
      </p:pic>
      <p:cxnSp>
        <p:nvCxnSpPr>
          <p:cNvPr id="2" name="Gerader Verbinder 1">
            <a:extLst>
              <a:ext uri="{FF2B5EF4-FFF2-40B4-BE49-F238E27FC236}">
                <a16:creationId xmlns="" xmlns:a16="http://schemas.microsoft.com/office/drawing/2014/main" id="{0536E5A8-8FBD-C3DA-30A4-E735C8671E93}"/>
              </a:ext>
            </a:extLst>
          </p:cNvPr>
          <p:cNvCxnSpPr/>
          <p:nvPr/>
        </p:nvCxnSpPr>
        <p:spPr>
          <a:xfrm flipV="1">
            <a:off x="9591675" y="3781025"/>
            <a:ext cx="0" cy="4576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Gerader Verbinder 4">
            <a:extLst>
              <a:ext uri="{FF2B5EF4-FFF2-40B4-BE49-F238E27FC236}">
                <a16:creationId xmlns="" xmlns:a16="http://schemas.microsoft.com/office/drawing/2014/main" id="{2A9034B8-08AB-DEDD-9C88-C834E190CD29}"/>
              </a:ext>
            </a:extLst>
          </p:cNvPr>
          <p:cNvCxnSpPr/>
          <p:nvPr/>
        </p:nvCxnSpPr>
        <p:spPr>
          <a:xfrm flipV="1">
            <a:off x="9744075" y="3781025"/>
            <a:ext cx="0" cy="4576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el 3">
            <a:extLst>
              <a:ext uri="{FF2B5EF4-FFF2-40B4-BE49-F238E27FC236}">
                <a16:creationId xmlns="" xmlns:a16="http://schemas.microsoft.com/office/drawing/2014/main" id="{FFB41B19-74B5-3FC0-AD34-2985296C360D}"/>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smtClean="0">
                <a:solidFill>
                  <a:schemeClr val="accent3">
                    <a:lumMod val="50000"/>
                  </a:schemeClr>
                </a:solidFill>
                <a:latin typeface="Arial" panose="020B0604020202020204" pitchFamily="34" charset="0"/>
                <a:cs typeface="Arial" panose="020B0604020202020204" pitchFamily="34" charset="0"/>
              </a:rPr>
              <a:t>4</a:t>
            </a:r>
            <a:endParaRPr lang="en-US" sz="2800" dirty="0">
              <a:solidFill>
                <a:schemeClr val="accent3">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4899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osmic Rays as the Source of Life's Handedness - AAS Nova">
            <a:extLst>
              <a:ext uri="{FF2B5EF4-FFF2-40B4-BE49-F238E27FC236}">
                <a16:creationId xmlns="" xmlns:a16="http://schemas.microsoft.com/office/drawing/2014/main" id="{5A0B574B-BB65-4473-08AC-F787822276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9" b="22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el 3">
            <a:extLst>
              <a:ext uri="{FF2B5EF4-FFF2-40B4-BE49-F238E27FC236}">
                <a16:creationId xmlns="" xmlns:a16="http://schemas.microsoft.com/office/drawing/2014/main" id="{C00414A1-E370-5BC4-E4EC-F970CF5E7D84}"/>
              </a:ext>
            </a:extLst>
          </p:cNvPr>
          <p:cNvSpPr txBox="1">
            <a:spLocks/>
          </p:cNvSpPr>
          <p:nvPr/>
        </p:nvSpPr>
        <p:spPr>
          <a:xfrm>
            <a:off x="2772048" y="1121893"/>
            <a:ext cx="9014460" cy="923330"/>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dirty="0">
                <a:solidFill>
                  <a:schemeClr val="bg1"/>
                </a:solidFill>
                <a:latin typeface="Arial" panose="020B0604020202020204" pitchFamily="34" charset="0"/>
                <a:cs typeface="Arial" panose="020B0604020202020204" pitchFamily="34" charset="0"/>
              </a:rPr>
              <a:t>Propagation of UHECRs</a:t>
            </a:r>
            <a:endParaRPr lang="en-US" sz="6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33253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 xmlns:a16="http://schemas.microsoft.com/office/drawing/2014/main" id="{FBEF33AA-0002-C7FB-B19D-F8B6CE1278C5}"/>
              </a:ext>
            </a:extLst>
          </p:cNvPr>
          <p:cNvPicPr>
            <a:picLocks noChangeAspect="1"/>
          </p:cNvPicPr>
          <p:nvPr/>
        </p:nvPicPr>
        <p:blipFill>
          <a:blip r:embed="rId2"/>
          <a:stretch>
            <a:fillRect/>
          </a:stretch>
        </p:blipFill>
        <p:spPr>
          <a:xfrm rot="16200000">
            <a:off x="-271020" y="2795694"/>
            <a:ext cx="4139366" cy="1575940"/>
          </a:xfrm>
          <a:prstGeom prst="rect">
            <a:avLst/>
          </a:prstGeom>
        </p:spPr>
      </p:pic>
      <p:pic>
        <p:nvPicPr>
          <p:cNvPr id="13" name="Grafik 12">
            <a:extLst>
              <a:ext uri="{FF2B5EF4-FFF2-40B4-BE49-F238E27FC236}">
                <a16:creationId xmlns="" xmlns:a16="http://schemas.microsoft.com/office/drawing/2014/main" id="{536323DC-4159-EE46-930C-B27EF5DF6918}"/>
              </a:ext>
            </a:extLst>
          </p:cNvPr>
          <p:cNvPicPr>
            <a:picLocks noChangeAspect="1"/>
          </p:cNvPicPr>
          <p:nvPr/>
        </p:nvPicPr>
        <p:blipFill>
          <a:blip r:embed="rId2"/>
          <a:stretch>
            <a:fillRect/>
          </a:stretch>
        </p:blipFill>
        <p:spPr>
          <a:xfrm rot="16200000">
            <a:off x="1139005" y="2795694"/>
            <a:ext cx="4139366" cy="1575940"/>
          </a:xfrm>
          <a:prstGeom prst="rect">
            <a:avLst/>
          </a:prstGeom>
        </p:spPr>
      </p:pic>
      <p:cxnSp>
        <p:nvCxnSpPr>
          <p:cNvPr id="3" name="Gerade Verbindung mit Pfeil 2">
            <a:extLst>
              <a:ext uri="{FF2B5EF4-FFF2-40B4-BE49-F238E27FC236}">
                <a16:creationId xmlns="" xmlns:a16="http://schemas.microsoft.com/office/drawing/2014/main" id="{65FB1CCC-C1FC-E697-1E6C-0BFAEB7C749E}"/>
              </a:ext>
            </a:extLst>
          </p:cNvPr>
          <p:cNvCxnSpPr>
            <a:cxnSpLocks/>
          </p:cNvCxnSpPr>
          <p:nvPr/>
        </p:nvCxnSpPr>
        <p:spPr>
          <a:xfrm flipH="1">
            <a:off x="723900" y="1506127"/>
            <a:ext cx="10009317" cy="3250"/>
          </a:xfrm>
          <a:prstGeom prst="straightConnector1">
            <a:avLst/>
          </a:prstGeom>
          <a:ln w="5715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Untertitel 4">
            <a:extLst>
              <a:ext uri="{FF2B5EF4-FFF2-40B4-BE49-F238E27FC236}">
                <a16:creationId xmlns="" xmlns:a16="http://schemas.microsoft.com/office/drawing/2014/main" id="{4A0EB902-E7A2-77F8-CD95-D7A919A022DF}"/>
              </a:ext>
            </a:extLst>
          </p:cNvPr>
          <p:cNvSpPr txBox="1">
            <a:spLocks/>
          </p:cNvSpPr>
          <p:nvPr/>
        </p:nvSpPr>
        <p:spPr>
          <a:xfrm>
            <a:off x="8959058" y="451445"/>
            <a:ext cx="2056764" cy="5355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dirty="0">
                <a:solidFill>
                  <a:schemeClr val="bg2">
                    <a:lumMod val="25000"/>
                  </a:schemeClr>
                </a:solidFill>
                <a:latin typeface="Arial" panose="020B0604020202020204" pitchFamily="34" charset="0"/>
                <a:cs typeface="Arial" panose="020B0604020202020204" pitchFamily="34" charset="0"/>
              </a:rPr>
              <a:t>redshift [z]</a:t>
            </a:r>
          </a:p>
        </p:txBody>
      </p:sp>
      <p:cxnSp>
        <p:nvCxnSpPr>
          <p:cNvPr id="6" name="Gerader Verbinder 5">
            <a:extLst>
              <a:ext uri="{FF2B5EF4-FFF2-40B4-BE49-F238E27FC236}">
                <a16:creationId xmlns="" xmlns:a16="http://schemas.microsoft.com/office/drawing/2014/main" id="{16488E31-377C-CFFF-A219-D3A319BE9387}"/>
              </a:ext>
            </a:extLst>
          </p:cNvPr>
          <p:cNvCxnSpPr>
            <a:cxnSpLocks/>
          </p:cNvCxnSpPr>
          <p:nvPr/>
        </p:nvCxnSpPr>
        <p:spPr>
          <a:xfrm>
            <a:off x="1823666" y="1401808"/>
            <a:ext cx="0" cy="167978"/>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 xmlns:a16="http://schemas.microsoft.com/office/drawing/2014/main" id="{3D50F1FB-DD52-97FC-E221-C49F3563C38D}"/>
              </a:ext>
            </a:extLst>
          </p:cNvPr>
          <p:cNvCxnSpPr>
            <a:cxnSpLocks/>
          </p:cNvCxnSpPr>
          <p:nvPr/>
        </p:nvCxnSpPr>
        <p:spPr>
          <a:xfrm>
            <a:off x="10733217" y="1425387"/>
            <a:ext cx="0" cy="167978"/>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8" name="Untertitel 4">
            <a:extLst>
              <a:ext uri="{FF2B5EF4-FFF2-40B4-BE49-F238E27FC236}">
                <a16:creationId xmlns="" xmlns:a16="http://schemas.microsoft.com/office/drawing/2014/main" id="{B9F3529D-7286-B19F-4FBF-2F3234059F60}"/>
              </a:ext>
            </a:extLst>
          </p:cNvPr>
          <p:cNvSpPr txBox="1">
            <a:spLocks/>
          </p:cNvSpPr>
          <p:nvPr/>
        </p:nvSpPr>
        <p:spPr>
          <a:xfrm>
            <a:off x="10525119" y="978449"/>
            <a:ext cx="843280" cy="5355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3200" dirty="0">
                <a:solidFill>
                  <a:schemeClr val="bg2">
                    <a:lumMod val="25000"/>
                  </a:schemeClr>
                </a:solidFill>
                <a:latin typeface="Arial" panose="020B0604020202020204" pitchFamily="34" charset="0"/>
                <a:cs typeface="Arial" panose="020B0604020202020204" pitchFamily="34" charset="0"/>
              </a:rPr>
              <a:t>0</a:t>
            </a:r>
            <a:r>
              <a:rPr lang="de-DE" dirty="0">
                <a:solidFill>
                  <a:schemeClr val="bg2">
                    <a:lumMod val="25000"/>
                  </a:schemeClr>
                </a:solidFill>
                <a:latin typeface="Arial" panose="020B0604020202020204" pitchFamily="34" charset="0"/>
                <a:cs typeface="Arial" panose="020B0604020202020204" pitchFamily="34" charset="0"/>
              </a:rPr>
              <a:t> </a:t>
            </a:r>
            <a:endParaRPr lang="en-GB" dirty="0">
              <a:solidFill>
                <a:schemeClr val="bg2">
                  <a:lumMod val="25000"/>
                </a:schemeClr>
              </a:solidFill>
              <a:latin typeface="Arial" panose="020B0604020202020204" pitchFamily="34" charset="0"/>
              <a:cs typeface="Arial" panose="020B0604020202020204" pitchFamily="34" charset="0"/>
            </a:endParaRPr>
          </a:p>
        </p:txBody>
      </p:sp>
      <p:cxnSp>
        <p:nvCxnSpPr>
          <p:cNvPr id="9" name="Gerader Verbinder 8">
            <a:extLst>
              <a:ext uri="{FF2B5EF4-FFF2-40B4-BE49-F238E27FC236}">
                <a16:creationId xmlns="" xmlns:a16="http://schemas.microsoft.com/office/drawing/2014/main" id="{ABC2231A-9E13-5329-E40D-C1D82F709CE3}"/>
              </a:ext>
            </a:extLst>
          </p:cNvPr>
          <p:cNvCxnSpPr/>
          <p:nvPr/>
        </p:nvCxnSpPr>
        <p:spPr>
          <a:xfrm>
            <a:off x="3234658" y="1411894"/>
            <a:ext cx="0" cy="167978"/>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0" name="Untertitel 4">
            <a:extLst>
              <a:ext uri="{FF2B5EF4-FFF2-40B4-BE49-F238E27FC236}">
                <a16:creationId xmlns="" xmlns:a16="http://schemas.microsoft.com/office/drawing/2014/main" id="{D5600395-315C-44A8-4FEF-CF5CBBEC6F7F}"/>
              </a:ext>
            </a:extLst>
          </p:cNvPr>
          <p:cNvSpPr txBox="1">
            <a:spLocks/>
          </p:cNvSpPr>
          <p:nvPr/>
        </p:nvSpPr>
        <p:spPr>
          <a:xfrm>
            <a:off x="1098323" y="973846"/>
            <a:ext cx="1458563" cy="5355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3200" dirty="0">
                <a:solidFill>
                  <a:schemeClr val="bg2">
                    <a:lumMod val="25000"/>
                  </a:schemeClr>
                </a:solidFill>
                <a:latin typeface="Arial" panose="020B0604020202020204" pitchFamily="34" charset="0"/>
                <a:cs typeface="Arial" panose="020B0604020202020204" pitchFamily="34" charset="0"/>
              </a:rPr>
              <a:t>1715</a:t>
            </a:r>
            <a:endParaRPr lang="en-GB" sz="3200" baseline="-25000" dirty="0">
              <a:solidFill>
                <a:schemeClr val="bg2">
                  <a:lumMod val="25000"/>
                </a:schemeClr>
              </a:solidFill>
              <a:latin typeface="Arial" panose="020B0604020202020204" pitchFamily="34" charset="0"/>
              <a:cs typeface="Arial" panose="020B0604020202020204" pitchFamily="34" charset="0"/>
            </a:endParaRPr>
          </a:p>
        </p:txBody>
      </p:sp>
      <p:sp>
        <p:nvSpPr>
          <p:cNvPr id="11" name="Untertitel 4">
            <a:extLst>
              <a:ext uri="{FF2B5EF4-FFF2-40B4-BE49-F238E27FC236}">
                <a16:creationId xmlns="" xmlns:a16="http://schemas.microsoft.com/office/drawing/2014/main" id="{24134791-FC68-80C1-4748-A649B24ACC23}"/>
              </a:ext>
            </a:extLst>
          </p:cNvPr>
          <p:cNvSpPr txBox="1">
            <a:spLocks/>
          </p:cNvSpPr>
          <p:nvPr/>
        </p:nvSpPr>
        <p:spPr>
          <a:xfrm>
            <a:off x="2410706" y="948491"/>
            <a:ext cx="1647904" cy="5355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3200" dirty="0">
                <a:solidFill>
                  <a:schemeClr val="bg2">
                    <a:lumMod val="25000"/>
                  </a:schemeClr>
                </a:solidFill>
                <a:latin typeface="Arial" panose="020B0604020202020204" pitchFamily="34" charset="0"/>
                <a:cs typeface="Arial" panose="020B0604020202020204" pitchFamily="34" charset="0"/>
              </a:rPr>
              <a:t>1089</a:t>
            </a:r>
            <a:endParaRPr lang="en-GB" sz="3200" dirty="0">
              <a:solidFill>
                <a:schemeClr val="bg2">
                  <a:lumMod val="25000"/>
                </a:schemeClr>
              </a:solidFill>
              <a:latin typeface="Arial" panose="020B0604020202020204" pitchFamily="34" charset="0"/>
              <a:cs typeface="Arial" panose="020B0604020202020204" pitchFamily="34" charset="0"/>
            </a:endParaRPr>
          </a:p>
        </p:txBody>
      </p:sp>
      <p:cxnSp>
        <p:nvCxnSpPr>
          <p:cNvPr id="14" name="Gerader Verbinder 13">
            <a:extLst>
              <a:ext uri="{FF2B5EF4-FFF2-40B4-BE49-F238E27FC236}">
                <a16:creationId xmlns="" xmlns:a16="http://schemas.microsoft.com/office/drawing/2014/main" id="{5AA10FE2-0ECF-D0E4-2204-44185ADA0B5C}"/>
              </a:ext>
            </a:extLst>
          </p:cNvPr>
          <p:cNvCxnSpPr>
            <a:cxnSpLocks/>
          </p:cNvCxnSpPr>
          <p:nvPr/>
        </p:nvCxnSpPr>
        <p:spPr>
          <a:xfrm>
            <a:off x="8070097" y="1425387"/>
            <a:ext cx="0" cy="167978"/>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5" name="Untertitel 4">
            <a:extLst>
              <a:ext uri="{FF2B5EF4-FFF2-40B4-BE49-F238E27FC236}">
                <a16:creationId xmlns="" xmlns:a16="http://schemas.microsoft.com/office/drawing/2014/main" id="{90D056B1-3F87-9464-1840-D5402872DBB2}"/>
              </a:ext>
            </a:extLst>
          </p:cNvPr>
          <p:cNvSpPr txBox="1">
            <a:spLocks/>
          </p:cNvSpPr>
          <p:nvPr/>
        </p:nvSpPr>
        <p:spPr>
          <a:xfrm>
            <a:off x="7842949" y="978449"/>
            <a:ext cx="843280" cy="5355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3200" dirty="0">
                <a:solidFill>
                  <a:schemeClr val="bg2">
                    <a:lumMod val="25000"/>
                  </a:schemeClr>
                </a:solidFill>
                <a:latin typeface="Arial" panose="020B0604020202020204" pitchFamily="34" charset="0"/>
                <a:cs typeface="Arial" panose="020B0604020202020204" pitchFamily="34" charset="0"/>
              </a:rPr>
              <a:t>1</a:t>
            </a:r>
            <a:r>
              <a:rPr lang="de-DE" dirty="0">
                <a:solidFill>
                  <a:schemeClr val="bg2">
                    <a:lumMod val="25000"/>
                  </a:schemeClr>
                </a:solidFill>
                <a:latin typeface="Arial" panose="020B0604020202020204" pitchFamily="34" charset="0"/>
                <a:cs typeface="Arial" panose="020B0604020202020204" pitchFamily="34" charset="0"/>
              </a:rPr>
              <a:t> </a:t>
            </a:r>
            <a:endParaRPr lang="en-GB" dirty="0">
              <a:solidFill>
                <a:schemeClr val="bg2">
                  <a:lumMod val="25000"/>
                </a:schemeClr>
              </a:solidFill>
              <a:latin typeface="Arial" panose="020B0604020202020204" pitchFamily="34" charset="0"/>
              <a:cs typeface="Arial" panose="020B0604020202020204" pitchFamily="34" charset="0"/>
            </a:endParaRPr>
          </a:p>
        </p:txBody>
      </p:sp>
      <p:cxnSp>
        <p:nvCxnSpPr>
          <p:cNvPr id="16" name="Gerader Verbinder 15">
            <a:extLst>
              <a:ext uri="{FF2B5EF4-FFF2-40B4-BE49-F238E27FC236}">
                <a16:creationId xmlns="" xmlns:a16="http://schemas.microsoft.com/office/drawing/2014/main" id="{628311F5-A298-E283-664F-62FB97BB096A}"/>
              </a:ext>
            </a:extLst>
          </p:cNvPr>
          <p:cNvCxnSpPr>
            <a:cxnSpLocks/>
          </p:cNvCxnSpPr>
          <p:nvPr/>
        </p:nvCxnSpPr>
        <p:spPr>
          <a:xfrm>
            <a:off x="6062923" y="1425387"/>
            <a:ext cx="0" cy="167978"/>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7" name="Untertitel 4">
            <a:extLst>
              <a:ext uri="{FF2B5EF4-FFF2-40B4-BE49-F238E27FC236}">
                <a16:creationId xmlns="" xmlns:a16="http://schemas.microsoft.com/office/drawing/2014/main" id="{F196F0DC-DD00-921A-AE34-2027A5E662BC}"/>
              </a:ext>
            </a:extLst>
          </p:cNvPr>
          <p:cNvSpPr txBox="1">
            <a:spLocks/>
          </p:cNvSpPr>
          <p:nvPr/>
        </p:nvSpPr>
        <p:spPr>
          <a:xfrm>
            <a:off x="5860942" y="978449"/>
            <a:ext cx="537488" cy="5355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3200" dirty="0">
                <a:solidFill>
                  <a:schemeClr val="bg2">
                    <a:lumMod val="25000"/>
                  </a:schemeClr>
                </a:solidFill>
                <a:latin typeface="Arial" panose="020B0604020202020204" pitchFamily="34" charset="0"/>
                <a:cs typeface="Arial" panose="020B0604020202020204" pitchFamily="34" charset="0"/>
              </a:rPr>
              <a:t>2</a:t>
            </a:r>
            <a:r>
              <a:rPr lang="de-DE" dirty="0">
                <a:solidFill>
                  <a:schemeClr val="bg2">
                    <a:lumMod val="25000"/>
                  </a:schemeClr>
                </a:solidFill>
                <a:latin typeface="Arial" panose="020B0604020202020204" pitchFamily="34" charset="0"/>
                <a:cs typeface="Arial" panose="020B0604020202020204" pitchFamily="34" charset="0"/>
              </a:rPr>
              <a:t> </a:t>
            </a:r>
            <a:endParaRPr lang="en-GB" dirty="0">
              <a:solidFill>
                <a:schemeClr val="bg2">
                  <a:lumMod val="25000"/>
                </a:schemeClr>
              </a:solidFill>
              <a:latin typeface="Arial" panose="020B0604020202020204" pitchFamily="34" charset="0"/>
              <a:cs typeface="Arial" panose="020B0604020202020204" pitchFamily="34" charset="0"/>
            </a:endParaRPr>
          </a:p>
        </p:txBody>
      </p:sp>
      <p:sp>
        <p:nvSpPr>
          <p:cNvPr id="19" name="Rechteck 18">
            <a:extLst>
              <a:ext uri="{FF2B5EF4-FFF2-40B4-BE49-F238E27FC236}">
                <a16:creationId xmlns="" xmlns:a16="http://schemas.microsoft.com/office/drawing/2014/main" id="{454E8F0B-A3EA-C6AC-FAFF-23CE34846B9D}"/>
              </a:ext>
            </a:extLst>
          </p:cNvPr>
          <p:cNvSpPr/>
          <p:nvPr/>
        </p:nvSpPr>
        <p:spPr>
          <a:xfrm>
            <a:off x="3234658" y="3821886"/>
            <a:ext cx="7505204" cy="1367897"/>
          </a:xfrm>
          <a:prstGeom prst="rect">
            <a:avLst/>
          </a:prstGeom>
          <a:blipFill dpi="0" rotWithShape="1">
            <a:blip r:embed="rId3">
              <a:alphaModFix amt="5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hteck 19">
            <a:extLst>
              <a:ext uri="{FF2B5EF4-FFF2-40B4-BE49-F238E27FC236}">
                <a16:creationId xmlns="" xmlns:a16="http://schemas.microsoft.com/office/drawing/2014/main" id="{74182A40-8AC9-C92C-8085-84CEEC5FCDEA}"/>
              </a:ext>
            </a:extLst>
          </p:cNvPr>
          <p:cNvSpPr/>
          <p:nvPr/>
        </p:nvSpPr>
        <p:spPr>
          <a:xfrm>
            <a:off x="1823666" y="1902445"/>
            <a:ext cx="8916196" cy="1387160"/>
          </a:xfrm>
          <a:prstGeom prst="rect">
            <a:avLst/>
          </a:prstGeom>
          <a:blipFill dpi="0" rotWithShape="1">
            <a:blip r:embed="rId4">
              <a:alphaModFix amt="5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Untertitel 4">
            <a:extLst>
              <a:ext uri="{FF2B5EF4-FFF2-40B4-BE49-F238E27FC236}">
                <a16:creationId xmlns="" xmlns:a16="http://schemas.microsoft.com/office/drawing/2014/main" id="{5571BCBE-9F40-A6D0-DDBA-29AB2E1FC6D0}"/>
              </a:ext>
            </a:extLst>
          </p:cNvPr>
          <p:cNvSpPr txBox="1">
            <a:spLocks/>
          </p:cNvSpPr>
          <p:nvPr/>
        </p:nvSpPr>
        <p:spPr>
          <a:xfrm>
            <a:off x="1010692" y="5698901"/>
            <a:ext cx="2036113" cy="4801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2800" dirty="0">
                <a:solidFill>
                  <a:schemeClr val="bg2">
                    <a:lumMod val="25000"/>
                  </a:schemeClr>
                </a:solidFill>
                <a:latin typeface="Arial" panose="020B0604020202020204" pitchFamily="34" charset="0"/>
                <a:cs typeface="Arial" panose="020B0604020202020204" pitchFamily="34" charset="0"/>
              </a:rPr>
              <a:t>SU(2)</a:t>
            </a:r>
            <a:r>
              <a:rPr lang="de-DE" sz="2800" baseline="-25000" dirty="0">
                <a:solidFill>
                  <a:schemeClr val="bg2">
                    <a:lumMod val="25000"/>
                  </a:schemeClr>
                </a:solidFill>
                <a:latin typeface="Arial" panose="020B0604020202020204" pitchFamily="34" charset="0"/>
                <a:cs typeface="Arial" panose="020B0604020202020204" pitchFamily="34" charset="0"/>
              </a:rPr>
              <a:t>CMB</a:t>
            </a:r>
            <a:endParaRPr lang="en-GB" sz="2800" baseline="-25000" dirty="0">
              <a:solidFill>
                <a:schemeClr val="bg2">
                  <a:lumMod val="25000"/>
                </a:schemeClr>
              </a:solidFill>
              <a:latin typeface="Arial" panose="020B0604020202020204" pitchFamily="34" charset="0"/>
              <a:cs typeface="Arial" panose="020B0604020202020204" pitchFamily="34" charset="0"/>
            </a:endParaRPr>
          </a:p>
        </p:txBody>
      </p:sp>
      <p:sp>
        <p:nvSpPr>
          <p:cNvPr id="51" name="Untertitel 4">
            <a:extLst>
              <a:ext uri="{FF2B5EF4-FFF2-40B4-BE49-F238E27FC236}">
                <a16:creationId xmlns="" xmlns:a16="http://schemas.microsoft.com/office/drawing/2014/main" id="{C6FA547E-70EC-DCD9-EC68-B3D996C44997}"/>
              </a:ext>
            </a:extLst>
          </p:cNvPr>
          <p:cNvSpPr txBox="1">
            <a:spLocks/>
          </p:cNvSpPr>
          <p:nvPr/>
        </p:nvSpPr>
        <p:spPr>
          <a:xfrm>
            <a:off x="2723159" y="5701759"/>
            <a:ext cx="1809423" cy="4801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l-GR" sz="2800" dirty="0">
                <a:solidFill>
                  <a:schemeClr val="bg2">
                    <a:lumMod val="25000"/>
                  </a:schemeClr>
                </a:solidFill>
                <a:latin typeface="Arial" panose="020B0604020202020204" pitchFamily="34" charset="0"/>
                <a:cs typeface="Arial" panose="020B0604020202020204" pitchFamily="34" charset="0"/>
              </a:rPr>
              <a:t>Λ</a:t>
            </a:r>
            <a:r>
              <a:rPr lang="de-DE" sz="2800" dirty="0">
                <a:solidFill>
                  <a:schemeClr val="bg2">
                    <a:lumMod val="25000"/>
                  </a:schemeClr>
                </a:solidFill>
                <a:latin typeface="Arial" panose="020B0604020202020204" pitchFamily="34" charset="0"/>
                <a:cs typeface="Arial" panose="020B0604020202020204" pitchFamily="34" charset="0"/>
              </a:rPr>
              <a:t>CDM</a:t>
            </a:r>
            <a:endParaRPr lang="en-GB" sz="2800" baseline="-25000" dirty="0">
              <a:solidFill>
                <a:schemeClr val="bg2">
                  <a:lumMod val="25000"/>
                </a:schemeClr>
              </a:solidFill>
              <a:latin typeface="Arial" panose="020B0604020202020204" pitchFamily="34" charset="0"/>
              <a:cs typeface="Arial" panose="020B0604020202020204" pitchFamily="34" charset="0"/>
            </a:endParaRPr>
          </a:p>
        </p:txBody>
      </p:sp>
      <p:sp>
        <p:nvSpPr>
          <p:cNvPr id="5" name="Titel 3">
            <a:extLst>
              <a:ext uri="{FF2B5EF4-FFF2-40B4-BE49-F238E27FC236}">
                <a16:creationId xmlns="" xmlns:a16="http://schemas.microsoft.com/office/drawing/2014/main" id="{803CA8A5-3CEC-173E-8C0B-FF8599BA4F79}"/>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smtClean="0">
                <a:solidFill>
                  <a:schemeClr val="accent3">
                    <a:lumMod val="50000"/>
                  </a:schemeClr>
                </a:solidFill>
                <a:latin typeface="Arial" panose="020B0604020202020204" pitchFamily="34" charset="0"/>
                <a:cs typeface="Arial" panose="020B0604020202020204" pitchFamily="34" charset="0"/>
              </a:rPr>
              <a:t>5</a:t>
            </a:r>
            <a:endParaRPr lang="en-US" sz="2800" dirty="0">
              <a:solidFill>
                <a:schemeClr val="accent3">
                  <a:lumMod val="50000"/>
                </a:schemeClr>
              </a:solidFill>
              <a:latin typeface="Arial" panose="020B0604020202020204" pitchFamily="34" charset="0"/>
              <a:cs typeface="Arial" panose="020B0604020202020204" pitchFamily="34" charset="0"/>
            </a:endParaRPr>
          </a:p>
        </p:txBody>
      </p:sp>
      <p:sp>
        <p:nvSpPr>
          <p:cNvPr id="12" name="Untertitel 4">
            <a:extLst>
              <a:ext uri="{FF2B5EF4-FFF2-40B4-BE49-F238E27FC236}">
                <a16:creationId xmlns="" xmlns:a16="http://schemas.microsoft.com/office/drawing/2014/main" id="{DD3DCE5E-A59B-EFC1-A72A-6B46B5C4FA3F}"/>
              </a:ext>
            </a:extLst>
          </p:cNvPr>
          <p:cNvSpPr txBox="1">
            <a:spLocks/>
          </p:cNvSpPr>
          <p:nvPr/>
        </p:nvSpPr>
        <p:spPr>
          <a:xfrm>
            <a:off x="10787966" y="2288878"/>
            <a:ext cx="1384692" cy="59093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dirty="0">
                <a:solidFill>
                  <a:schemeClr val="accent3">
                    <a:lumMod val="50000"/>
                  </a:schemeClr>
                </a:solidFill>
                <a:latin typeface="Arial" panose="020B0604020202020204" pitchFamily="34" charset="0"/>
                <a:cs typeface="Arial" panose="020B0604020202020204" pitchFamily="34" charset="0"/>
              </a:rPr>
              <a:t>SU(2)</a:t>
            </a:r>
          </a:p>
        </p:txBody>
      </p:sp>
      <p:sp>
        <p:nvSpPr>
          <p:cNvPr id="18" name="Untertitel 4">
            <a:extLst>
              <a:ext uri="{FF2B5EF4-FFF2-40B4-BE49-F238E27FC236}">
                <a16:creationId xmlns="" xmlns:a16="http://schemas.microsoft.com/office/drawing/2014/main" id="{790AE906-68E4-B3E0-C1F6-2C98C0ED1DD1}"/>
              </a:ext>
            </a:extLst>
          </p:cNvPr>
          <p:cNvSpPr txBox="1">
            <a:spLocks/>
          </p:cNvSpPr>
          <p:nvPr/>
        </p:nvSpPr>
        <p:spPr>
          <a:xfrm>
            <a:off x="10963859" y="4307303"/>
            <a:ext cx="1090186" cy="59093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dirty="0">
                <a:solidFill>
                  <a:schemeClr val="accent3">
                    <a:lumMod val="50000"/>
                  </a:schemeClr>
                </a:solidFill>
                <a:latin typeface="Arial" panose="020B0604020202020204" pitchFamily="34" charset="0"/>
                <a:cs typeface="Arial" panose="020B0604020202020204" pitchFamily="34" charset="0"/>
              </a:rPr>
              <a:t>U(1)</a:t>
            </a:r>
          </a:p>
        </p:txBody>
      </p:sp>
      <p:sp>
        <p:nvSpPr>
          <p:cNvPr id="48" name="Rechteck: abgerundete Ecken 6">
            <a:extLst>
              <a:ext uri="{FF2B5EF4-FFF2-40B4-BE49-F238E27FC236}">
                <a16:creationId xmlns="" xmlns:a16="http://schemas.microsoft.com/office/drawing/2014/main" id="{6EC0D918-1C90-2D56-DEC4-C4540C1DB32C}"/>
              </a:ext>
            </a:extLst>
          </p:cNvPr>
          <p:cNvSpPr/>
          <p:nvPr/>
        </p:nvSpPr>
        <p:spPr>
          <a:xfrm>
            <a:off x="5966531" y="2070710"/>
            <a:ext cx="3124200" cy="1015424"/>
          </a:xfrm>
          <a:prstGeom prst="roundRect">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itel 3">
            <a:extLst>
              <a:ext uri="{FF2B5EF4-FFF2-40B4-BE49-F238E27FC236}">
                <a16:creationId xmlns="" xmlns:a16="http://schemas.microsoft.com/office/drawing/2014/main" id="{58333B1E-867B-4000-2A00-E428FC4B9E74}"/>
              </a:ext>
            </a:extLst>
          </p:cNvPr>
          <p:cNvSpPr txBox="1">
            <a:spLocks/>
          </p:cNvSpPr>
          <p:nvPr/>
        </p:nvSpPr>
        <p:spPr>
          <a:xfrm>
            <a:off x="6096000" y="2107405"/>
            <a:ext cx="2985206" cy="978729"/>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3">
                    <a:lumMod val="50000"/>
                  </a:schemeClr>
                </a:solidFill>
                <a:latin typeface="Arial" panose="020B0604020202020204" pitchFamily="34" charset="0"/>
                <a:cs typeface="Arial" panose="020B0604020202020204" pitchFamily="34" charset="0"/>
              </a:rPr>
              <a:t>Diluted CMB</a:t>
            </a:r>
          </a:p>
          <a:p>
            <a:r>
              <a:rPr lang="en-US" sz="3200" dirty="0">
                <a:solidFill>
                  <a:schemeClr val="accent3">
                    <a:lumMod val="50000"/>
                  </a:schemeClr>
                </a:solidFill>
                <a:latin typeface="Arial" panose="020B0604020202020204" pitchFamily="34" charset="0"/>
                <a:cs typeface="Arial" panose="020B0604020202020204" pitchFamily="34" charset="0"/>
              </a:rPr>
              <a:t>photon density</a:t>
            </a:r>
          </a:p>
        </p:txBody>
      </p:sp>
    </p:spTree>
    <p:extLst>
      <p:ext uri="{BB962C8B-B14F-4D97-AF65-F5344CB8AC3E}">
        <p14:creationId xmlns:p14="http://schemas.microsoft.com/office/powerpoint/2010/main" val="44706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48" grpId="0" animBg="1"/>
      <p:bldP spid="4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osmology - Wikipedia">
            <a:extLst>
              <a:ext uri="{FF2B5EF4-FFF2-40B4-BE49-F238E27FC236}">
                <a16:creationId xmlns="" xmlns:a16="http://schemas.microsoft.com/office/drawing/2014/main" id="{B39A25B6-2883-F47D-B0F3-59287DFE39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2543"/>
          <a:stretch/>
        </p:blipFill>
        <p:spPr bwMode="auto">
          <a:xfrm>
            <a:off x="0" y="-2"/>
            <a:ext cx="12192000" cy="2920465"/>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a:extLst>
              <a:ext uri="{FF2B5EF4-FFF2-40B4-BE49-F238E27FC236}">
                <a16:creationId xmlns="" xmlns:a16="http://schemas.microsoft.com/office/drawing/2014/main" id="{DD65F82B-70DD-D103-E832-BC76C2A67033}"/>
              </a:ext>
            </a:extLst>
          </p:cNvPr>
          <p:cNvSpPr txBox="1">
            <a:spLocks noGrp="1"/>
          </p:cNvSpPr>
          <p:nvPr>
            <p:ph type="ctrTitle"/>
          </p:nvPr>
        </p:nvSpPr>
        <p:spPr>
          <a:xfrm>
            <a:off x="698500" y="2074236"/>
            <a:ext cx="11112500" cy="1588127"/>
          </a:xfrm>
          <a:prstGeom prst="rect">
            <a:avLst/>
          </a:prstGeom>
          <a:noFill/>
        </p:spPr>
        <p:txBody>
          <a:bodyPr wrap="square" rtlCol="0">
            <a:spAutoFit/>
          </a:bodyPr>
          <a:lstStyle/>
          <a:p>
            <a:r>
              <a:rPr lang="en-US" sz="5400" dirty="0">
                <a:solidFill>
                  <a:schemeClr val="bg1"/>
                </a:solidFill>
                <a:latin typeface="Arial" panose="020B0604020202020204" pitchFamily="34" charset="0"/>
                <a:cs typeface="Arial" panose="020B0604020202020204" pitchFamily="34" charset="0"/>
              </a:rPr>
              <a:t>Impact of a ΛCDM extension </a:t>
            </a:r>
            <a:r>
              <a:rPr lang="en-US" sz="5400" dirty="0" smtClean="0">
                <a:solidFill>
                  <a:schemeClr val="accent3">
                    <a:lumMod val="50000"/>
                  </a:schemeClr>
                </a:solidFill>
                <a:latin typeface="Arial" panose="020B0604020202020204" pitchFamily="34" charset="0"/>
                <a:cs typeface="Arial" panose="020B0604020202020204" pitchFamily="34" charset="0"/>
              </a:rPr>
              <a:t/>
            </a:r>
            <a:br>
              <a:rPr lang="en-US" sz="5400" dirty="0" smtClean="0">
                <a:solidFill>
                  <a:schemeClr val="accent3">
                    <a:lumMod val="50000"/>
                  </a:schemeClr>
                </a:solidFill>
                <a:latin typeface="Arial" panose="020B0604020202020204" pitchFamily="34" charset="0"/>
                <a:cs typeface="Arial" panose="020B0604020202020204" pitchFamily="34" charset="0"/>
              </a:rPr>
            </a:br>
            <a:r>
              <a:rPr lang="en-US" sz="5400" dirty="0" smtClean="0">
                <a:solidFill>
                  <a:schemeClr val="accent3">
                    <a:lumMod val="50000"/>
                  </a:schemeClr>
                </a:solidFill>
                <a:latin typeface="Arial" panose="020B0604020202020204" pitchFamily="34" charset="0"/>
                <a:cs typeface="Arial" panose="020B0604020202020204" pitchFamily="34" charset="0"/>
              </a:rPr>
              <a:t>on UHECR </a:t>
            </a:r>
            <a:r>
              <a:rPr lang="en-GB" sz="5400" dirty="0">
                <a:solidFill>
                  <a:schemeClr val="accent3">
                    <a:lumMod val="50000"/>
                  </a:schemeClr>
                </a:solidFill>
                <a:latin typeface="Arial" panose="020B0604020202020204" pitchFamily="34" charset="0"/>
                <a:cs typeface="Arial" panose="020B0604020202020204" pitchFamily="34" charset="0"/>
              </a:rPr>
              <a:t>propagation</a:t>
            </a:r>
            <a:endParaRPr lang="en-US" sz="5400" dirty="0">
              <a:solidFill>
                <a:schemeClr val="accent3">
                  <a:lumMod val="50000"/>
                </a:schemeClr>
              </a:solidFill>
              <a:latin typeface="Arial" panose="020B0604020202020204" pitchFamily="34" charset="0"/>
              <a:cs typeface="Arial" panose="020B0604020202020204" pitchFamily="34" charset="0"/>
            </a:endParaRPr>
          </a:p>
        </p:txBody>
      </p:sp>
      <p:sp>
        <p:nvSpPr>
          <p:cNvPr id="17" name="Titel 3">
            <a:extLst>
              <a:ext uri="{FF2B5EF4-FFF2-40B4-BE49-F238E27FC236}">
                <a16:creationId xmlns="" xmlns:a16="http://schemas.microsoft.com/office/drawing/2014/main" id="{5B54C741-B839-939A-39F4-A0ABD12E0F46}"/>
              </a:ext>
            </a:extLst>
          </p:cNvPr>
          <p:cNvSpPr txBox="1">
            <a:spLocks/>
          </p:cNvSpPr>
          <p:nvPr/>
        </p:nvSpPr>
        <p:spPr>
          <a:xfrm>
            <a:off x="1485099" y="987822"/>
            <a:ext cx="4326785" cy="840230"/>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5400" dirty="0">
                <a:solidFill>
                  <a:schemeClr val="bg1"/>
                </a:solidFill>
                <a:latin typeface="Arial" panose="020B0604020202020204" pitchFamily="34" charset="0"/>
                <a:cs typeface="Arial" panose="020B0604020202020204" pitchFamily="34" charset="0"/>
              </a:rPr>
              <a:t>Cosmology</a:t>
            </a:r>
            <a:endParaRPr lang="en-US" sz="5400" dirty="0">
              <a:solidFill>
                <a:schemeClr val="bg1"/>
              </a:solidFill>
              <a:latin typeface="Arial" panose="020B0604020202020204" pitchFamily="34" charset="0"/>
              <a:cs typeface="Arial" panose="020B0604020202020204" pitchFamily="34" charset="0"/>
            </a:endParaRPr>
          </a:p>
        </p:txBody>
      </p:sp>
      <p:pic>
        <p:nvPicPr>
          <p:cNvPr id="19" name="Grafik 18"/>
          <p:cNvPicPr>
            <a:picLocks noChangeAspect="1"/>
          </p:cNvPicPr>
          <p:nvPr/>
        </p:nvPicPr>
        <p:blipFill>
          <a:blip r:embed="rId3"/>
          <a:stretch>
            <a:fillRect/>
          </a:stretch>
        </p:blipFill>
        <p:spPr>
          <a:xfrm>
            <a:off x="2750687" y="5756333"/>
            <a:ext cx="2430469" cy="765304"/>
          </a:xfrm>
          <a:prstGeom prst="rect">
            <a:avLst/>
          </a:prstGeom>
        </p:spPr>
      </p:pic>
      <p:pic>
        <p:nvPicPr>
          <p:cNvPr id="20" name="Grafik 19"/>
          <p:cNvPicPr>
            <a:picLocks noChangeAspect="1"/>
          </p:cNvPicPr>
          <p:nvPr/>
        </p:nvPicPr>
        <p:blipFill rotWithShape="1">
          <a:blip r:embed="rId4"/>
          <a:srcRect l="7757" t="12714" r="6077" b="17971"/>
          <a:stretch/>
        </p:blipFill>
        <p:spPr>
          <a:xfrm>
            <a:off x="2748306" y="5745236"/>
            <a:ext cx="2444010" cy="794584"/>
          </a:xfrm>
          <a:prstGeom prst="rect">
            <a:avLst/>
          </a:prstGeom>
        </p:spPr>
      </p:pic>
      <p:pic>
        <p:nvPicPr>
          <p:cNvPr id="21" name="Grafik 20"/>
          <p:cNvPicPr>
            <a:picLocks noChangeAspect="1"/>
          </p:cNvPicPr>
          <p:nvPr/>
        </p:nvPicPr>
        <p:blipFill>
          <a:blip r:embed="rId5"/>
          <a:stretch>
            <a:fillRect/>
          </a:stretch>
        </p:blipFill>
        <p:spPr>
          <a:xfrm>
            <a:off x="2359740" y="5186284"/>
            <a:ext cx="3586270" cy="1447373"/>
          </a:xfrm>
          <a:prstGeom prst="rect">
            <a:avLst/>
          </a:prstGeom>
        </p:spPr>
      </p:pic>
      <p:pic>
        <p:nvPicPr>
          <p:cNvPr id="22" name="Picture 2" descr="Die Vector Stiftu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3369" y="5284883"/>
            <a:ext cx="2533612" cy="97563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Pierre Auger Observatory – Výzkumné infrastruktury">
            <a:extLst>
              <a:ext uri="{FF2B5EF4-FFF2-40B4-BE49-F238E27FC236}">
                <a16:creationId xmlns:a16="http://schemas.microsoft.com/office/drawing/2014/main" xmlns="" id="{EB781DC9-6226-35F7-8539-C30318A524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18604" y="5103968"/>
            <a:ext cx="806004" cy="161200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ergische Universität Wuppertal – Wikipedia">
            <a:extLst>
              <a:ext uri="{FF2B5EF4-FFF2-40B4-BE49-F238E27FC236}">
                <a16:creationId xmlns:a16="http://schemas.microsoft.com/office/drawing/2014/main" xmlns="" id="{CDFFC9BE-C2D3-037F-CA4D-17755487489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12920" y="5316041"/>
            <a:ext cx="1998080" cy="744285"/>
          </a:xfrm>
          <a:prstGeom prst="rect">
            <a:avLst/>
          </a:prstGeom>
          <a:noFill/>
          <a:extLst>
            <a:ext uri="{909E8E84-426E-40DD-AFC4-6F175D3DCCD1}">
              <a14:hiddenFill xmlns:a14="http://schemas.microsoft.com/office/drawing/2010/main">
                <a:solidFill>
                  <a:srgbClr val="FFFFFF"/>
                </a:solidFill>
              </a14:hiddenFill>
            </a:ext>
          </a:extLst>
        </p:spPr>
      </p:pic>
      <p:sp>
        <p:nvSpPr>
          <p:cNvPr id="25" name="Rechteck 24">
            <a:extLst>
              <a:ext uri="{FF2B5EF4-FFF2-40B4-BE49-F238E27FC236}">
                <a16:creationId xmlns:a16="http://schemas.microsoft.com/office/drawing/2014/main" xmlns="" id="{7D0D7D6F-6A61-8B51-CC27-12FBFAF7293E}"/>
              </a:ext>
            </a:extLst>
          </p:cNvPr>
          <p:cNvSpPr/>
          <p:nvPr/>
        </p:nvSpPr>
        <p:spPr>
          <a:xfrm>
            <a:off x="0" y="4919662"/>
            <a:ext cx="12192000" cy="193833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7" name="Untertitel 4">
            <a:extLst>
              <a:ext uri="{FF2B5EF4-FFF2-40B4-BE49-F238E27FC236}">
                <a16:creationId xmlns:a16="http://schemas.microsoft.com/office/drawing/2014/main" xmlns="" id="{456017AC-D088-3385-C214-AACEDCB23925}"/>
              </a:ext>
            </a:extLst>
          </p:cNvPr>
          <p:cNvSpPr txBox="1">
            <a:spLocks/>
          </p:cNvSpPr>
          <p:nvPr/>
        </p:nvSpPr>
        <p:spPr>
          <a:xfrm>
            <a:off x="5532365" y="5043292"/>
            <a:ext cx="2762250"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dirty="0">
                <a:solidFill>
                  <a:schemeClr val="bg1"/>
                </a:solidFill>
                <a:latin typeface="Arial" panose="020B0604020202020204" pitchFamily="34" charset="0"/>
                <a:cs typeface="Arial" panose="020B0604020202020204" pitchFamily="34" charset="0"/>
              </a:rPr>
              <a:t>  Janning Meinert</a:t>
            </a:r>
            <a:endParaRPr lang="en-GB" dirty="0">
              <a:solidFill>
                <a:schemeClr val="bg1"/>
              </a:solidFill>
              <a:latin typeface="Arial" panose="020B0604020202020204" pitchFamily="34" charset="0"/>
              <a:cs typeface="Arial" panose="020B0604020202020204" pitchFamily="34" charset="0"/>
            </a:endParaRPr>
          </a:p>
        </p:txBody>
      </p:sp>
      <p:sp>
        <p:nvSpPr>
          <p:cNvPr id="28" name="Untertitel 4">
            <a:extLst>
              <a:ext uri="{FF2B5EF4-FFF2-40B4-BE49-F238E27FC236}">
                <a16:creationId xmlns:a16="http://schemas.microsoft.com/office/drawing/2014/main" xmlns="" id="{B0D236D7-3926-B862-88FA-FADBB7F4D5E8}"/>
              </a:ext>
            </a:extLst>
          </p:cNvPr>
          <p:cNvSpPr txBox="1">
            <a:spLocks/>
          </p:cNvSpPr>
          <p:nvPr/>
        </p:nvSpPr>
        <p:spPr>
          <a:xfrm>
            <a:off x="8187680" y="5047899"/>
            <a:ext cx="4051300"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dirty="0">
                <a:solidFill>
                  <a:schemeClr val="bg1"/>
                </a:solidFill>
                <a:latin typeface="Arial" panose="020B0604020202020204" pitchFamily="34" charset="0"/>
                <a:cs typeface="Arial" panose="020B0604020202020204" pitchFamily="34" charset="0"/>
              </a:rPr>
              <a:t>  meinert@uni-wuppertal.de</a:t>
            </a:r>
            <a:endParaRPr lang="en-GB" dirty="0">
              <a:solidFill>
                <a:schemeClr val="bg1"/>
              </a:solidFill>
              <a:latin typeface="Arial" panose="020B0604020202020204" pitchFamily="34" charset="0"/>
              <a:cs typeface="Arial" panose="020B0604020202020204" pitchFamily="34" charset="0"/>
            </a:endParaRPr>
          </a:p>
        </p:txBody>
      </p:sp>
      <p:pic>
        <p:nvPicPr>
          <p:cNvPr id="30" name="Grafik 29">
            <a:extLst>
              <a:ext uri="{FF2B5EF4-FFF2-40B4-BE49-F238E27FC236}">
                <a16:creationId xmlns:a16="http://schemas.microsoft.com/office/drawing/2014/main" xmlns="" id="{EB8219AE-71CB-8434-DE7B-4CDC79CD5806}"/>
              </a:ext>
            </a:extLst>
          </p:cNvPr>
          <p:cNvPicPr>
            <a:picLocks noChangeAspect="1"/>
          </p:cNvPicPr>
          <p:nvPr/>
        </p:nvPicPr>
        <p:blipFill rotWithShape="1">
          <a:blip r:embed="rId9"/>
          <a:srcRect l="34992"/>
          <a:stretch/>
        </p:blipFill>
        <p:spPr>
          <a:xfrm>
            <a:off x="6193286" y="5722454"/>
            <a:ext cx="1950075" cy="897421"/>
          </a:xfrm>
          <a:prstGeom prst="rect">
            <a:avLst/>
          </a:prstGeom>
        </p:spPr>
      </p:pic>
      <p:pic>
        <p:nvPicPr>
          <p:cNvPr id="31" name="Grafik 30">
            <a:extLst>
              <a:ext uri="{FF2B5EF4-FFF2-40B4-BE49-F238E27FC236}">
                <a16:creationId xmlns:a16="http://schemas.microsoft.com/office/drawing/2014/main" xmlns="" id="{992B1F5C-9022-77D6-6902-D48034669AC3}"/>
              </a:ext>
            </a:extLst>
          </p:cNvPr>
          <p:cNvPicPr>
            <a:picLocks noChangeAspect="1"/>
          </p:cNvPicPr>
          <p:nvPr/>
        </p:nvPicPr>
        <p:blipFill>
          <a:blip r:embed="rId10"/>
          <a:stretch>
            <a:fillRect/>
          </a:stretch>
        </p:blipFill>
        <p:spPr>
          <a:xfrm>
            <a:off x="8291158" y="5707903"/>
            <a:ext cx="1500290" cy="919414"/>
          </a:xfrm>
          <a:prstGeom prst="rect">
            <a:avLst/>
          </a:prstGeom>
        </p:spPr>
      </p:pic>
      <p:pic>
        <p:nvPicPr>
          <p:cNvPr id="32" name="Grafik 31">
            <a:extLst>
              <a:ext uri="{FF2B5EF4-FFF2-40B4-BE49-F238E27FC236}">
                <a16:creationId xmlns:a16="http://schemas.microsoft.com/office/drawing/2014/main" xmlns="" id="{7345B96C-59B4-671E-FEB7-79998EF03432}"/>
              </a:ext>
            </a:extLst>
          </p:cNvPr>
          <p:cNvPicPr>
            <a:picLocks noChangeAspect="1"/>
          </p:cNvPicPr>
          <p:nvPr/>
        </p:nvPicPr>
        <p:blipFill rotWithShape="1">
          <a:blip r:embed="rId11"/>
          <a:srcRect b="34420"/>
          <a:stretch/>
        </p:blipFill>
        <p:spPr>
          <a:xfrm>
            <a:off x="11251959" y="5635744"/>
            <a:ext cx="825748" cy="1087846"/>
          </a:xfrm>
          <a:prstGeom prst="rect">
            <a:avLst/>
          </a:prstGeom>
        </p:spPr>
      </p:pic>
      <p:pic>
        <p:nvPicPr>
          <p:cNvPr id="33" name="Grafik 32">
            <a:extLst>
              <a:ext uri="{FF2B5EF4-FFF2-40B4-BE49-F238E27FC236}">
                <a16:creationId xmlns:a16="http://schemas.microsoft.com/office/drawing/2014/main" xmlns="" id="{EB8219AE-71CB-8434-DE7B-4CDC79CD5806}"/>
              </a:ext>
            </a:extLst>
          </p:cNvPr>
          <p:cNvPicPr>
            <a:picLocks noChangeAspect="1"/>
          </p:cNvPicPr>
          <p:nvPr/>
        </p:nvPicPr>
        <p:blipFill rotWithShape="1">
          <a:blip r:embed="rId9"/>
          <a:srcRect l="-140" r="68814"/>
          <a:stretch/>
        </p:blipFill>
        <p:spPr>
          <a:xfrm>
            <a:off x="5291322" y="5713171"/>
            <a:ext cx="923924" cy="882381"/>
          </a:xfrm>
          <a:prstGeom prst="rect">
            <a:avLst/>
          </a:prstGeom>
        </p:spPr>
      </p:pic>
      <p:pic>
        <p:nvPicPr>
          <p:cNvPr id="34" name="Grafik 33">
            <a:extLst>
              <a:ext uri="{FF2B5EF4-FFF2-40B4-BE49-F238E27FC236}">
                <a16:creationId xmlns:a16="http://schemas.microsoft.com/office/drawing/2014/main" xmlns="" id="{7345B96C-59B4-671E-FEB7-79998EF03432}"/>
              </a:ext>
            </a:extLst>
          </p:cNvPr>
          <p:cNvPicPr>
            <a:picLocks noChangeAspect="1"/>
          </p:cNvPicPr>
          <p:nvPr/>
        </p:nvPicPr>
        <p:blipFill rotWithShape="1">
          <a:blip r:embed="rId11"/>
          <a:srcRect t="68404"/>
          <a:stretch/>
        </p:blipFill>
        <p:spPr>
          <a:xfrm>
            <a:off x="9990132" y="5756333"/>
            <a:ext cx="1205722" cy="765304"/>
          </a:xfrm>
          <a:prstGeom prst="rect">
            <a:avLst/>
          </a:prstGeom>
        </p:spPr>
      </p:pic>
      <p:pic>
        <p:nvPicPr>
          <p:cNvPr id="35" name="Grafik 34"/>
          <p:cNvPicPr>
            <a:picLocks noChangeAspect="1"/>
          </p:cNvPicPr>
          <p:nvPr/>
        </p:nvPicPr>
        <p:blipFill rotWithShape="1">
          <a:blip r:embed="rId12"/>
          <a:srcRect l="58621" r="-1471"/>
          <a:stretch/>
        </p:blipFill>
        <p:spPr>
          <a:xfrm>
            <a:off x="1427590" y="5281510"/>
            <a:ext cx="1195034" cy="1462533"/>
          </a:xfrm>
          <a:prstGeom prst="rect">
            <a:avLst/>
          </a:prstGeom>
        </p:spPr>
      </p:pic>
      <p:cxnSp>
        <p:nvCxnSpPr>
          <p:cNvPr id="36" name="Gerader Verbinder 35"/>
          <p:cNvCxnSpPr/>
          <p:nvPr/>
        </p:nvCxnSpPr>
        <p:spPr>
          <a:xfrm>
            <a:off x="1333182" y="5639451"/>
            <a:ext cx="4049" cy="107239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7" name="Grafik 36"/>
          <p:cNvPicPr>
            <a:picLocks noChangeAspect="1"/>
          </p:cNvPicPr>
          <p:nvPr/>
        </p:nvPicPr>
        <p:blipFill rotWithShape="1">
          <a:blip r:embed="rId13"/>
          <a:srcRect r="46846"/>
          <a:stretch/>
        </p:blipFill>
        <p:spPr>
          <a:xfrm>
            <a:off x="181651" y="5637860"/>
            <a:ext cx="1082822" cy="1068306"/>
          </a:xfrm>
          <a:prstGeom prst="rect">
            <a:avLst/>
          </a:prstGeom>
        </p:spPr>
      </p:pic>
      <p:sp>
        <p:nvSpPr>
          <p:cNvPr id="38" name="Ellipse 37"/>
          <p:cNvSpPr/>
          <p:nvPr/>
        </p:nvSpPr>
        <p:spPr>
          <a:xfrm>
            <a:off x="169044" y="5630594"/>
            <a:ext cx="1090665" cy="108538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Gleichschenkliges Dreieck 38"/>
          <p:cNvSpPr/>
          <p:nvPr/>
        </p:nvSpPr>
        <p:spPr>
          <a:xfrm rot="5400000">
            <a:off x="4766072" y="5777708"/>
            <a:ext cx="409104" cy="35368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0" name="Grafik 39"/>
          <p:cNvPicPr>
            <a:picLocks noChangeAspect="1"/>
          </p:cNvPicPr>
          <p:nvPr/>
        </p:nvPicPr>
        <p:blipFill>
          <a:blip r:embed="rId14"/>
          <a:stretch>
            <a:fillRect/>
          </a:stretch>
        </p:blipFill>
        <p:spPr>
          <a:xfrm>
            <a:off x="2706512" y="5736995"/>
            <a:ext cx="2477050" cy="819567"/>
          </a:xfrm>
          <a:prstGeom prst="rect">
            <a:avLst/>
          </a:prstGeom>
        </p:spPr>
      </p:pic>
      <p:sp>
        <p:nvSpPr>
          <p:cNvPr id="41" name="Untertitel 4">
            <a:extLst>
              <a:ext uri="{FF2B5EF4-FFF2-40B4-BE49-F238E27FC236}">
                <a16:creationId xmlns:a16="http://schemas.microsoft.com/office/drawing/2014/main" xmlns="" id="{D63EAF56-EECF-FC6B-12F6-6E45EA5C98DD}"/>
              </a:ext>
            </a:extLst>
          </p:cNvPr>
          <p:cNvSpPr txBox="1">
            <a:spLocks/>
          </p:cNvSpPr>
          <p:nvPr/>
        </p:nvSpPr>
        <p:spPr>
          <a:xfrm>
            <a:off x="70859" y="5046779"/>
            <a:ext cx="3081916"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err="1">
                <a:solidFill>
                  <a:schemeClr val="bg1"/>
                </a:solidFill>
                <a:latin typeface="Arial" panose="020B0604020202020204" pitchFamily="34" charset="0"/>
                <a:cs typeface="Arial" panose="020B0604020202020204" pitchFamily="34" charset="0"/>
              </a:rPr>
              <a:t>Obertrubach</a:t>
            </a:r>
            <a:r>
              <a:rPr lang="de-DE" dirty="0">
                <a:solidFill>
                  <a:schemeClr val="bg1"/>
                </a:solidFill>
                <a:latin typeface="Arial" panose="020B0604020202020204" pitchFamily="34" charset="0"/>
                <a:cs typeface="Arial" panose="020B0604020202020204" pitchFamily="34" charset="0"/>
              </a:rPr>
              <a:t> 2023</a:t>
            </a:r>
            <a:endParaRPr lang="en-GB" dirty="0">
              <a:solidFill>
                <a:schemeClr val="bg1"/>
              </a:solidFill>
              <a:latin typeface="Arial" panose="020B0604020202020204" pitchFamily="34" charset="0"/>
              <a:cs typeface="Arial" panose="020B0604020202020204" pitchFamily="34" charset="0"/>
            </a:endParaRPr>
          </a:p>
        </p:txBody>
      </p:sp>
      <p:sp>
        <p:nvSpPr>
          <p:cNvPr id="42" name="Untertitel 4">
            <a:extLst>
              <a:ext uri="{FF2B5EF4-FFF2-40B4-BE49-F238E27FC236}">
                <a16:creationId xmlns:a16="http://schemas.microsoft.com/office/drawing/2014/main" xmlns="" id="{5A346BB9-B801-00B4-43EF-F4427F098A79}"/>
              </a:ext>
            </a:extLst>
          </p:cNvPr>
          <p:cNvSpPr txBox="1">
            <a:spLocks/>
          </p:cNvSpPr>
          <p:nvPr/>
        </p:nvSpPr>
        <p:spPr>
          <a:xfrm>
            <a:off x="2992887" y="5046779"/>
            <a:ext cx="2713003"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smtClean="0">
                <a:solidFill>
                  <a:schemeClr val="bg1"/>
                </a:solidFill>
                <a:latin typeface="Arial" panose="020B0604020202020204" pitchFamily="34" charset="0"/>
                <a:cs typeface="Arial" panose="020B0604020202020204" pitchFamily="34" charset="0"/>
              </a:rPr>
              <a:t>10</a:t>
            </a:r>
            <a:r>
              <a:rPr lang="de-DE" baseline="30000" dirty="0" smtClean="0">
                <a:solidFill>
                  <a:schemeClr val="bg1"/>
                </a:solidFill>
                <a:latin typeface="Arial" panose="020B0604020202020204" pitchFamily="34" charset="0"/>
                <a:cs typeface="Arial" panose="020B0604020202020204" pitchFamily="34" charset="0"/>
              </a:rPr>
              <a:t>th</a:t>
            </a:r>
            <a:r>
              <a:rPr lang="de-DE" dirty="0" smtClean="0">
                <a:solidFill>
                  <a:schemeClr val="bg1"/>
                </a:solidFill>
                <a:latin typeface="Arial" panose="020B0604020202020204" pitchFamily="34" charset="0"/>
                <a:cs typeface="Arial" panose="020B0604020202020204" pitchFamily="34" charset="0"/>
              </a:rPr>
              <a:t> </a:t>
            </a:r>
            <a:r>
              <a:rPr lang="de-DE" dirty="0" err="1" smtClean="0">
                <a:solidFill>
                  <a:schemeClr val="bg1"/>
                </a:solidFill>
                <a:latin typeface="Arial" panose="020B0604020202020204" pitchFamily="34" charset="0"/>
                <a:cs typeface="Arial" panose="020B0604020202020204" pitchFamily="34" charset="0"/>
              </a:rPr>
              <a:t>of</a:t>
            </a:r>
            <a:r>
              <a:rPr lang="de-DE" dirty="0" smtClean="0">
                <a:solidFill>
                  <a:schemeClr val="bg1"/>
                </a:solidFill>
                <a:latin typeface="Arial" panose="020B0604020202020204" pitchFamily="34" charset="0"/>
                <a:cs typeface="Arial" panose="020B0604020202020204" pitchFamily="34" charset="0"/>
              </a:rPr>
              <a:t> </a:t>
            </a:r>
            <a:r>
              <a:rPr lang="de-DE" dirty="0" err="1" smtClean="0">
                <a:solidFill>
                  <a:schemeClr val="bg1"/>
                </a:solidFill>
                <a:latin typeface="Arial" panose="020B0604020202020204" pitchFamily="34" charset="0"/>
                <a:cs typeface="Arial" panose="020B0604020202020204" pitchFamily="34" charset="0"/>
              </a:rPr>
              <a:t>Octobe</a:t>
            </a:r>
            <a:r>
              <a:rPr lang="de-DE" dirty="0" err="1" smtClean="0">
                <a:solidFill>
                  <a:schemeClr val="bg1"/>
                </a:solidFill>
                <a:latin typeface="Arial" panose="020B0604020202020204" pitchFamily="34" charset="0"/>
                <a:cs typeface="Arial" panose="020B0604020202020204" pitchFamily="34" charset="0"/>
              </a:rPr>
              <a:t>r</a:t>
            </a:r>
            <a:r>
              <a:rPr lang="de-DE" dirty="0" smtClean="0">
                <a:solidFill>
                  <a:schemeClr val="bg1"/>
                </a:solidFill>
                <a:latin typeface="Arial" panose="020B0604020202020204" pitchFamily="34" charset="0"/>
                <a:cs typeface="Arial" panose="020B0604020202020204" pitchFamily="34" charset="0"/>
              </a:rPr>
              <a:t> </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62604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 xmlns:a16="http://schemas.microsoft.com/office/drawing/2014/main" id="{FBEF33AA-0002-C7FB-B19D-F8B6CE1278C5}"/>
              </a:ext>
            </a:extLst>
          </p:cNvPr>
          <p:cNvPicPr>
            <a:picLocks noChangeAspect="1"/>
          </p:cNvPicPr>
          <p:nvPr/>
        </p:nvPicPr>
        <p:blipFill>
          <a:blip r:embed="rId2"/>
          <a:stretch>
            <a:fillRect/>
          </a:stretch>
        </p:blipFill>
        <p:spPr>
          <a:xfrm rot="16200000">
            <a:off x="-271020" y="2795694"/>
            <a:ext cx="4139366" cy="1575940"/>
          </a:xfrm>
          <a:prstGeom prst="rect">
            <a:avLst/>
          </a:prstGeom>
        </p:spPr>
      </p:pic>
      <p:pic>
        <p:nvPicPr>
          <p:cNvPr id="13" name="Grafik 12">
            <a:extLst>
              <a:ext uri="{FF2B5EF4-FFF2-40B4-BE49-F238E27FC236}">
                <a16:creationId xmlns="" xmlns:a16="http://schemas.microsoft.com/office/drawing/2014/main" id="{536323DC-4159-EE46-930C-B27EF5DF6918}"/>
              </a:ext>
            </a:extLst>
          </p:cNvPr>
          <p:cNvPicPr>
            <a:picLocks noChangeAspect="1"/>
          </p:cNvPicPr>
          <p:nvPr/>
        </p:nvPicPr>
        <p:blipFill>
          <a:blip r:embed="rId2"/>
          <a:stretch>
            <a:fillRect/>
          </a:stretch>
        </p:blipFill>
        <p:spPr>
          <a:xfrm rot="16200000">
            <a:off x="1139005" y="2795694"/>
            <a:ext cx="4139366" cy="1575940"/>
          </a:xfrm>
          <a:prstGeom prst="rect">
            <a:avLst/>
          </a:prstGeom>
        </p:spPr>
      </p:pic>
      <p:cxnSp>
        <p:nvCxnSpPr>
          <p:cNvPr id="3" name="Gerade Verbindung mit Pfeil 2">
            <a:extLst>
              <a:ext uri="{FF2B5EF4-FFF2-40B4-BE49-F238E27FC236}">
                <a16:creationId xmlns="" xmlns:a16="http://schemas.microsoft.com/office/drawing/2014/main" id="{65FB1CCC-C1FC-E697-1E6C-0BFAEB7C749E}"/>
              </a:ext>
            </a:extLst>
          </p:cNvPr>
          <p:cNvCxnSpPr>
            <a:cxnSpLocks/>
          </p:cNvCxnSpPr>
          <p:nvPr/>
        </p:nvCxnSpPr>
        <p:spPr>
          <a:xfrm flipH="1">
            <a:off x="723900" y="1506127"/>
            <a:ext cx="10009317" cy="3250"/>
          </a:xfrm>
          <a:prstGeom prst="straightConnector1">
            <a:avLst/>
          </a:prstGeom>
          <a:ln w="5715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Untertitel 4">
            <a:extLst>
              <a:ext uri="{FF2B5EF4-FFF2-40B4-BE49-F238E27FC236}">
                <a16:creationId xmlns="" xmlns:a16="http://schemas.microsoft.com/office/drawing/2014/main" id="{4A0EB902-E7A2-77F8-CD95-D7A919A022DF}"/>
              </a:ext>
            </a:extLst>
          </p:cNvPr>
          <p:cNvSpPr txBox="1">
            <a:spLocks/>
          </p:cNvSpPr>
          <p:nvPr/>
        </p:nvSpPr>
        <p:spPr>
          <a:xfrm>
            <a:off x="8959058" y="451445"/>
            <a:ext cx="2056764" cy="5355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dirty="0">
                <a:solidFill>
                  <a:schemeClr val="bg2">
                    <a:lumMod val="25000"/>
                  </a:schemeClr>
                </a:solidFill>
                <a:latin typeface="Arial" panose="020B0604020202020204" pitchFamily="34" charset="0"/>
                <a:cs typeface="Arial" panose="020B0604020202020204" pitchFamily="34" charset="0"/>
              </a:rPr>
              <a:t>redshift [z]</a:t>
            </a:r>
          </a:p>
        </p:txBody>
      </p:sp>
      <p:cxnSp>
        <p:nvCxnSpPr>
          <p:cNvPr id="6" name="Gerader Verbinder 5">
            <a:extLst>
              <a:ext uri="{FF2B5EF4-FFF2-40B4-BE49-F238E27FC236}">
                <a16:creationId xmlns="" xmlns:a16="http://schemas.microsoft.com/office/drawing/2014/main" id="{16488E31-377C-CFFF-A219-D3A319BE9387}"/>
              </a:ext>
            </a:extLst>
          </p:cNvPr>
          <p:cNvCxnSpPr>
            <a:cxnSpLocks/>
          </p:cNvCxnSpPr>
          <p:nvPr/>
        </p:nvCxnSpPr>
        <p:spPr>
          <a:xfrm>
            <a:off x="1823666" y="1401808"/>
            <a:ext cx="0" cy="167978"/>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 xmlns:a16="http://schemas.microsoft.com/office/drawing/2014/main" id="{3D50F1FB-DD52-97FC-E221-C49F3563C38D}"/>
              </a:ext>
            </a:extLst>
          </p:cNvPr>
          <p:cNvCxnSpPr>
            <a:cxnSpLocks/>
          </p:cNvCxnSpPr>
          <p:nvPr/>
        </p:nvCxnSpPr>
        <p:spPr>
          <a:xfrm>
            <a:off x="10733217" y="1425387"/>
            <a:ext cx="0" cy="167978"/>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8" name="Untertitel 4">
            <a:extLst>
              <a:ext uri="{FF2B5EF4-FFF2-40B4-BE49-F238E27FC236}">
                <a16:creationId xmlns="" xmlns:a16="http://schemas.microsoft.com/office/drawing/2014/main" id="{B9F3529D-7286-B19F-4FBF-2F3234059F60}"/>
              </a:ext>
            </a:extLst>
          </p:cNvPr>
          <p:cNvSpPr txBox="1">
            <a:spLocks/>
          </p:cNvSpPr>
          <p:nvPr/>
        </p:nvSpPr>
        <p:spPr>
          <a:xfrm>
            <a:off x="10525119" y="978449"/>
            <a:ext cx="843280" cy="5355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3200" dirty="0">
                <a:solidFill>
                  <a:schemeClr val="bg2">
                    <a:lumMod val="25000"/>
                  </a:schemeClr>
                </a:solidFill>
                <a:latin typeface="Arial" panose="020B0604020202020204" pitchFamily="34" charset="0"/>
                <a:cs typeface="Arial" panose="020B0604020202020204" pitchFamily="34" charset="0"/>
              </a:rPr>
              <a:t>0</a:t>
            </a:r>
            <a:r>
              <a:rPr lang="de-DE" dirty="0">
                <a:solidFill>
                  <a:schemeClr val="bg2">
                    <a:lumMod val="25000"/>
                  </a:schemeClr>
                </a:solidFill>
                <a:latin typeface="Arial" panose="020B0604020202020204" pitchFamily="34" charset="0"/>
                <a:cs typeface="Arial" panose="020B0604020202020204" pitchFamily="34" charset="0"/>
              </a:rPr>
              <a:t> </a:t>
            </a:r>
            <a:endParaRPr lang="en-GB" dirty="0">
              <a:solidFill>
                <a:schemeClr val="bg2">
                  <a:lumMod val="25000"/>
                </a:schemeClr>
              </a:solidFill>
              <a:latin typeface="Arial" panose="020B0604020202020204" pitchFamily="34" charset="0"/>
              <a:cs typeface="Arial" panose="020B0604020202020204" pitchFamily="34" charset="0"/>
            </a:endParaRPr>
          </a:p>
        </p:txBody>
      </p:sp>
      <p:cxnSp>
        <p:nvCxnSpPr>
          <p:cNvPr id="9" name="Gerader Verbinder 8">
            <a:extLst>
              <a:ext uri="{FF2B5EF4-FFF2-40B4-BE49-F238E27FC236}">
                <a16:creationId xmlns="" xmlns:a16="http://schemas.microsoft.com/office/drawing/2014/main" id="{ABC2231A-9E13-5329-E40D-C1D82F709CE3}"/>
              </a:ext>
            </a:extLst>
          </p:cNvPr>
          <p:cNvCxnSpPr/>
          <p:nvPr/>
        </p:nvCxnSpPr>
        <p:spPr>
          <a:xfrm>
            <a:off x="3234658" y="1411894"/>
            <a:ext cx="0" cy="167978"/>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0" name="Untertitel 4">
            <a:extLst>
              <a:ext uri="{FF2B5EF4-FFF2-40B4-BE49-F238E27FC236}">
                <a16:creationId xmlns="" xmlns:a16="http://schemas.microsoft.com/office/drawing/2014/main" id="{D5600395-315C-44A8-4FEF-CF5CBBEC6F7F}"/>
              </a:ext>
            </a:extLst>
          </p:cNvPr>
          <p:cNvSpPr txBox="1">
            <a:spLocks/>
          </p:cNvSpPr>
          <p:nvPr/>
        </p:nvSpPr>
        <p:spPr>
          <a:xfrm>
            <a:off x="1098323" y="973846"/>
            <a:ext cx="1458563" cy="5355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3200" dirty="0">
                <a:solidFill>
                  <a:schemeClr val="bg2">
                    <a:lumMod val="25000"/>
                  </a:schemeClr>
                </a:solidFill>
                <a:latin typeface="Arial" panose="020B0604020202020204" pitchFamily="34" charset="0"/>
                <a:cs typeface="Arial" panose="020B0604020202020204" pitchFamily="34" charset="0"/>
              </a:rPr>
              <a:t>1715</a:t>
            </a:r>
            <a:endParaRPr lang="en-GB" sz="3200" baseline="-25000" dirty="0">
              <a:solidFill>
                <a:schemeClr val="bg2">
                  <a:lumMod val="25000"/>
                </a:schemeClr>
              </a:solidFill>
              <a:latin typeface="Arial" panose="020B0604020202020204" pitchFamily="34" charset="0"/>
              <a:cs typeface="Arial" panose="020B0604020202020204" pitchFamily="34" charset="0"/>
            </a:endParaRPr>
          </a:p>
        </p:txBody>
      </p:sp>
      <p:sp>
        <p:nvSpPr>
          <p:cNvPr id="11" name="Untertitel 4">
            <a:extLst>
              <a:ext uri="{FF2B5EF4-FFF2-40B4-BE49-F238E27FC236}">
                <a16:creationId xmlns="" xmlns:a16="http://schemas.microsoft.com/office/drawing/2014/main" id="{24134791-FC68-80C1-4748-A649B24ACC23}"/>
              </a:ext>
            </a:extLst>
          </p:cNvPr>
          <p:cNvSpPr txBox="1">
            <a:spLocks/>
          </p:cNvSpPr>
          <p:nvPr/>
        </p:nvSpPr>
        <p:spPr>
          <a:xfrm>
            <a:off x="2410706" y="948491"/>
            <a:ext cx="1647904" cy="5355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3200" dirty="0">
                <a:solidFill>
                  <a:schemeClr val="bg2">
                    <a:lumMod val="25000"/>
                  </a:schemeClr>
                </a:solidFill>
                <a:latin typeface="Arial" panose="020B0604020202020204" pitchFamily="34" charset="0"/>
                <a:cs typeface="Arial" panose="020B0604020202020204" pitchFamily="34" charset="0"/>
              </a:rPr>
              <a:t>1089</a:t>
            </a:r>
            <a:endParaRPr lang="en-GB" sz="3200" dirty="0">
              <a:solidFill>
                <a:schemeClr val="bg2">
                  <a:lumMod val="25000"/>
                </a:schemeClr>
              </a:solidFill>
              <a:latin typeface="Arial" panose="020B0604020202020204" pitchFamily="34" charset="0"/>
              <a:cs typeface="Arial" panose="020B0604020202020204" pitchFamily="34" charset="0"/>
            </a:endParaRPr>
          </a:p>
        </p:txBody>
      </p:sp>
      <p:cxnSp>
        <p:nvCxnSpPr>
          <p:cNvPr id="14" name="Gerader Verbinder 13">
            <a:extLst>
              <a:ext uri="{FF2B5EF4-FFF2-40B4-BE49-F238E27FC236}">
                <a16:creationId xmlns="" xmlns:a16="http://schemas.microsoft.com/office/drawing/2014/main" id="{5AA10FE2-0ECF-D0E4-2204-44185ADA0B5C}"/>
              </a:ext>
            </a:extLst>
          </p:cNvPr>
          <p:cNvCxnSpPr>
            <a:cxnSpLocks/>
          </p:cNvCxnSpPr>
          <p:nvPr/>
        </p:nvCxnSpPr>
        <p:spPr>
          <a:xfrm>
            <a:off x="8070097" y="1425387"/>
            <a:ext cx="0" cy="167978"/>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5" name="Untertitel 4">
            <a:extLst>
              <a:ext uri="{FF2B5EF4-FFF2-40B4-BE49-F238E27FC236}">
                <a16:creationId xmlns="" xmlns:a16="http://schemas.microsoft.com/office/drawing/2014/main" id="{90D056B1-3F87-9464-1840-D5402872DBB2}"/>
              </a:ext>
            </a:extLst>
          </p:cNvPr>
          <p:cNvSpPr txBox="1">
            <a:spLocks/>
          </p:cNvSpPr>
          <p:nvPr/>
        </p:nvSpPr>
        <p:spPr>
          <a:xfrm>
            <a:off x="7842949" y="978449"/>
            <a:ext cx="843280" cy="5355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3200" dirty="0">
                <a:solidFill>
                  <a:schemeClr val="bg2">
                    <a:lumMod val="25000"/>
                  </a:schemeClr>
                </a:solidFill>
                <a:latin typeface="Arial" panose="020B0604020202020204" pitchFamily="34" charset="0"/>
                <a:cs typeface="Arial" panose="020B0604020202020204" pitchFamily="34" charset="0"/>
              </a:rPr>
              <a:t>1</a:t>
            </a:r>
            <a:r>
              <a:rPr lang="de-DE" dirty="0">
                <a:solidFill>
                  <a:schemeClr val="bg2">
                    <a:lumMod val="25000"/>
                  </a:schemeClr>
                </a:solidFill>
                <a:latin typeface="Arial" panose="020B0604020202020204" pitchFamily="34" charset="0"/>
                <a:cs typeface="Arial" panose="020B0604020202020204" pitchFamily="34" charset="0"/>
              </a:rPr>
              <a:t> </a:t>
            </a:r>
            <a:endParaRPr lang="en-GB" dirty="0">
              <a:solidFill>
                <a:schemeClr val="bg2">
                  <a:lumMod val="25000"/>
                </a:schemeClr>
              </a:solidFill>
              <a:latin typeface="Arial" panose="020B0604020202020204" pitchFamily="34" charset="0"/>
              <a:cs typeface="Arial" panose="020B0604020202020204" pitchFamily="34" charset="0"/>
            </a:endParaRPr>
          </a:p>
        </p:txBody>
      </p:sp>
      <p:cxnSp>
        <p:nvCxnSpPr>
          <p:cNvPr id="16" name="Gerader Verbinder 15">
            <a:extLst>
              <a:ext uri="{FF2B5EF4-FFF2-40B4-BE49-F238E27FC236}">
                <a16:creationId xmlns="" xmlns:a16="http://schemas.microsoft.com/office/drawing/2014/main" id="{628311F5-A298-E283-664F-62FB97BB096A}"/>
              </a:ext>
            </a:extLst>
          </p:cNvPr>
          <p:cNvCxnSpPr>
            <a:cxnSpLocks/>
          </p:cNvCxnSpPr>
          <p:nvPr/>
        </p:nvCxnSpPr>
        <p:spPr>
          <a:xfrm>
            <a:off x="6062923" y="1425387"/>
            <a:ext cx="0" cy="167978"/>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7" name="Untertitel 4">
            <a:extLst>
              <a:ext uri="{FF2B5EF4-FFF2-40B4-BE49-F238E27FC236}">
                <a16:creationId xmlns="" xmlns:a16="http://schemas.microsoft.com/office/drawing/2014/main" id="{F196F0DC-DD00-921A-AE34-2027A5E662BC}"/>
              </a:ext>
            </a:extLst>
          </p:cNvPr>
          <p:cNvSpPr txBox="1">
            <a:spLocks/>
          </p:cNvSpPr>
          <p:nvPr/>
        </p:nvSpPr>
        <p:spPr>
          <a:xfrm>
            <a:off x="5860942" y="978449"/>
            <a:ext cx="537488" cy="5355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3200" dirty="0">
                <a:solidFill>
                  <a:schemeClr val="bg2">
                    <a:lumMod val="25000"/>
                  </a:schemeClr>
                </a:solidFill>
                <a:latin typeface="Arial" panose="020B0604020202020204" pitchFamily="34" charset="0"/>
                <a:cs typeface="Arial" panose="020B0604020202020204" pitchFamily="34" charset="0"/>
              </a:rPr>
              <a:t>2</a:t>
            </a:r>
            <a:r>
              <a:rPr lang="de-DE" dirty="0">
                <a:solidFill>
                  <a:schemeClr val="bg2">
                    <a:lumMod val="25000"/>
                  </a:schemeClr>
                </a:solidFill>
                <a:latin typeface="Arial" panose="020B0604020202020204" pitchFamily="34" charset="0"/>
                <a:cs typeface="Arial" panose="020B0604020202020204" pitchFamily="34" charset="0"/>
              </a:rPr>
              <a:t> </a:t>
            </a:r>
            <a:endParaRPr lang="en-GB" dirty="0">
              <a:solidFill>
                <a:schemeClr val="bg2">
                  <a:lumMod val="25000"/>
                </a:schemeClr>
              </a:solidFill>
              <a:latin typeface="Arial" panose="020B0604020202020204" pitchFamily="34" charset="0"/>
              <a:cs typeface="Arial" panose="020B0604020202020204" pitchFamily="34" charset="0"/>
            </a:endParaRPr>
          </a:p>
        </p:txBody>
      </p:sp>
      <p:sp>
        <p:nvSpPr>
          <p:cNvPr id="19" name="Rechteck 18">
            <a:extLst>
              <a:ext uri="{FF2B5EF4-FFF2-40B4-BE49-F238E27FC236}">
                <a16:creationId xmlns="" xmlns:a16="http://schemas.microsoft.com/office/drawing/2014/main" id="{454E8F0B-A3EA-C6AC-FAFF-23CE34846B9D}"/>
              </a:ext>
            </a:extLst>
          </p:cNvPr>
          <p:cNvSpPr/>
          <p:nvPr/>
        </p:nvSpPr>
        <p:spPr>
          <a:xfrm>
            <a:off x="3234658" y="3821886"/>
            <a:ext cx="7505204" cy="1367897"/>
          </a:xfrm>
          <a:prstGeom prst="rect">
            <a:avLst/>
          </a:prstGeom>
          <a:blipFill dpi="0" rotWithShape="1">
            <a:blip r:embed="rId3">
              <a:alphaModFix amt="5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hteck 19">
            <a:extLst>
              <a:ext uri="{FF2B5EF4-FFF2-40B4-BE49-F238E27FC236}">
                <a16:creationId xmlns="" xmlns:a16="http://schemas.microsoft.com/office/drawing/2014/main" id="{74182A40-8AC9-C92C-8085-84CEEC5FCDEA}"/>
              </a:ext>
            </a:extLst>
          </p:cNvPr>
          <p:cNvSpPr/>
          <p:nvPr/>
        </p:nvSpPr>
        <p:spPr>
          <a:xfrm>
            <a:off x="1823666" y="1902445"/>
            <a:ext cx="8916196" cy="1387160"/>
          </a:xfrm>
          <a:prstGeom prst="rect">
            <a:avLst/>
          </a:prstGeom>
          <a:blipFill dpi="0" rotWithShape="1">
            <a:blip r:embed="rId4">
              <a:alphaModFix amt="5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Gerade Verbindung mit Pfeil 20">
            <a:extLst>
              <a:ext uri="{FF2B5EF4-FFF2-40B4-BE49-F238E27FC236}">
                <a16:creationId xmlns="" xmlns:a16="http://schemas.microsoft.com/office/drawing/2014/main" id="{C965E857-166B-C65D-592B-4ED571C7DA18}"/>
              </a:ext>
            </a:extLst>
          </p:cNvPr>
          <p:cNvCxnSpPr>
            <a:cxnSpLocks/>
          </p:cNvCxnSpPr>
          <p:nvPr/>
        </p:nvCxnSpPr>
        <p:spPr>
          <a:xfrm>
            <a:off x="6108370" y="2577831"/>
            <a:ext cx="2125093" cy="6513"/>
          </a:xfrm>
          <a:prstGeom prst="straightConnector1">
            <a:avLst/>
          </a:prstGeom>
          <a:ln w="762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Ellipse 21">
            <a:extLst>
              <a:ext uri="{FF2B5EF4-FFF2-40B4-BE49-F238E27FC236}">
                <a16:creationId xmlns="" xmlns:a16="http://schemas.microsoft.com/office/drawing/2014/main" id="{60C79B4B-9E10-FD32-B8F2-AFD3EAEFAE1C}"/>
              </a:ext>
            </a:extLst>
          </p:cNvPr>
          <p:cNvSpPr/>
          <p:nvPr/>
        </p:nvSpPr>
        <p:spPr>
          <a:xfrm>
            <a:off x="5795664" y="2320626"/>
            <a:ext cx="249428" cy="2423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Ellipse 22">
            <a:extLst>
              <a:ext uri="{FF2B5EF4-FFF2-40B4-BE49-F238E27FC236}">
                <a16:creationId xmlns="" xmlns:a16="http://schemas.microsoft.com/office/drawing/2014/main" id="{0B3F9194-8D2A-61EE-33C4-3FC0EE2C48B9}"/>
              </a:ext>
            </a:extLst>
          </p:cNvPr>
          <p:cNvSpPr/>
          <p:nvPr/>
        </p:nvSpPr>
        <p:spPr>
          <a:xfrm>
            <a:off x="6051950" y="2609138"/>
            <a:ext cx="249428" cy="2423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Ellipse 23">
            <a:extLst>
              <a:ext uri="{FF2B5EF4-FFF2-40B4-BE49-F238E27FC236}">
                <a16:creationId xmlns="" xmlns:a16="http://schemas.microsoft.com/office/drawing/2014/main" id="{9930BE5D-FABA-2150-C7DA-4677A2D12A61}"/>
              </a:ext>
            </a:extLst>
          </p:cNvPr>
          <p:cNvSpPr/>
          <p:nvPr/>
        </p:nvSpPr>
        <p:spPr>
          <a:xfrm>
            <a:off x="5975750" y="2323388"/>
            <a:ext cx="249428" cy="24231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Ellipse 24">
            <a:extLst>
              <a:ext uri="{FF2B5EF4-FFF2-40B4-BE49-F238E27FC236}">
                <a16:creationId xmlns="" xmlns:a16="http://schemas.microsoft.com/office/drawing/2014/main" id="{D0A79254-1893-D5DE-92BD-1A9C1B77536D}"/>
              </a:ext>
            </a:extLst>
          </p:cNvPr>
          <p:cNvSpPr/>
          <p:nvPr/>
        </p:nvSpPr>
        <p:spPr>
          <a:xfrm>
            <a:off x="5736736" y="2507411"/>
            <a:ext cx="249428" cy="24231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Ellipse 25">
            <a:extLst>
              <a:ext uri="{FF2B5EF4-FFF2-40B4-BE49-F238E27FC236}">
                <a16:creationId xmlns="" xmlns:a16="http://schemas.microsoft.com/office/drawing/2014/main" id="{C76AF2DF-CE14-2324-4485-A41517F35C1B}"/>
              </a:ext>
            </a:extLst>
          </p:cNvPr>
          <p:cNvSpPr/>
          <p:nvPr/>
        </p:nvSpPr>
        <p:spPr>
          <a:xfrm>
            <a:off x="5874912" y="2652572"/>
            <a:ext cx="249428" cy="2423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Ellipse 26">
            <a:extLst>
              <a:ext uri="{FF2B5EF4-FFF2-40B4-BE49-F238E27FC236}">
                <a16:creationId xmlns="" xmlns:a16="http://schemas.microsoft.com/office/drawing/2014/main" id="{EC627851-B8D0-6D67-CC91-EA79E1973225}"/>
              </a:ext>
            </a:extLst>
          </p:cNvPr>
          <p:cNvSpPr/>
          <p:nvPr/>
        </p:nvSpPr>
        <p:spPr>
          <a:xfrm>
            <a:off x="6079636" y="2426830"/>
            <a:ext cx="249428" cy="24231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Ellipse 27">
            <a:extLst>
              <a:ext uri="{FF2B5EF4-FFF2-40B4-BE49-F238E27FC236}">
                <a16:creationId xmlns="" xmlns:a16="http://schemas.microsoft.com/office/drawing/2014/main" id="{CDCDD070-DBC7-6FC9-907F-63A8F965EC4A}"/>
              </a:ext>
            </a:extLst>
          </p:cNvPr>
          <p:cNvSpPr/>
          <p:nvPr/>
        </p:nvSpPr>
        <p:spPr>
          <a:xfrm>
            <a:off x="5899550" y="2456738"/>
            <a:ext cx="249428" cy="2423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Ellipse 28">
            <a:extLst>
              <a:ext uri="{FF2B5EF4-FFF2-40B4-BE49-F238E27FC236}">
                <a16:creationId xmlns="" xmlns:a16="http://schemas.microsoft.com/office/drawing/2014/main" id="{4D59788B-8D09-D14E-139A-00ED5AC53164}"/>
              </a:ext>
            </a:extLst>
          </p:cNvPr>
          <p:cNvSpPr/>
          <p:nvPr/>
        </p:nvSpPr>
        <p:spPr>
          <a:xfrm>
            <a:off x="8188791" y="2456738"/>
            <a:ext cx="249428" cy="24231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Untertitel 4">
            <a:extLst>
              <a:ext uri="{FF2B5EF4-FFF2-40B4-BE49-F238E27FC236}">
                <a16:creationId xmlns="" xmlns:a16="http://schemas.microsoft.com/office/drawing/2014/main" id="{27DB4CC7-D8C9-D77F-BA88-803547827B6C}"/>
              </a:ext>
            </a:extLst>
          </p:cNvPr>
          <p:cNvSpPr txBox="1">
            <a:spLocks/>
          </p:cNvSpPr>
          <p:nvPr/>
        </p:nvSpPr>
        <p:spPr>
          <a:xfrm>
            <a:off x="5860942" y="3210546"/>
            <a:ext cx="545337" cy="59093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dirty="0">
                <a:solidFill>
                  <a:schemeClr val="accent3">
                    <a:lumMod val="50000"/>
                  </a:schemeClr>
                </a:solidFill>
                <a:latin typeface="Arial" panose="020B0604020202020204" pitchFamily="34" charset="0"/>
                <a:cs typeface="Arial" panose="020B0604020202020204" pitchFamily="34" charset="0"/>
              </a:rPr>
              <a:t>n</a:t>
            </a:r>
          </a:p>
        </p:txBody>
      </p:sp>
      <p:sp>
        <p:nvSpPr>
          <p:cNvPr id="31" name="Untertitel 4">
            <a:extLst>
              <a:ext uri="{FF2B5EF4-FFF2-40B4-BE49-F238E27FC236}">
                <a16:creationId xmlns="" xmlns:a16="http://schemas.microsoft.com/office/drawing/2014/main" id="{8901983B-21FA-3039-D7BF-0037C39D219E}"/>
              </a:ext>
            </a:extLst>
          </p:cNvPr>
          <p:cNvSpPr txBox="1">
            <a:spLocks/>
          </p:cNvSpPr>
          <p:nvPr/>
        </p:nvSpPr>
        <p:spPr>
          <a:xfrm>
            <a:off x="8104493" y="3192068"/>
            <a:ext cx="545337" cy="59093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dirty="0">
                <a:solidFill>
                  <a:schemeClr val="accent3">
                    <a:lumMod val="50000"/>
                  </a:schemeClr>
                </a:solidFill>
                <a:latin typeface="Arial" panose="020B0604020202020204" pitchFamily="34" charset="0"/>
                <a:cs typeface="Arial" panose="020B0604020202020204" pitchFamily="34" charset="0"/>
              </a:rPr>
              <a:t>p</a:t>
            </a:r>
          </a:p>
        </p:txBody>
      </p:sp>
      <p:cxnSp>
        <p:nvCxnSpPr>
          <p:cNvPr id="33" name="Gerade Verbindung mit Pfeil 32">
            <a:extLst>
              <a:ext uri="{FF2B5EF4-FFF2-40B4-BE49-F238E27FC236}">
                <a16:creationId xmlns="" xmlns:a16="http://schemas.microsoft.com/office/drawing/2014/main" id="{B04B26E7-FA68-F9CD-5BD6-7590DE93D495}"/>
              </a:ext>
            </a:extLst>
          </p:cNvPr>
          <p:cNvCxnSpPr>
            <a:cxnSpLocks/>
            <a:stCxn id="29" idx="6"/>
            <a:endCxn id="20" idx="3"/>
          </p:cNvCxnSpPr>
          <p:nvPr/>
        </p:nvCxnSpPr>
        <p:spPr>
          <a:xfrm>
            <a:off x="8438219" y="2577896"/>
            <a:ext cx="2301643" cy="18129"/>
          </a:xfrm>
          <a:prstGeom prst="straightConnector1">
            <a:avLst/>
          </a:prstGeom>
          <a:ln w="762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Gerade Verbindung mit Pfeil 35">
            <a:extLst>
              <a:ext uri="{FF2B5EF4-FFF2-40B4-BE49-F238E27FC236}">
                <a16:creationId xmlns="" xmlns:a16="http://schemas.microsoft.com/office/drawing/2014/main" id="{1F3E6A69-741C-2654-40D4-2A0BE5380694}"/>
              </a:ext>
            </a:extLst>
          </p:cNvPr>
          <p:cNvCxnSpPr>
            <a:cxnSpLocks/>
          </p:cNvCxnSpPr>
          <p:nvPr/>
        </p:nvCxnSpPr>
        <p:spPr>
          <a:xfrm>
            <a:off x="8775585" y="4601371"/>
            <a:ext cx="939510" cy="6852"/>
          </a:xfrm>
          <a:prstGeom prst="straightConnector1">
            <a:avLst/>
          </a:prstGeom>
          <a:ln w="762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Gerade Verbindung mit Pfeil 36">
            <a:extLst>
              <a:ext uri="{FF2B5EF4-FFF2-40B4-BE49-F238E27FC236}">
                <a16:creationId xmlns="" xmlns:a16="http://schemas.microsoft.com/office/drawing/2014/main" id="{216E47F6-AD5A-64A3-ADA7-6F6F955133C4}"/>
              </a:ext>
            </a:extLst>
          </p:cNvPr>
          <p:cNvCxnSpPr>
            <a:cxnSpLocks/>
          </p:cNvCxnSpPr>
          <p:nvPr/>
        </p:nvCxnSpPr>
        <p:spPr>
          <a:xfrm>
            <a:off x="9752233" y="4608416"/>
            <a:ext cx="993217" cy="9525"/>
          </a:xfrm>
          <a:prstGeom prst="straightConnector1">
            <a:avLst/>
          </a:prstGeom>
          <a:ln w="762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Ellipse 37">
            <a:extLst>
              <a:ext uri="{FF2B5EF4-FFF2-40B4-BE49-F238E27FC236}">
                <a16:creationId xmlns="" xmlns:a16="http://schemas.microsoft.com/office/drawing/2014/main" id="{2F11587B-39CE-BE20-1057-3CC2DB09FB71}"/>
              </a:ext>
            </a:extLst>
          </p:cNvPr>
          <p:cNvSpPr/>
          <p:nvPr/>
        </p:nvSpPr>
        <p:spPr>
          <a:xfrm>
            <a:off x="8357374" y="4304907"/>
            <a:ext cx="249428" cy="2423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Ellipse 38">
            <a:extLst>
              <a:ext uri="{FF2B5EF4-FFF2-40B4-BE49-F238E27FC236}">
                <a16:creationId xmlns="" xmlns:a16="http://schemas.microsoft.com/office/drawing/2014/main" id="{24973DCD-C208-76AE-3381-E761640C4D3A}"/>
              </a:ext>
            </a:extLst>
          </p:cNvPr>
          <p:cNvSpPr/>
          <p:nvPr/>
        </p:nvSpPr>
        <p:spPr>
          <a:xfrm>
            <a:off x="8613660" y="4593419"/>
            <a:ext cx="249428" cy="2423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Ellipse 39">
            <a:extLst>
              <a:ext uri="{FF2B5EF4-FFF2-40B4-BE49-F238E27FC236}">
                <a16:creationId xmlns="" xmlns:a16="http://schemas.microsoft.com/office/drawing/2014/main" id="{5E9A99B5-EE34-81DD-18EE-D0FD978824B8}"/>
              </a:ext>
            </a:extLst>
          </p:cNvPr>
          <p:cNvSpPr/>
          <p:nvPr/>
        </p:nvSpPr>
        <p:spPr>
          <a:xfrm>
            <a:off x="8537460" y="4307669"/>
            <a:ext cx="249428" cy="24231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Ellipse 40">
            <a:extLst>
              <a:ext uri="{FF2B5EF4-FFF2-40B4-BE49-F238E27FC236}">
                <a16:creationId xmlns="" xmlns:a16="http://schemas.microsoft.com/office/drawing/2014/main" id="{EF976255-BAF3-B157-8C9D-F4B5614A72E3}"/>
              </a:ext>
            </a:extLst>
          </p:cNvPr>
          <p:cNvSpPr/>
          <p:nvPr/>
        </p:nvSpPr>
        <p:spPr>
          <a:xfrm>
            <a:off x="8298446" y="4491692"/>
            <a:ext cx="249428" cy="24231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Ellipse 41">
            <a:extLst>
              <a:ext uri="{FF2B5EF4-FFF2-40B4-BE49-F238E27FC236}">
                <a16:creationId xmlns="" xmlns:a16="http://schemas.microsoft.com/office/drawing/2014/main" id="{EAA45F21-D662-AAEA-E281-5F6AA7A5AADE}"/>
              </a:ext>
            </a:extLst>
          </p:cNvPr>
          <p:cNvSpPr/>
          <p:nvPr/>
        </p:nvSpPr>
        <p:spPr>
          <a:xfrm>
            <a:off x="8436622" y="4636853"/>
            <a:ext cx="249428" cy="2423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Ellipse 42">
            <a:extLst>
              <a:ext uri="{FF2B5EF4-FFF2-40B4-BE49-F238E27FC236}">
                <a16:creationId xmlns="" xmlns:a16="http://schemas.microsoft.com/office/drawing/2014/main" id="{24C80578-6995-F269-B889-E066020F9274}"/>
              </a:ext>
            </a:extLst>
          </p:cNvPr>
          <p:cNvSpPr/>
          <p:nvPr/>
        </p:nvSpPr>
        <p:spPr>
          <a:xfrm>
            <a:off x="8641346" y="4411111"/>
            <a:ext cx="249428" cy="24231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Ellipse 43">
            <a:extLst>
              <a:ext uri="{FF2B5EF4-FFF2-40B4-BE49-F238E27FC236}">
                <a16:creationId xmlns="" xmlns:a16="http://schemas.microsoft.com/office/drawing/2014/main" id="{CD2FE7EB-8B55-8279-CEE6-9D924B7EC754}"/>
              </a:ext>
            </a:extLst>
          </p:cNvPr>
          <p:cNvSpPr/>
          <p:nvPr/>
        </p:nvSpPr>
        <p:spPr>
          <a:xfrm>
            <a:off x="8461260" y="4441019"/>
            <a:ext cx="249428" cy="2423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llipse 44">
            <a:extLst>
              <a:ext uri="{FF2B5EF4-FFF2-40B4-BE49-F238E27FC236}">
                <a16:creationId xmlns="" xmlns:a16="http://schemas.microsoft.com/office/drawing/2014/main" id="{78444944-548F-D3AF-4944-8EA179B3ECD6}"/>
              </a:ext>
            </a:extLst>
          </p:cNvPr>
          <p:cNvSpPr/>
          <p:nvPr/>
        </p:nvSpPr>
        <p:spPr>
          <a:xfrm>
            <a:off x="9715163" y="4490851"/>
            <a:ext cx="249428" cy="24231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Untertitel 4">
            <a:extLst>
              <a:ext uri="{FF2B5EF4-FFF2-40B4-BE49-F238E27FC236}">
                <a16:creationId xmlns="" xmlns:a16="http://schemas.microsoft.com/office/drawing/2014/main" id="{723F63E4-902F-F8F7-BE1F-204A09451407}"/>
              </a:ext>
            </a:extLst>
          </p:cNvPr>
          <p:cNvSpPr txBox="1">
            <a:spLocks/>
          </p:cNvSpPr>
          <p:nvPr/>
        </p:nvSpPr>
        <p:spPr>
          <a:xfrm>
            <a:off x="8436622" y="5110308"/>
            <a:ext cx="545337" cy="59093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dirty="0">
                <a:solidFill>
                  <a:schemeClr val="accent3">
                    <a:lumMod val="50000"/>
                  </a:schemeClr>
                </a:solidFill>
                <a:latin typeface="Arial" panose="020B0604020202020204" pitchFamily="34" charset="0"/>
                <a:cs typeface="Arial" panose="020B0604020202020204" pitchFamily="34" charset="0"/>
              </a:rPr>
              <a:t>n</a:t>
            </a:r>
          </a:p>
        </p:txBody>
      </p:sp>
      <p:sp>
        <p:nvSpPr>
          <p:cNvPr id="47" name="Untertitel 4">
            <a:extLst>
              <a:ext uri="{FF2B5EF4-FFF2-40B4-BE49-F238E27FC236}">
                <a16:creationId xmlns="" xmlns:a16="http://schemas.microsoft.com/office/drawing/2014/main" id="{647C9A2B-9E9D-152B-AA5C-CB422E15FE7F}"/>
              </a:ext>
            </a:extLst>
          </p:cNvPr>
          <p:cNvSpPr txBox="1">
            <a:spLocks/>
          </p:cNvSpPr>
          <p:nvPr/>
        </p:nvSpPr>
        <p:spPr>
          <a:xfrm>
            <a:off x="9650598" y="5110308"/>
            <a:ext cx="545337" cy="59093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dirty="0">
                <a:solidFill>
                  <a:schemeClr val="accent3">
                    <a:lumMod val="50000"/>
                  </a:schemeClr>
                </a:solidFill>
                <a:latin typeface="Arial" panose="020B0604020202020204" pitchFamily="34" charset="0"/>
                <a:cs typeface="Arial" panose="020B0604020202020204" pitchFamily="34" charset="0"/>
              </a:rPr>
              <a:t>p</a:t>
            </a:r>
          </a:p>
        </p:txBody>
      </p:sp>
      <p:sp>
        <p:nvSpPr>
          <p:cNvPr id="50" name="Untertitel 4">
            <a:extLst>
              <a:ext uri="{FF2B5EF4-FFF2-40B4-BE49-F238E27FC236}">
                <a16:creationId xmlns="" xmlns:a16="http://schemas.microsoft.com/office/drawing/2014/main" id="{5571BCBE-9F40-A6D0-DDBA-29AB2E1FC6D0}"/>
              </a:ext>
            </a:extLst>
          </p:cNvPr>
          <p:cNvSpPr txBox="1">
            <a:spLocks/>
          </p:cNvSpPr>
          <p:nvPr/>
        </p:nvSpPr>
        <p:spPr>
          <a:xfrm>
            <a:off x="1010692" y="5698901"/>
            <a:ext cx="2036113" cy="4801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2800" dirty="0">
                <a:solidFill>
                  <a:schemeClr val="bg2">
                    <a:lumMod val="25000"/>
                  </a:schemeClr>
                </a:solidFill>
                <a:latin typeface="Arial" panose="020B0604020202020204" pitchFamily="34" charset="0"/>
                <a:cs typeface="Arial" panose="020B0604020202020204" pitchFamily="34" charset="0"/>
              </a:rPr>
              <a:t>SU(2)</a:t>
            </a:r>
            <a:r>
              <a:rPr lang="de-DE" sz="2800" baseline="-25000" dirty="0">
                <a:solidFill>
                  <a:schemeClr val="bg2">
                    <a:lumMod val="25000"/>
                  </a:schemeClr>
                </a:solidFill>
                <a:latin typeface="Arial" panose="020B0604020202020204" pitchFamily="34" charset="0"/>
                <a:cs typeface="Arial" panose="020B0604020202020204" pitchFamily="34" charset="0"/>
              </a:rPr>
              <a:t>CMB</a:t>
            </a:r>
            <a:endParaRPr lang="en-GB" sz="2800" baseline="-25000" dirty="0">
              <a:solidFill>
                <a:schemeClr val="bg2">
                  <a:lumMod val="25000"/>
                </a:schemeClr>
              </a:solidFill>
              <a:latin typeface="Arial" panose="020B0604020202020204" pitchFamily="34" charset="0"/>
              <a:cs typeface="Arial" panose="020B0604020202020204" pitchFamily="34" charset="0"/>
            </a:endParaRPr>
          </a:p>
        </p:txBody>
      </p:sp>
      <p:sp>
        <p:nvSpPr>
          <p:cNvPr id="51" name="Untertitel 4">
            <a:extLst>
              <a:ext uri="{FF2B5EF4-FFF2-40B4-BE49-F238E27FC236}">
                <a16:creationId xmlns="" xmlns:a16="http://schemas.microsoft.com/office/drawing/2014/main" id="{C6FA547E-70EC-DCD9-EC68-B3D996C44997}"/>
              </a:ext>
            </a:extLst>
          </p:cNvPr>
          <p:cNvSpPr txBox="1">
            <a:spLocks/>
          </p:cNvSpPr>
          <p:nvPr/>
        </p:nvSpPr>
        <p:spPr>
          <a:xfrm>
            <a:off x="2723159" y="5701759"/>
            <a:ext cx="1809423" cy="4801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l-GR" sz="2800" dirty="0">
                <a:solidFill>
                  <a:schemeClr val="bg2">
                    <a:lumMod val="25000"/>
                  </a:schemeClr>
                </a:solidFill>
                <a:latin typeface="Arial" panose="020B0604020202020204" pitchFamily="34" charset="0"/>
                <a:cs typeface="Arial" panose="020B0604020202020204" pitchFamily="34" charset="0"/>
              </a:rPr>
              <a:t>Λ</a:t>
            </a:r>
            <a:r>
              <a:rPr lang="de-DE" sz="2800" dirty="0">
                <a:solidFill>
                  <a:schemeClr val="bg2">
                    <a:lumMod val="25000"/>
                  </a:schemeClr>
                </a:solidFill>
                <a:latin typeface="Arial" panose="020B0604020202020204" pitchFamily="34" charset="0"/>
                <a:cs typeface="Arial" panose="020B0604020202020204" pitchFamily="34" charset="0"/>
              </a:rPr>
              <a:t>CDM</a:t>
            </a:r>
            <a:endParaRPr lang="en-GB" sz="2800" baseline="-25000" dirty="0">
              <a:solidFill>
                <a:schemeClr val="bg2">
                  <a:lumMod val="25000"/>
                </a:schemeClr>
              </a:solidFill>
              <a:latin typeface="Arial" panose="020B0604020202020204" pitchFamily="34" charset="0"/>
              <a:cs typeface="Arial" panose="020B0604020202020204" pitchFamily="34" charset="0"/>
            </a:endParaRPr>
          </a:p>
        </p:txBody>
      </p:sp>
      <p:sp>
        <p:nvSpPr>
          <p:cNvPr id="5" name="Titel 3">
            <a:extLst>
              <a:ext uri="{FF2B5EF4-FFF2-40B4-BE49-F238E27FC236}">
                <a16:creationId xmlns="" xmlns:a16="http://schemas.microsoft.com/office/drawing/2014/main" id="{803CA8A5-3CEC-173E-8C0B-FF8599BA4F79}"/>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smtClean="0">
                <a:solidFill>
                  <a:schemeClr val="accent3">
                    <a:lumMod val="50000"/>
                  </a:schemeClr>
                </a:solidFill>
                <a:latin typeface="Arial" panose="020B0604020202020204" pitchFamily="34" charset="0"/>
                <a:cs typeface="Arial" panose="020B0604020202020204" pitchFamily="34" charset="0"/>
              </a:rPr>
              <a:t>5</a:t>
            </a:r>
            <a:endParaRPr lang="en-US" sz="2800" dirty="0">
              <a:solidFill>
                <a:schemeClr val="accent3">
                  <a:lumMod val="50000"/>
                </a:schemeClr>
              </a:solidFill>
              <a:latin typeface="Arial" panose="020B0604020202020204" pitchFamily="34" charset="0"/>
              <a:cs typeface="Arial" panose="020B0604020202020204" pitchFamily="34" charset="0"/>
            </a:endParaRPr>
          </a:p>
        </p:txBody>
      </p:sp>
      <p:sp>
        <p:nvSpPr>
          <p:cNvPr id="12" name="Untertitel 4">
            <a:extLst>
              <a:ext uri="{FF2B5EF4-FFF2-40B4-BE49-F238E27FC236}">
                <a16:creationId xmlns="" xmlns:a16="http://schemas.microsoft.com/office/drawing/2014/main" id="{DD3DCE5E-A59B-EFC1-A72A-6B46B5C4FA3F}"/>
              </a:ext>
            </a:extLst>
          </p:cNvPr>
          <p:cNvSpPr txBox="1">
            <a:spLocks/>
          </p:cNvSpPr>
          <p:nvPr/>
        </p:nvSpPr>
        <p:spPr>
          <a:xfrm>
            <a:off x="10787966" y="2288878"/>
            <a:ext cx="1384692" cy="59093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dirty="0">
                <a:solidFill>
                  <a:schemeClr val="accent3">
                    <a:lumMod val="50000"/>
                  </a:schemeClr>
                </a:solidFill>
                <a:latin typeface="Arial" panose="020B0604020202020204" pitchFamily="34" charset="0"/>
                <a:cs typeface="Arial" panose="020B0604020202020204" pitchFamily="34" charset="0"/>
              </a:rPr>
              <a:t>SU(2)</a:t>
            </a:r>
          </a:p>
        </p:txBody>
      </p:sp>
      <p:sp>
        <p:nvSpPr>
          <p:cNvPr id="18" name="Untertitel 4">
            <a:extLst>
              <a:ext uri="{FF2B5EF4-FFF2-40B4-BE49-F238E27FC236}">
                <a16:creationId xmlns="" xmlns:a16="http://schemas.microsoft.com/office/drawing/2014/main" id="{790AE906-68E4-B3E0-C1F6-2C98C0ED1DD1}"/>
              </a:ext>
            </a:extLst>
          </p:cNvPr>
          <p:cNvSpPr txBox="1">
            <a:spLocks/>
          </p:cNvSpPr>
          <p:nvPr/>
        </p:nvSpPr>
        <p:spPr>
          <a:xfrm>
            <a:off x="10963859" y="4307303"/>
            <a:ext cx="1090186" cy="59093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dirty="0">
                <a:solidFill>
                  <a:schemeClr val="accent3">
                    <a:lumMod val="50000"/>
                  </a:schemeClr>
                </a:solidFill>
                <a:latin typeface="Arial" panose="020B0604020202020204" pitchFamily="34" charset="0"/>
                <a:cs typeface="Arial" panose="020B0604020202020204" pitchFamily="34" charset="0"/>
              </a:rPr>
              <a:t>U(1)</a:t>
            </a:r>
          </a:p>
        </p:txBody>
      </p:sp>
    </p:spTree>
    <p:extLst>
      <p:ext uri="{BB962C8B-B14F-4D97-AF65-F5344CB8AC3E}">
        <p14:creationId xmlns:p14="http://schemas.microsoft.com/office/powerpoint/2010/main" val="23830529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 xmlns:a16="http://schemas.microsoft.com/office/drawing/2014/main" id="{FBEF33AA-0002-C7FB-B19D-F8B6CE1278C5}"/>
              </a:ext>
            </a:extLst>
          </p:cNvPr>
          <p:cNvPicPr>
            <a:picLocks noChangeAspect="1"/>
          </p:cNvPicPr>
          <p:nvPr/>
        </p:nvPicPr>
        <p:blipFill>
          <a:blip r:embed="rId2"/>
          <a:stretch>
            <a:fillRect/>
          </a:stretch>
        </p:blipFill>
        <p:spPr>
          <a:xfrm rot="16200000">
            <a:off x="-271020" y="2795694"/>
            <a:ext cx="4139366" cy="1575940"/>
          </a:xfrm>
          <a:prstGeom prst="rect">
            <a:avLst/>
          </a:prstGeom>
        </p:spPr>
      </p:pic>
      <p:pic>
        <p:nvPicPr>
          <p:cNvPr id="13" name="Grafik 12">
            <a:extLst>
              <a:ext uri="{FF2B5EF4-FFF2-40B4-BE49-F238E27FC236}">
                <a16:creationId xmlns="" xmlns:a16="http://schemas.microsoft.com/office/drawing/2014/main" id="{536323DC-4159-EE46-930C-B27EF5DF6918}"/>
              </a:ext>
            </a:extLst>
          </p:cNvPr>
          <p:cNvPicPr>
            <a:picLocks noChangeAspect="1"/>
          </p:cNvPicPr>
          <p:nvPr/>
        </p:nvPicPr>
        <p:blipFill>
          <a:blip r:embed="rId2"/>
          <a:stretch>
            <a:fillRect/>
          </a:stretch>
        </p:blipFill>
        <p:spPr>
          <a:xfrm rot="16200000">
            <a:off x="1139005" y="2795694"/>
            <a:ext cx="4139366" cy="1575940"/>
          </a:xfrm>
          <a:prstGeom prst="rect">
            <a:avLst/>
          </a:prstGeom>
        </p:spPr>
      </p:pic>
      <p:cxnSp>
        <p:nvCxnSpPr>
          <p:cNvPr id="3" name="Gerade Verbindung mit Pfeil 2">
            <a:extLst>
              <a:ext uri="{FF2B5EF4-FFF2-40B4-BE49-F238E27FC236}">
                <a16:creationId xmlns="" xmlns:a16="http://schemas.microsoft.com/office/drawing/2014/main" id="{65FB1CCC-C1FC-E697-1E6C-0BFAEB7C749E}"/>
              </a:ext>
            </a:extLst>
          </p:cNvPr>
          <p:cNvCxnSpPr>
            <a:cxnSpLocks/>
          </p:cNvCxnSpPr>
          <p:nvPr/>
        </p:nvCxnSpPr>
        <p:spPr>
          <a:xfrm flipH="1">
            <a:off x="723900" y="1506127"/>
            <a:ext cx="10009317" cy="3250"/>
          </a:xfrm>
          <a:prstGeom prst="straightConnector1">
            <a:avLst/>
          </a:prstGeom>
          <a:ln w="5715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Untertitel 4">
            <a:extLst>
              <a:ext uri="{FF2B5EF4-FFF2-40B4-BE49-F238E27FC236}">
                <a16:creationId xmlns="" xmlns:a16="http://schemas.microsoft.com/office/drawing/2014/main" id="{4A0EB902-E7A2-77F8-CD95-D7A919A022DF}"/>
              </a:ext>
            </a:extLst>
          </p:cNvPr>
          <p:cNvSpPr txBox="1">
            <a:spLocks/>
          </p:cNvSpPr>
          <p:nvPr/>
        </p:nvSpPr>
        <p:spPr>
          <a:xfrm>
            <a:off x="8959058" y="451445"/>
            <a:ext cx="2056764" cy="5355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dirty="0">
                <a:solidFill>
                  <a:schemeClr val="bg2">
                    <a:lumMod val="25000"/>
                  </a:schemeClr>
                </a:solidFill>
                <a:latin typeface="Arial" panose="020B0604020202020204" pitchFamily="34" charset="0"/>
                <a:cs typeface="Arial" panose="020B0604020202020204" pitchFamily="34" charset="0"/>
              </a:rPr>
              <a:t>redshift [z]</a:t>
            </a:r>
          </a:p>
        </p:txBody>
      </p:sp>
      <p:cxnSp>
        <p:nvCxnSpPr>
          <p:cNvPr id="6" name="Gerader Verbinder 5">
            <a:extLst>
              <a:ext uri="{FF2B5EF4-FFF2-40B4-BE49-F238E27FC236}">
                <a16:creationId xmlns="" xmlns:a16="http://schemas.microsoft.com/office/drawing/2014/main" id="{16488E31-377C-CFFF-A219-D3A319BE9387}"/>
              </a:ext>
            </a:extLst>
          </p:cNvPr>
          <p:cNvCxnSpPr>
            <a:cxnSpLocks/>
          </p:cNvCxnSpPr>
          <p:nvPr/>
        </p:nvCxnSpPr>
        <p:spPr>
          <a:xfrm>
            <a:off x="1823666" y="1401808"/>
            <a:ext cx="0" cy="167978"/>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 xmlns:a16="http://schemas.microsoft.com/office/drawing/2014/main" id="{3D50F1FB-DD52-97FC-E221-C49F3563C38D}"/>
              </a:ext>
            </a:extLst>
          </p:cNvPr>
          <p:cNvCxnSpPr>
            <a:cxnSpLocks/>
          </p:cNvCxnSpPr>
          <p:nvPr/>
        </p:nvCxnSpPr>
        <p:spPr>
          <a:xfrm>
            <a:off x="10733217" y="1425387"/>
            <a:ext cx="0" cy="167978"/>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8" name="Untertitel 4">
            <a:extLst>
              <a:ext uri="{FF2B5EF4-FFF2-40B4-BE49-F238E27FC236}">
                <a16:creationId xmlns="" xmlns:a16="http://schemas.microsoft.com/office/drawing/2014/main" id="{B9F3529D-7286-B19F-4FBF-2F3234059F60}"/>
              </a:ext>
            </a:extLst>
          </p:cNvPr>
          <p:cNvSpPr txBox="1">
            <a:spLocks/>
          </p:cNvSpPr>
          <p:nvPr/>
        </p:nvSpPr>
        <p:spPr>
          <a:xfrm>
            <a:off x="10525119" y="978449"/>
            <a:ext cx="843280" cy="5355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3200" dirty="0">
                <a:solidFill>
                  <a:schemeClr val="bg2">
                    <a:lumMod val="25000"/>
                  </a:schemeClr>
                </a:solidFill>
                <a:latin typeface="Arial" panose="020B0604020202020204" pitchFamily="34" charset="0"/>
                <a:cs typeface="Arial" panose="020B0604020202020204" pitchFamily="34" charset="0"/>
              </a:rPr>
              <a:t>0</a:t>
            </a:r>
            <a:r>
              <a:rPr lang="de-DE" dirty="0">
                <a:solidFill>
                  <a:schemeClr val="bg2">
                    <a:lumMod val="25000"/>
                  </a:schemeClr>
                </a:solidFill>
                <a:latin typeface="Arial" panose="020B0604020202020204" pitchFamily="34" charset="0"/>
                <a:cs typeface="Arial" panose="020B0604020202020204" pitchFamily="34" charset="0"/>
              </a:rPr>
              <a:t> </a:t>
            </a:r>
            <a:endParaRPr lang="en-GB" dirty="0">
              <a:solidFill>
                <a:schemeClr val="bg2">
                  <a:lumMod val="25000"/>
                </a:schemeClr>
              </a:solidFill>
              <a:latin typeface="Arial" panose="020B0604020202020204" pitchFamily="34" charset="0"/>
              <a:cs typeface="Arial" panose="020B0604020202020204" pitchFamily="34" charset="0"/>
            </a:endParaRPr>
          </a:p>
        </p:txBody>
      </p:sp>
      <p:cxnSp>
        <p:nvCxnSpPr>
          <p:cNvPr id="9" name="Gerader Verbinder 8">
            <a:extLst>
              <a:ext uri="{FF2B5EF4-FFF2-40B4-BE49-F238E27FC236}">
                <a16:creationId xmlns="" xmlns:a16="http://schemas.microsoft.com/office/drawing/2014/main" id="{ABC2231A-9E13-5329-E40D-C1D82F709CE3}"/>
              </a:ext>
            </a:extLst>
          </p:cNvPr>
          <p:cNvCxnSpPr/>
          <p:nvPr/>
        </p:nvCxnSpPr>
        <p:spPr>
          <a:xfrm>
            <a:off x="3234658" y="1411894"/>
            <a:ext cx="0" cy="167978"/>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0" name="Untertitel 4">
            <a:extLst>
              <a:ext uri="{FF2B5EF4-FFF2-40B4-BE49-F238E27FC236}">
                <a16:creationId xmlns="" xmlns:a16="http://schemas.microsoft.com/office/drawing/2014/main" id="{D5600395-315C-44A8-4FEF-CF5CBBEC6F7F}"/>
              </a:ext>
            </a:extLst>
          </p:cNvPr>
          <p:cNvSpPr txBox="1">
            <a:spLocks/>
          </p:cNvSpPr>
          <p:nvPr/>
        </p:nvSpPr>
        <p:spPr>
          <a:xfrm>
            <a:off x="1098323" y="973846"/>
            <a:ext cx="1458563" cy="5355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3200" dirty="0">
                <a:solidFill>
                  <a:schemeClr val="bg2">
                    <a:lumMod val="25000"/>
                  </a:schemeClr>
                </a:solidFill>
                <a:latin typeface="Arial" panose="020B0604020202020204" pitchFamily="34" charset="0"/>
                <a:cs typeface="Arial" panose="020B0604020202020204" pitchFamily="34" charset="0"/>
              </a:rPr>
              <a:t>1715</a:t>
            </a:r>
            <a:endParaRPr lang="en-GB" sz="3200" baseline="-25000" dirty="0">
              <a:solidFill>
                <a:schemeClr val="bg2">
                  <a:lumMod val="25000"/>
                </a:schemeClr>
              </a:solidFill>
              <a:latin typeface="Arial" panose="020B0604020202020204" pitchFamily="34" charset="0"/>
              <a:cs typeface="Arial" panose="020B0604020202020204" pitchFamily="34" charset="0"/>
            </a:endParaRPr>
          </a:p>
        </p:txBody>
      </p:sp>
      <p:sp>
        <p:nvSpPr>
          <p:cNvPr id="11" name="Untertitel 4">
            <a:extLst>
              <a:ext uri="{FF2B5EF4-FFF2-40B4-BE49-F238E27FC236}">
                <a16:creationId xmlns="" xmlns:a16="http://schemas.microsoft.com/office/drawing/2014/main" id="{24134791-FC68-80C1-4748-A649B24ACC23}"/>
              </a:ext>
            </a:extLst>
          </p:cNvPr>
          <p:cNvSpPr txBox="1">
            <a:spLocks/>
          </p:cNvSpPr>
          <p:nvPr/>
        </p:nvSpPr>
        <p:spPr>
          <a:xfrm>
            <a:off x="2410706" y="948491"/>
            <a:ext cx="1647904" cy="5355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3200" dirty="0">
                <a:solidFill>
                  <a:schemeClr val="bg2">
                    <a:lumMod val="25000"/>
                  </a:schemeClr>
                </a:solidFill>
                <a:latin typeface="Arial" panose="020B0604020202020204" pitchFamily="34" charset="0"/>
                <a:cs typeface="Arial" panose="020B0604020202020204" pitchFamily="34" charset="0"/>
              </a:rPr>
              <a:t>1089</a:t>
            </a:r>
            <a:endParaRPr lang="en-GB" sz="3200" dirty="0">
              <a:solidFill>
                <a:schemeClr val="bg2">
                  <a:lumMod val="25000"/>
                </a:schemeClr>
              </a:solidFill>
              <a:latin typeface="Arial" panose="020B0604020202020204" pitchFamily="34" charset="0"/>
              <a:cs typeface="Arial" panose="020B0604020202020204" pitchFamily="34" charset="0"/>
            </a:endParaRPr>
          </a:p>
        </p:txBody>
      </p:sp>
      <p:cxnSp>
        <p:nvCxnSpPr>
          <p:cNvPr id="14" name="Gerader Verbinder 13">
            <a:extLst>
              <a:ext uri="{FF2B5EF4-FFF2-40B4-BE49-F238E27FC236}">
                <a16:creationId xmlns="" xmlns:a16="http://schemas.microsoft.com/office/drawing/2014/main" id="{5AA10FE2-0ECF-D0E4-2204-44185ADA0B5C}"/>
              </a:ext>
            </a:extLst>
          </p:cNvPr>
          <p:cNvCxnSpPr>
            <a:cxnSpLocks/>
          </p:cNvCxnSpPr>
          <p:nvPr/>
        </p:nvCxnSpPr>
        <p:spPr>
          <a:xfrm>
            <a:off x="8070097" y="1425387"/>
            <a:ext cx="0" cy="167978"/>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5" name="Untertitel 4">
            <a:extLst>
              <a:ext uri="{FF2B5EF4-FFF2-40B4-BE49-F238E27FC236}">
                <a16:creationId xmlns="" xmlns:a16="http://schemas.microsoft.com/office/drawing/2014/main" id="{90D056B1-3F87-9464-1840-D5402872DBB2}"/>
              </a:ext>
            </a:extLst>
          </p:cNvPr>
          <p:cNvSpPr txBox="1">
            <a:spLocks/>
          </p:cNvSpPr>
          <p:nvPr/>
        </p:nvSpPr>
        <p:spPr>
          <a:xfrm>
            <a:off x="7842949" y="978449"/>
            <a:ext cx="843280" cy="5355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3200" dirty="0">
                <a:solidFill>
                  <a:schemeClr val="bg2">
                    <a:lumMod val="25000"/>
                  </a:schemeClr>
                </a:solidFill>
                <a:latin typeface="Arial" panose="020B0604020202020204" pitchFamily="34" charset="0"/>
                <a:cs typeface="Arial" panose="020B0604020202020204" pitchFamily="34" charset="0"/>
              </a:rPr>
              <a:t>1</a:t>
            </a:r>
            <a:r>
              <a:rPr lang="de-DE" dirty="0">
                <a:solidFill>
                  <a:schemeClr val="bg2">
                    <a:lumMod val="25000"/>
                  </a:schemeClr>
                </a:solidFill>
                <a:latin typeface="Arial" panose="020B0604020202020204" pitchFamily="34" charset="0"/>
                <a:cs typeface="Arial" panose="020B0604020202020204" pitchFamily="34" charset="0"/>
              </a:rPr>
              <a:t> </a:t>
            </a:r>
            <a:endParaRPr lang="en-GB" dirty="0">
              <a:solidFill>
                <a:schemeClr val="bg2">
                  <a:lumMod val="25000"/>
                </a:schemeClr>
              </a:solidFill>
              <a:latin typeface="Arial" panose="020B0604020202020204" pitchFamily="34" charset="0"/>
              <a:cs typeface="Arial" panose="020B0604020202020204" pitchFamily="34" charset="0"/>
            </a:endParaRPr>
          </a:p>
        </p:txBody>
      </p:sp>
      <p:cxnSp>
        <p:nvCxnSpPr>
          <p:cNvPr id="16" name="Gerader Verbinder 15">
            <a:extLst>
              <a:ext uri="{FF2B5EF4-FFF2-40B4-BE49-F238E27FC236}">
                <a16:creationId xmlns="" xmlns:a16="http://schemas.microsoft.com/office/drawing/2014/main" id="{628311F5-A298-E283-664F-62FB97BB096A}"/>
              </a:ext>
            </a:extLst>
          </p:cNvPr>
          <p:cNvCxnSpPr>
            <a:cxnSpLocks/>
          </p:cNvCxnSpPr>
          <p:nvPr/>
        </p:nvCxnSpPr>
        <p:spPr>
          <a:xfrm>
            <a:off x="6062923" y="1425387"/>
            <a:ext cx="0" cy="167978"/>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7" name="Untertitel 4">
            <a:extLst>
              <a:ext uri="{FF2B5EF4-FFF2-40B4-BE49-F238E27FC236}">
                <a16:creationId xmlns="" xmlns:a16="http://schemas.microsoft.com/office/drawing/2014/main" id="{F196F0DC-DD00-921A-AE34-2027A5E662BC}"/>
              </a:ext>
            </a:extLst>
          </p:cNvPr>
          <p:cNvSpPr txBox="1">
            <a:spLocks/>
          </p:cNvSpPr>
          <p:nvPr/>
        </p:nvSpPr>
        <p:spPr>
          <a:xfrm>
            <a:off x="5860942" y="978449"/>
            <a:ext cx="537488" cy="5355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3200" dirty="0">
                <a:solidFill>
                  <a:schemeClr val="bg2">
                    <a:lumMod val="25000"/>
                  </a:schemeClr>
                </a:solidFill>
                <a:latin typeface="Arial" panose="020B0604020202020204" pitchFamily="34" charset="0"/>
                <a:cs typeface="Arial" panose="020B0604020202020204" pitchFamily="34" charset="0"/>
              </a:rPr>
              <a:t>2</a:t>
            </a:r>
            <a:r>
              <a:rPr lang="de-DE" dirty="0">
                <a:solidFill>
                  <a:schemeClr val="bg2">
                    <a:lumMod val="25000"/>
                  </a:schemeClr>
                </a:solidFill>
                <a:latin typeface="Arial" panose="020B0604020202020204" pitchFamily="34" charset="0"/>
                <a:cs typeface="Arial" panose="020B0604020202020204" pitchFamily="34" charset="0"/>
              </a:rPr>
              <a:t> </a:t>
            </a:r>
            <a:endParaRPr lang="en-GB" dirty="0">
              <a:solidFill>
                <a:schemeClr val="bg2">
                  <a:lumMod val="25000"/>
                </a:schemeClr>
              </a:solidFill>
              <a:latin typeface="Arial" panose="020B0604020202020204" pitchFamily="34" charset="0"/>
              <a:cs typeface="Arial" panose="020B0604020202020204" pitchFamily="34" charset="0"/>
            </a:endParaRPr>
          </a:p>
        </p:txBody>
      </p:sp>
      <p:sp>
        <p:nvSpPr>
          <p:cNvPr id="19" name="Rechteck 18">
            <a:extLst>
              <a:ext uri="{FF2B5EF4-FFF2-40B4-BE49-F238E27FC236}">
                <a16:creationId xmlns="" xmlns:a16="http://schemas.microsoft.com/office/drawing/2014/main" id="{454E8F0B-A3EA-C6AC-FAFF-23CE34846B9D}"/>
              </a:ext>
            </a:extLst>
          </p:cNvPr>
          <p:cNvSpPr/>
          <p:nvPr/>
        </p:nvSpPr>
        <p:spPr>
          <a:xfrm>
            <a:off x="3234658" y="3821886"/>
            <a:ext cx="7505204" cy="1367897"/>
          </a:xfrm>
          <a:prstGeom prst="rect">
            <a:avLst/>
          </a:prstGeom>
          <a:blipFill dpi="0" rotWithShape="1">
            <a:blip r:embed="rId3">
              <a:alphaModFix amt="5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hteck 19">
            <a:extLst>
              <a:ext uri="{FF2B5EF4-FFF2-40B4-BE49-F238E27FC236}">
                <a16:creationId xmlns="" xmlns:a16="http://schemas.microsoft.com/office/drawing/2014/main" id="{74182A40-8AC9-C92C-8085-84CEEC5FCDEA}"/>
              </a:ext>
            </a:extLst>
          </p:cNvPr>
          <p:cNvSpPr/>
          <p:nvPr/>
        </p:nvSpPr>
        <p:spPr>
          <a:xfrm>
            <a:off x="1823666" y="1902445"/>
            <a:ext cx="8916196" cy="1387160"/>
          </a:xfrm>
          <a:prstGeom prst="rect">
            <a:avLst/>
          </a:prstGeom>
          <a:blipFill dpi="0" rotWithShape="1">
            <a:blip r:embed="rId4">
              <a:alphaModFix amt="5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Untertitel 4">
            <a:extLst>
              <a:ext uri="{FF2B5EF4-FFF2-40B4-BE49-F238E27FC236}">
                <a16:creationId xmlns="" xmlns:a16="http://schemas.microsoft.com/office/drawing/2014/main" id="{5571BCBE-9F40-A6D0-DDBA-29AB2E1FC6D0}"/>
              </a:ext>
            </a:extLst>
          </p:cNvPr>
          <p:cNvSpPr txBox="1">
            <a:spLocks/>
          </p:cNvSpPr>
          <p:nvPr/>
        </p:nvSpPr>
        <p:spPr>
          <a:xfrm>
            <a:off x="1010692" y="5698901"/>
            <a:ext cx="2036113" cy="4801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2800" dirty="0">
                <a:solidFill>
                  <a:schemeClr val="bg2">
                    <a:lumMod val="25000"/>
                  </a:schemeClr>
                </a:solidFill>
                <a:latin typeface="Arial" panose="020B0604020202020204" pitchFamily="34" charset="0"/>
                <a:cs typeface="Arial" panose="020B0604020202020204" pitchFamily="34" charset="0"/>
              </a:rPr>
              <a:t>SU(2)</a:t>
            </a:r>
            <a:r>
              <a:rPr lang="de-DE" sz="2800" baseline="-25000" dirty="0">
                <a:solidFill>
                  <a:schemeClr val="bg2">
                    <a:lumMod val="25000"/>
                  </a:schemeClr>
                </a:solidFill>
                <a:latin typeface="Arial" panose="020B0604020202020204" pitchFamily="34" charset="0"/>
                <a:cs typeface="Arial" panose="020B0604020202020204" pitchFamily="34" charset="0"/>
              </a:rPr>
              <a:t>CMB</a:t>
            </a:r>
            <a:endParaRPr lang="en-GB" sz="2800" baseline="-25000" dirty="0">
              <a:solidFill>
                <a:schemeClr val="bg2">
                  <a:lumMod val="25000"/>
                </a:schemeClr>
              </a:solidFill>
              <a:latin typeface="Arial" panose="020B0604020202020204" pitchFamily="34" charset="0"/>
              <a:cs typeface="Arial" panose="020B0604020202020204" pitchFamily="34" charset="0"/>
            </a:endParaRPr>
          </a:p>
        </p:txBody>
      </p:sp>
      <p:sp>
        <p:nvSpPr>
          <p:cNvPr id="51" name="Untertitel 4">
            <a:extLst>
              <a:ext uri="{FF2B5EF4-FFF2-40B4-BE49-F238E27FC236}">
                <a16:creationId xmlns="" xmlns:a16="http://schemas.microsoft.com/office/drawing/2014/main" id="{C6FA547E-70EC-DCD9-EC68-B3D996C44997}"/>
              </a:ext>
            </a:extLst>
          </p:cNvPr>
          <p:cNvSpPr txBox="1">
            <a:spLocks/>
          </p:cNvSpPr>
          <p:nvPr/>
        </p:nvSpPr>
        <p:spPr>
          <a:xfrm>
            <a:off x="2723159" y="5701759"/>
            <a:ext cx="1809423" cy="4801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l-GR" sz="2800" dirty="0">
                <a:solidFill>
                  <a:schemeClr val="bg2">
                    <a:lumMod val="25000"/>
                  </a:schemeClr>
                </a:solidFill>
                <a:latin typeface="Arial" panose="020B0604020202020204" pitchFamily="34" charset="0"/>
                <a:cs typeface="Arial" panose="020B0604020202020204" pitchFamily="34" charset="0"/>
              </a:rPr>
              <a:t>Λ</a:t>
            </a:r>
            <a:r>
              <a:rPr lang="de-DE" sz="2800" dirty="0">
                <a:solidFill>
                  <a:schemeClr val="bg2">
                    <a:lumMod val="25000"/>
                  </a:schemeClr>
                </a:solidFill>
                <a:latin typeface="Arial" panose="020B0604020202020204" pitchFamily="34" charset="0"/>
                <a:cs typeface="Arial" panose="020B0604020202020204" pitchFamily="34" charset="0"/>
              </a:rPr>
              <a:t>CDM</a:t>
            </a:r>
            <a:endParaRPr lang="en-GB" sz="2800" baseline="-25000" dirty="0">
              <a:solidFill>
                <a:schemeClr val="bg2">
                  <a:lumMod val="25000"/>
                </a:schemeClr>
              </a:solidFill>
              <a:latin typeface="Arial" panose="020B0604020202020204" pitchFamily="34" charset="0"/>
              <a:cs typeface="Arial" panose="020B0604020202020204" pitchFamily="34" charset="0"/>
            </a:endParaRPr>
          </a:p>
        </p:txBody>
      </p:sp>
      <p:sp>
        <p:nvSpPr>
          <p:cNvPr id="5" name="Titel 3">
            <a:extLst>
              <a:ext uri="{FF2B5EF4-FFF2-40B4-BE49-F238E27FC236}">
                <a16:creationId xmlns="" xmlns:a16="http://schemas.microsoft.com/office/drawing/2014/main" id="{803CA8A5-3CEC-173E-8C0B-FF8599BA4F79}"/>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smtClean="0">
                <a:solidFill>
                  <a:schemeClr val="accent3">
                    <a:lumMod val="50000"/>
                  </a:schemeClr>
                </a:solidFill>
                <a:latin typeface="Arial" panose="020B0604020202020204" pitchFamily="34" charset="0"/>
                <a:cs typeface="Arial" panose="020B0604020202020204" pitchFamily="34" charset="0"/>
              </a:rPr>
              <a:t>5</a:t>
            </a:r>
            <a:endParaRPr lang="en-US" sz="2800" dirty="0">
              <a:solidFill>
                <a:schemeClr val="accent3">
                  <a:lumMod val="50000"/>
                </a:schemeClr>
              </a:solidFill>
              <a:latin typeface="Arial" panose="020B0604020202020204" pitchFamily="34" charset="0"/>
              <a:cs typeface="Arial" panose="020B0604020202020204" pitchFamily="34" charset="0"/>
            </a:endParaRPr>
          </a:p>
        </p:txBody>
      </p:sp>
      <p:sp>
        <p:nvSpPr>
          <p:cNvPr id="12" name="Untertitel 4">
            <a:extLst>
              <a:ext uri="{FF2B5EF4-FFF2-40B4-BE49-F238E27FC236}">
                <a16:creationId xmlns="" xmlns:a16="http://schemas.microsoft.com/office/drawing/2014/main" id="{DD3DCE5E-A59B-EFC1-A72A-6B46B5C4FA3F}"/>
              </a:ext>
            </a:extLst>
          </p:cNvPr>
          <p:cNvSpPr txBox="1">
            <a:spLocks/>
          </p:cNvSpPr>
          <p:nvPr/>
        </p:nvSpPr>
        <p:spPr>
          <a:xfrm>
            <a:off x="10787966" y="2288878"/>
            <a:ext cx="1384692" cy="59093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dirty="0">
                <a:solidFill>
                  <a:schemeClr val="accent3">
                    <a:lumMod val="50000"/>
                  </a:schemeClr>
                </a:solidFill>
                <a:latin typeface="Arial" panose="020B0604020202020204" pitchFamily="34" charset="0"/>
                <a:cs typeface="Arial" panose="020B0604020202020204" pitchFamily="34" charset="0"/>
              </a:rPr>
              <a:t>SU(2)</a:t>
            </a:r>
          </a:p>
        </p:txBody>
      </p:sp>
      <p:sp>
        <p:nvSpPr>
          <p:cNvPr id="18" name="Untertitel 4">
            <a:extLst>
              <a:ext uri="{FF2B5EF4-FFF2-40B4-BE49-F238E27FC236}">
                <a16:creationId xmlns="" xmlns:a16="http://schemas.microsoft.com/office/drawing/2014/main" id="{790AE906-68E4-B3E0-C1F6-2C98C0ED1DD1}"/>
              </a:ext>
            </a:extLst>
          </p:cNvPr>
          <p:cNvSpPr txBox="1">
            <a:spLocks/>
          </p:cNvSpPr>
          <p:nvPr/>
        </p:nvSpPr>
        <p:spPr>
          <a:xfrm>
            <a:off x="10963859" y="4307303"/>
            <a:ext cx="1090186" cy="59093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dirty="0">
                <a:solidFill>
                  <a:schemeClr val="accent3">
                    <a:lumMod val="50000"/>
                  </a:schemeClr>
                </a:solidFill>
                <a:latin typeface="Arial" panose="020B0604020202020204" pitchFamily="34" charset="0"/>
                <a:cs typeface="Arial" panose="020B0604020202020204" pitchFamily="34" charset="0"/>
              </a:rPr>
              <a:t>U(1)</a:t>
            </a:r>
          </a:p>
        </p:txBody>
      </p:sp>
      <p:cxnSp>
        <p:nvCxnSpPr>
          <p:cNvPr id="48" name="Gerade Verbindung mit Pfeil 47">
            <a:extLst>
              <a:ext uri="{FF2B5EF4-FFF2-40B4-BE49-F238E27FC236}">
                <a16:creationId xmlns="" xmlns:a16="http://schemas.microsoft.com/office/drawing/2014/main" id="{C965E857-166B-C65D-592B-4ED571C7DA18}"/>
              </a:ext>
            </a:extLst>
          </p:cNvPr>
          <p:cNvCxnSpPr>
            <a:cxnSpLocks/>
          </p:cNvCxnSpPr>
          <p:nvPr/>
        </p:nvCxnSpPr>
        <p:spPr>
          <a:xfrm>
            <a:off x="6108370" y="2577831"/>
            <a:ext cx="2125093" cy="6513"/>
          </a:xfrm>
          <a:prstGeom prst="straightConnector1">
            <a:avLst/>
          </a:prstGeom>
          <a:ln w="762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Ellipse 48">
            <a:extLst>
              <a:ext uri="{FF2B5EF4-FFF2-40B4-BE49-F238E27FC236}">
                <a16:creationId xmlns="" xmlns:a16="http://schemas.microsoft.com/office/drawing/2014/main" id="{60C79B4B-9E10-FD32-B8F2-AFD3EAEFAE1C}"/>
              </a:ext>
            </a:extLst>
          </p:cNvPr>
          <p:cNvSpPr/>
          <p:nvPr/>
        </p:nvSpPr>
        <p:spPr>
          <a:xfrm>
            <a:off x="5795664" y="2320626"/>
            <a:ext cx="249428" cy="2423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Ellipse 51">
            <a:extLst>
              <a:ext uri="{FF2B5EF4-FFF2-40B4-BE49-F238E27FC236}">
                <a16:creationId xmlns="" xmlns:a16="http://schemas.microsoft.com/office/drawing/2014/main" id="{0B3F9194-8D2A-61EE-33C4-3FC0EE2C48B9}"/>
              </a:ext>
            </a:extLst>
          </p:cNvPr>
          <p:cNvSpPr/>
          <p:nvPr/>
        </p:nvSpPr>
        <p:spPr>
          <a:xfrm>
            <a:off x="6051950" y="2609138"/>
            <a:ext cx="249428" cy="2423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Ellipse 52">
            <a:extLst>
              <a:ext uri="{FF2B5EF4-FFF2-40B4-BE49-F238E27FC236}">
                <a16:creationId xmlns="" xmlns:a16="http://schemas.microsoft.com/office/drawing/2014/main" id="{9930BE5D-FABA-2150-C7DA-4677A2D12A61}"/>
              </a:ext>
            </a:extLst>
          </p:cNvPr>
          <p:cNvSpPr/>
          <p:nvPr/>
        </p:nvSpPr>
        <p:spPr>
          <a:xfrm>
            <a:off x="5975750" y="2323388"/>
            <a:ext cx="249428" cy="24231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Ellipse 53">
            <a:extLst>
              <a:ext uri="{FF2B5EF4-FFF2-40B4-BE49-F238E27FC236}">
                <a16:creationId xmlns="" xmlns:a16="http://schemas.microsoft.com/office/drawing/2014/main" id="{D0A79254-1893-D5DE-92BD-1A9C1B77536D}"/>
              </a:ext>
            </a:extLst>
          </p:cNvPr>
          <p:cNvSpPr/>
          <p:nvPr/>
        </p:nvSpPr>
        <p:spPr>
          <a:xfrm>
            <a:off x="5736736" y="2507411"/>
            <a:ext cx="249428" cy="24231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Ellipse 54">
            <a:extLst>
              <a:ext uri="{FF2B5EF4-FFF2-40B4-BE49-F238E27FC236}">
                <a16:creationId xmlns="" xmlns:a16="http://schemas.microsoft.com/office/drawing/2014/main" id="{C76AF2DF-CE14-2324-4485-A41517F35C1B}"/>
              </a:ext>
            </a:extLst>
          </p:cNvPr>
          <p:cNvSpPr/>
          <p:nvPr/>
        </p:nvSpPr>
        <p:spPr>
          <a:xfrm>
            <a:off x="5874912" y="2652572"/>
            <a:ext cx="249428" cy="2423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Ellipse 55">
            <a:extLst>
              <a:ext uri="{FF2B5EF4-FFF2-40B4-BE49-F238E27FC236}">
                <a16:creationId xmlns="" xmlns:a16="http://schemas.microsoft.com/office/drawing/2014/main" id="{EC627851-B8D0-6D67-CC91-EA79E1973225}"/>
              </a:ext>
            </a:extLst>
          </p:cNvPr>
          <p:cNvSpPr/>
          <p:nvPr/>
        </p:nvSpPr>
        <p:spPr>
          <a:xfrm>
            <a:off x="6079636" y="2426830"/>
            <a:ext cx="249428" cy="24231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Ellipse 56">
            <a:extLst>
              <a:ext uri="{FF2B5EF4-FFF2-40B4-BE49-F238E27FC236}">
                <a16:creationId xmlns="" xmlns:a16="http://schemas.microsoft.com/office/drawing/2014/main" id="{CDCDD070-DBC7-6FC9-907F-63A8F965EC4A}"/>
              </a:ext>
            </a:extLst>
          </p:cNvPr>
          <p:cNvSpPr/>
          <p:nvPr/>
        </p:nvSpPr>
        <p:spPr>
          <a:xfrm>
            <a:off x="5899550" y="2456738"/>
            <a:ext cx="249428" cy="2423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Ellipse 57">
            <a:extLst>
              <a:ext uri="{FF2B5EF4-FFF2-40B4-BE49-F238E27FC236}">
                <a16:creationId xmlns="" xmlns:a16="http://schemas.microsoft.com/office/drawing/2014/main" id="{4D59788B-8D09-D14E-139A-00ED5AC53164}"/>
              </a:ext>
            </a:extLst>
          </p:cNvPr>
          <p:cNvSpPr/>
          <p:nvPr/>
        </p:nvSpPr>
        <p:spPr>
          <a:xfrm>
            <a:off x="8188791" y="2456738"/>
            <a:ext cx="249428" cy="24231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Untertitel 4">
            <a:extLst>
              <a:ext uri="{FF2B5EF4-FFF2-40B4-BE49-F238E27FC236}">
                <a16:creationId xmlns="" xmlns:a16="http://schemas.microsoft.com/office/drawing/2014/main" id="{27DB4CC7-D8C9-D77F-BA88-803547827B6C}"/>
              </a:ext>
            </a:extLst>
          </p:cNvPr>
          <p:cNvSpPr txBox="1">
            <a:spLocks/>
          </p:cNvSpPr>
          <p:nvPr/>
        </p:nvSpPr>
        <p:spPr>
          <a:xfrm>
            <a:off x="5860942" y="3210546"/>
            <a:ext cx="545337" cy="59093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dirty="0">
                <a:solidFill>
                  <a:schemeClr val="accent3">
                    <a:lumMod val="50000"/>
                  </a:schemeClr>
                </a:solidFill>
                <a:latin typeface="Arial" panose="020B0604020202020204" pitchFamily="34" charset="0"/>
                <a:cs typeface="Arial" panose="020B0604020202020204" pitchFamily="34" charset="0"/>
              </a:rPr>
              <a:t>n</a:t>
            </a:r>
          </a:p>
        </p:txBody>
      </p:sp>
      <p:sp>
        <p:nvSpPr>
          <p:cNvPr id="60" name="Untertitel 4">
            <a:extLst>
              <a:ext uri="{FF2B5EF4-FFF2-40B4-BE49-F238E27FC236}">
                <a16:creationId xmlns="" xmlns:a16="http://schemas.microsoft.com/office/drawing/2014/main" id="{8901983B-21FA-3039-D7BF-0037C39D219E}"/>
              </a:ext>
            </a:extLst>
          </p:cNvPr>
          <p:cNvSpPr txBox="1">
            <a:spLocks/>
          </p:cNvSpPr>
          <p:nvPr/>
        </p:nvSpPr>
        <p:spPr>
          <a:xfrm>
            <a:off x="8104493" y="3192068"/>
            <a:ext cx="545337" cy="59093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dirty="0">
                <a:solidFill>
                  <a:schemeClr val="accent3">
                    <a:lumMod val="50000"/>
                  </a:schemeClr>
                </a:solidFill>
                <a:latin typeface="Arial" panose="020B0604020202020204" pitchFamily="34" charset="0"/>
                <a:cs typeface="Arial" panose="020B0604020202020204" pitchFamily="34" charset="0"/>
              </a:rPr>
              <a:t>p</a:t>
            </a:r>
          </a:p>
        </p:txBody>
      </p:sp>
      <p:cxnSp>
        <p:nvCxnSpPr>
          <p:cNvPr id="61" name="Gerade Verbindung mit Pfeil 60">
            <a:extLst>
              <a:ext uri="{FF2B5EF4-FFF2-40B4-BE49-F238E27FC236}">
                <a16:creationId xmlns="" xmlns:a16="http://schemas.microsoft.com/office/drawing/2014/main" id="{B04B26E7-FA68-F9CD-5BD6-7590DE93D495}"/>
              </a:ext>
            </a:extLst>
          </p:cNvPr>
          <p:cNvCxnSpPr>
            <a:cxnSpLocks/>
            <a:stCxn id="58" idx="6"/>
          </p:cNvCxnSpPr>
          <p:nvPr/>
        </p:nvCxnSpPr>
        <p:spPr>
          <a:xfrm>
            <a:off x="8438219" y="2577896"/>
            <a:ext cx="2301643" cy="18129"/>
          </a:xfrm>
          <a:prstGeom prst="straightConnector1">
            <a:avLst/>
          </a:prstGeom>
          <a:ln w="762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2" name="Freihandform: Form 4">
            <a:extLst>
              <a:ext uri="{FF2B5EF4-FFF2-40B4-BE49-F238E27FC236}">
                <a16:creationId xmlns="" xmlns:a16="http://schemas.microsoft.com/office/drawing/2014/main" id="{8DE5A59D-CF75-469E-E702-AA54BC8C857E}"/>
              </a:ext>
            </a:extLst>
          </p:cNvPr>
          <p:cNvSpPr/>
          <p:nvPr/>
        </p:nvSpPr>
        <p:spPr>
          <a:xfrm rot="2135570">
            <a:off x="9438932" y="4829614"/>
            <a:ext cx="968513" cy="129241"/>
          </a:xfrm>
          <a:custGeom>
            <a:avLst/>
            <a:gdLst>
              <a:gd name="connsiteX0" fmla="*/ 0 w 7905750"/>
              <a:gd name="connsiteY0" fmla="*/ 734557 h 1467987"/>
              <a:gd name="connsiteX1" fmla="*/ 704850 w 7905750"/>
              <a:gd name="connsiteY1" fmla="*/ 20182 h 1467987"/>
              <a:gd name="connsiteX2" fmla="*/ 1428750 w 7905750"/>
              <a:gd name="connsiteY2" fmla="*/ 1439407 h 1467987"/>
              <a:gd name="connsiteX3" fmla="*/ 2143125 w 7905750"/>
              <a:gd name="connsiteY3" fmla="*/ 29707 h 1467987"/>
              <a:gd name="connsiteX4" fmla="*/ 2847975 w 7905750"/>
              <a:gd name="connsiteY4" fmla="*/ 1439407 h 1467987"/>
              <a:gd name="connsiteX5" fmla="*/ 3590925 w 7905750"/>
              <a:gd name="connsiteY5" fmla="*/ 39232 h 1467987"/>
              <a:gd name="connsiteX6" fmla="*/ 4324350 w 7905750"/>
              <a:gd name="connsiteY6" fmla="*/ 1467982 h 1467987"/>
              <a:gd name="connsiteX7" fmla="*/ 5029200 w 7905750"/>
              <a:gd name="connsiteY7" fmla="*/ 20182 h 1467987"/>
              <a:gd name="connsiteX8" fmla="*/ 5743575 w 7905750"/>
              <a:gd name="connsiteY8" fmla="*/ 1467982 h 1467987"/>
              <a:gd name="connsiteX9" fmla="*/ 6467475 w 7905750"/>
              <a:gd name="connsiteY9" fmla="*/ 29707 h 1467987"/>
              <a:gd name="connsiteX10" fmla="*/ 7181850 w 7905750"/>
              <a:gd name="connsiteY10" fmla="*/ 1420357 h 1467987"/>
              <a:gd name="connsiteX11" fmla="*/ 7905750 w 7905750"/>
              <a:gd name="connsiteY11" fmla="*/ 39232 h 146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05750" h="1467987">
                <a:moveTo>
                  <a:pt x="0" y="734557"/>
                </a:moveTo>
                <a:cubicBezTo>
                  <a:pt x="233362" y="318632"/>
                  <a:pt x="466725" y="-97293"/>
                  <a:pt x="704850" y="20182"/>
                </a:cubicBezTo>
                <a:cubicBezTo>
                  <a:pt x="942975" y="137657"/>
                  <a:pt x="1189038" y="1437820"/>
                  <a:pt x="1428750" y="1439407"/>
                </a:cubicBezTo>
                <a:cubicBezTo>
                  <a:pt x="1668462" y="1440994"/>
                  <a:pt x="1906588" y="29707"/>
                  <a:pt x="2143125" y="29707"/>
                </a:cubicBezTo>
                <a:cubicBezTo>
                  <a:pt x="2379662" y="29707"/>
                  <a:pt x="2606675" y="1437820"/>
                  <a:pt x="2847975" y="1439407"/>
                </a:cubicBezTo>
                <a:cubicBezTo>
                  <a:pt x="3089275" y="1440994"/>
                  <a:pt x="3344863" y="34470"/>
                  <a:pt x="3590925" y="39232"/>
                </a:cubicBezTo>
                <a:cubicBezTo>
                  <a:pt x="3836987" y="43994"/>
                  <a:pt x="4084638" y="1471157"/>
                  <a:pt x="4324350" y="1467982"/>
                </a:cubicBezTo>
                <a:cubicBezTo>
                  <a:pt x="4564062" y="1464807"/>
                  <a:pt x="4792663" y="20182"/>
                  <a:pt x="5029200" y="20182"/>
                </a:cubicBezTo>
                <a:cubicBezTo>
                  <a:pt x="5265737" y="20182"/>
                  <a:pt x="5503863" y="1466395"/>
                  <a:pt x="5743575" y="1467982"/>
                </a:cubicBezTo>
                <a:cubicBezTo>
                  <a:pt x="5983287" y="1469569"/>
                  <a:pt x="6227763" y="37644"/>
                  <a:pt x="6467475" y="29707"/>
                </a:cubicBezTo>
                <a:cubicBezTo>
                  <a:pt x="6707187" y="21770"/>
                  <a:pt x="6942138" y="1418770"/>
                  <a:pt x="7181850" y="1420357"/>
                </a:cubicBezTo>
                <a:cubicBezTo>
                  <a:pt x="7421562" y="1421944"/>
                  <a:pt x="7663656" y="730588"/>
                  <a:pt x="7905750" y="39232"/>
                </a:cubicBezTo>
              </a:path>
            </a:pathLst>
          </a:cu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Freihandform: Form 11">
            <a:extLst>
              <a:ext uri="{FF2B5EF4-FFF2-40B4-BE49-F238E27FC236}">
                <a16:creationId xmlns="" xmlns:a16="http://schemas.microsoft.com/office/drawing/2014/main" id="{954C6724-34DA-607C-08F9-A6F187CA3409}"/>
              </a:ext>
            </a:extLst>
          </p:cNvPr>
          <p:cNvSpPr/>
          <p:nvPr/>
        </p:nvSpPr>
        <p:spPr>
          <a:xfrm rot="2135570">
            <a:off x="6752483" y="2789565"/>
            <a:ext cx="968513" cy="129241"/>
          </a:xfrm>
          <a:custGeom>
            <a:avLst/>
            <a:gdLst>
              <a:gd name="connsiteX0" fmla="*/ 0 w 7905750"/>
              <a:gd name="connsiteY0" fmla="*/ 734557 h 1467987"/>
              <a:gd name="connsiteX1" fmla="*/ 704850 w 7905750"/>
              <a:gd name="connsiteY1" fmla="*/ 20182 h 1467987"/>
              <a:gd name="connsiteX2" fmla="*/ 1428750 w 7905750"/>
              <a:gd name="connsiteY2" fmla="*/ 1439407 h 1467987"/>
              <a:gd name="connsiteX3" fmla="*/ 2143125 w 7905750"/>
              <a:gd name="connsiteY3" fmla="*/ 29707 h 1467987"/>
              <a:gd name="connsiteX4" fmla="*/ 2847975 w 7905750"/>
              <a:gd name="connsiteY4" fmla="*/ 1439407 h 1467987"/>
              <a:gd name="connsiteX5" fmla="*/ 3590925 w 7905750"/>
              <a:gd name="connsiteY5" fmla="*/ 39232 h 1467987"/>
              <a:gd name="connsiteX6" fmla="*/ 4324350 w 7905750"/>
              <a:gd name="connsiteY6" fmla="*/ 1467982 h 1467987"/>
              <a:gd name="connsiteX7" fmla="*/ 5029200 w 7905750"/>
              <a:gd name="connsiteY7" fmla="*/ 20182 h 1467987"/>
              <a:gd name="connsiteX8" fmla="*/ 5743575 w 7905750"/>
              <a:gd name="connsiteY8" fmla="*/ 1467982 h 1467987"/>
              <a:gd name="connsiteX9" fmla="*/ 6467475 w 7905750"/>
              <a:gd name="connsiteY9" fmla="*/ 29707 h 1467987"/>
              <a:gd name="connsiteX10" fmla="*/ 7181850 w 7905750"/>
              <a:gd name="connsiteY10" fmla="*/ 1420357 h 1467987"/>
              <a:gd name="connsiteX11" fmla="*/ 7905750 w 7905750"/>
              <a:gd name="connsiteY11" fmla="*/ 39232 h 146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05750" h="1467987">
                <a:moveTo>
                  <a:pt x="0" y="734557"/>
                </a:moveTo>
                <a:cubicBezTo>
                  <a:pt x="233362" y="318632"/>
                  <a:pt x="466725" y="-97293"/>
                  <a:pt x="704850" y="20182"/>
                </a:cubicBezTo>
                <a:cubicBezTo>
                  <a:pt x="942975" y="137657"/>
                  <a:pt x="1189038" y="1437820"/>
                  <a:pt x="1428750" y="1439407"/>
                </a:cubicBezTo>
                <a:cubicBezTo>
                  <a:pt x="1668462" y="1440994"/>
                  <a:pt x="1906588" y="29707"/>
                  <a:pt x="2143125" y="29707"/>
                </a:cubicBezTo>
                <a:cubicBezTo>
                  <a:pt x="2379662" y="29707"/>
                  <a:pt x="2606675" y="1437820"/>
                  <a:pt x="2847975" y="1439407"/>
                </a:cubicBezTo>
                <a:cubicBezTo>
                  <a:pt x="3089275" y="1440994"/>
                  <a:pt x="3344863" y="34470"/>
                  <a:pt x="3590925" y="39232"/>
                </a:cubicBezTo>
                <a:cubicBezTo>
                  <a:pt x="3836987" y="43994"/>
                  <a:pt x="4084638" y="1471157"/>
                  <a:pt x="4324350" y="1467982"/>
                </a:cubicBezTo>
                <a:cubicBezTo>
                  <a:pt x="4564062" y="1464807"/>
                  <a:pt x="4792663" y="20182"/>
                  <a:pt x="5029200" y="20182"/>
                </a:cubicBezTo>
                <a:cubicBezTo>
                  <a:pt x="5265737" y="20182"/>
                  <a:pt x="5503863" y="1466395"/>
                  <a:pt x="5743575" y="1467982"/>
                </a:cubicBezTo>
                <a:cubicBezTo>
                  <a:pt x="5983287" y="1469569"/>
                  <a:pt x="6227763" y="37644"/>
                  <a:pt x="6467475" y="29707"/>
                </a:cubicBezTo>
                <a:cubicBezTo>
                  <a:pt x="6707187" y="21770"/>
                  <a:pt x="6942138" y="1418770"/>
                  <a:pt x="7181850" y="1420357"/>
                </a:cubicBezTo>
                <a:cubicBezTo>
                  <a:pt x="7421562" y="1421944"/>
                  <a:pt x="7663656" y="730588"/>
                  <a:pt x="7905750" y="39232"/>
                </a:cubicBezTo>
              </a:path>
            </a:pathLst>
          </a:cu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Freihandform: Form 17">
            <a:extLst>
              <a:ext uri="{FF2B5EF4-FFF2-40B4-BE49-F238E27FC236}">
                <a16:creationId xmlns="" xmlns:a16="http://schemas.microsoft.com/office/drawing/2014/main" id="{11F55799-E6A2-F052-5AC4-D646AD867767}"/>
              </a:ext>
            </a:extLst>
          </p:cNvPr>
          <p:cNvSpPr/>
          <p:nvPr/>
        </p:nvSpPr>
        <p:spPr>
          <a:xfrm rot="2135570">
            <a:off x="8596969" y="2778860"/>
            <a:ext cx="968513" cy="129241"/>
          </a:xfrm>
          <a:custGeom>
            <a:avLst/>
            <a:gdLst>
              <a:gd name="connsiteX0" fmla="*/ 0 w 7905750"/>
              <a:gd name="connsiteY0" fmla="*/ 734557 h 1467987"/>
              <a:gd name="connsiteX1" fmla="*/ 704850 w 7905750"/>
              <a:gd name="connsiteY1" fmla="*/ 20182 h 1467987"/>
              <a:gd name="connsiteX2" fmla="*/ 1428750 w 7905750"/>
              <a:gd name="connsiteY2" fmla="*/ 1439407 h 1467987"/>
              <a:gd name="connsiteX3" fmla="*/ 2143125 w 7905750"/>
              <a:gd name="connsiteY3" fmla="*/ 29707 h 1467987"/>
              <a:gd name="connsiteX4" fmla="*/ 2847975 w 7905750"/>
              <a:gd name="connsiteY4" fmla="*/ 1439407 h 1467987"/>
              <a:gd name="connsiteX5" fmla="*/ 3590925 w 7905750"/>
              <a:gd name="connsiteY5" fmla="*/ 39232 h 1467987"/>
              <a:gd name="connsiteX6" fmla="*/ 4324350 w 7905750"/>
              <a:gd name="connsiteY6" fmla="*/ 1467982 h 1467987"/>
              <a:gd name="connsiteX7" fmla="*/ 5029200 w 7905750"/>
              <a:gd name="connsiteY7" fmla="*/ 20182 h 1467987"/>
              <a:gd name="connsiteX8" fmla="*/ 5743575 w 7905750"/>
              <a:gd name="connsiteY8" fmla="*/ 1467982 h 1467987"/>
              <a:gd name="connsiteX9" fmla="*/ 6467475 w 7905750"/>
              <a:gd name="connsiteY9" fmla="*/ 29707 h 1467987"/>
              <a:gd name="connsiteX10" fmla="*/ 7181850 w 7905750"/>
              <a:gd name="connsiteY10" fmla="*/ 1420357 h 1467987"/>
              <a:gd name="connsiteX11" fmla="*/ 7905750 w 7905750"/>
              <a:gd name="connsiteY11" fmla="*/ 39232 h 146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05750" h="1467987">
                <a:moveTo>
                  <a:pt x="0" y="734557"/>
                </a:moveTo>
                <a:cubicBezTo>
                  <a:pt x="233362" y="318632"/>
                  <a:pt x="466725" y="-97293"/>
                  <a:pt x="704850" y="20182"/>
                </a:cubicBezTo>
                <a:cubicBezTo>
                  <a:pt x="942975" y="137657"/>
                  <a:pt x="1189038" y="1437820"/>
                  <a:pt x="1428750" y="1439407"/>
                </a:cubicBezTo>
                <a:cubicBezTo>
                  <a:pt x="1668462" y="1440994"/>
                  <a:pt x="1906588" y="29707"/>
                  <a:pt x="2143125" y="29707"/>
                </a:cubicBezTo>
                <a:cubicBezTo>
                  <a:pt x="2379662" y="29707"/>
                  <a:pt x="2606675" y="1437820"/>
                  <a:pt x="2847975" y="1439407"/>
                </a:cubicBezTo>
                <a:cubicBezTo>
                  <a:pt x="3089275" y="1440994"/>
                  <a:pt x="3344863" y="34470"/>
                  <a:pt x="3590925" y="39232"/>
                </a:cubicBezTo>
                <a:cubicBezTo>
                  <a:pt x="3836987" y="43994"/>
                  <a:pt x="4084638" y="1471157"/>
                  <a:pt x="4324350" y="1467982"/>
                </a:cubicBezTo>
                <a:cubicBezTo>
                  <a:pt x="4564062" y="1464807"/>
                  <a:pt x="4792663" y="20182"/>
                  <a:pt x="5029200" y="20182"/>
                </a:cubicBezTo>
                <a:cubicBezTo>
                  <a:pt x="5265737" y="20182"/>
                  <a:pt x="5503863" y="1466395"/>
                  <a:pt x="5743575" y="1467982"/>
                </a:cubicBezTo>
                <a:cubicBezTo>
                  <a:pt x="5983287" y="1469569"/>
                  <a:pt x="6227763" y="37644"/>
                  <a:pt x="6467475" y="29707"/>
                </a:cubicBezTo>
                <a:cubicBezTo>
                  <a:pt x="6707187" y="21770"/>
                  <a:pt x="6942138" y="1418770"/>
                  <a:pt x="7181850" y="1420357"/>
                </a:cubicBezTo>
                <a:cubicBezTo>
                  <a:pt x="7421562" y="1421944"/>
                  <a:pt x="7663656" y="730588"/>
                  <a:pt x="7905750" y="39232"/>
                </a:cubicBezTo>
              </a:path>
            </a:pathLst>
          </a:cu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Freihandform: Form 31">
            <a:extLst>
              <a:ext uri="{FF2B5EF4-FFF2-40B4-BE49-F238E27FC236}">
                <a16:creationId xmlns="" xmlns:a16="http://schemas.microsoft.com/office/drawing/2014/main" id="{3860E25E-FE8E-BC55-38DF-234EEAC222BF}"/>
              </a:ext>
            </a:extLst>
          </p:cNvPr>
          <p:cNvSpPr/>
          <p:nvPr/>
        </p:nvSpPr>
        <p:spPr>
          <a:xfrm rot="19433357">
            <a:off x="8897760" y="4245157"/>
            <a:ext cx="968513" cy="129241"/>
          </a:xfrm>
          <a:custGeom>
            <a:avLst/>
            <a:gdLst>
              <a:gd name="connsiteX0" fmla="*/ 0 w 7905750"/>
              <a:gd name="connsiteY0" fmla="*/ 734557 h 1467987"/>
              <a:gd name="connsiteX1" fmla="*/ 704850 w 7905750"/>
              <a:gd name="connsiteY1" fmla="*/ 20182 h 1467987"/>
              <a:gd name="connsiteX2" fmla="*/ 1428750 w 7905750"/>
              <a:gd name="connsiteY2" fmla="*/ 1439407 h 1467987"/>
              <a:gd name="connsiteX3" fmla="*/ 2143125 w 7905750"/>
              <a:gd name="connsiteY3" fmla="*/ 29707 h 1467987"/>
              <a:gd name="connsiteX4" fmla="*/ 2847975 w 7905750"/>
              <a:gd name="connsiteY4" fmla="*/ 1439407 h 1467987"/>
              <a:gd name="connsiteX5" fmla="*/ 3590925 w 7905750"/>
              <a:gd name="connsiteY5" fmla="*/ 39232 h 1467987"/>
              <a:gd name="connsiteX6" fmla="*/ 4324350 w 7905750"/>
              <a:gd name="connsiteY6" fmla="*/ 1467982 h 1467987"/>
              <a:gd name="connsiteX7" fmla="*/ 5029200 w 7905750"/>
              <a:gd name="connsiteY7" fmla="*/ 20182 h 1467987"/>
              <a:gd name="connsiteX8" fmla="*/ 5743575 w 7905750"/>
              <a:gd name="connsiteY8" fmla="*/ 1467982 h 1467987"/>
              <a:gd name="connsiteX9" fmla="*/ 6467475 w 7905750"/>
              <a:gd name="connsiteY9" fmla="*/ 29707 h 1467987"/>
              <a:gd name="connsiteX10" fmla="*/ 7181850 w 7905750"/>
              <a:gd name="connsiteY10" fmla="*/ 1420357 h 1467987"/>
              <a:gd name="connsiteX11" fmla="*/ 7905750 w 7905750"/>
              <a:gd name="connsiteY11" fmla="*/ 39232 h 146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05750" h="1467987">
                <a:moveTo>
                  <a:pt x="0" y="734557"/>
                </a:moveTo>
                <a:cubicBezTo>
                  <a:pt x="233362" y="318632"/>
                  <a:pt x="466725" y="-97293"/>
                  <a:pt x="704850" y="20182"/>
                </a:cubicBezTo>
                <a:cubicBezTo>
                  <a:pt x="942975" y="137657"/>
                  <a:pt x="1189038" y="1437820"/>
                  <a:pt x="1428750" y="1439407"/>
                </a:cubicBezTo>
                <a:cubicBezTo>
                  <a:pt x="1668462" y="1440994"/>
                  <a:pt x="1906588" y="29707"/>
                  <a:pt x="2143125" y="29707"/>
                </a:cubicBezTo>
                <a:cubicBezTo>
                  <a:pt x="2379662" y="29707"/>
                  <a:pt x="2606675" y="1437820"/>
                  <a:pt x="2847975" y="1439407"/>
                </a:cubicBezTo>
                <a:cubicBezTo>
                  <a:pt x="3089275" y="1440994"/>
                  <a:pt x="3344863" y="34470"/>
                  <a:pt x="3590925" y="39232"/>
                </a:cubicBezTo>
                <a:cubicBezTo>
                  <a:pt x="3836987" y="43994"/>
                  <a:pt x="4084638" y="1471157"/>
                  <a:pt x="4324350" y="1467982"/>
                </a:cubicBezTo>
                <a:cubicBezTo>
                  <a:pt x="4564062" y="1464807"/>
                  <a:pt x="4792663" y="20182"/>
                  <a:pt x="5029200" y="20182"/>
                </a:cubicBezTo>
                <a:cubicBezTo>
                  <a:pt x="5265737" y="20182"/>
                  <a:pt x="5503863" y="1466395"/>
                  <a:pt x="5743575" y="1467982"/>
                </a:cubicBezTo>
                <a:cubicBezTo>
                  <a:pt x="5983287" y="1469569"/>
                  <a:pt x="6227763" y="37644"/>
                  <a:pt x="6467475" y="29707"/>
                </a:cubicBezTo>
                <a:cubicBezTo>
                  <a:pt x="6707187" y="21770"/>
                  <a:pt x="6942138" y="1418770"/>
                  <a:pt x="7181850" y="1420357"/>
                </a:cubicBezTo>
                <a:cubicBezTo>
                  <a:pt x="7421562" y="1421944"/>
                  <a:pt x="7663656" y="730588"/>
                  <a:pt x="7905750" y="39232"/>
                </a:cubicBezTo>
              </a:path>
            </a:pathLst>
          </a:cu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Freihandform: Form 34">
            <a:extLst>
              <a:ext uri="{FF2B5EF4-FFF2-40B4-BE49-F238E27FC236}">
                <a16:creationId xmlns="" xmlns:a16="http://schemas.microsoft.com/office/drawing/2014/main" id="{F6F9F259-B8BC-EF9A-1BB8-04133FBBAB21}"/>
              </a:ext>
            </a:extLst>
          </p:cNvPr>
          <p:cNvSpPr/>
          <p:nvPr/>
        </p:nvSpPr>
        <p:spPr>
          <a:xfrm rot="19433357">
            <a:off x="7603023" y="2210531"/>
            <a:ext cx="968513" cy="129241"/>
          </a:xfrm>
          <a:custGeom>
            <a:avLst/>
            <a:gdLst>
              <a:gd name="connsiteX0" fmla="*/ 0 w 7905750"/>
              <a:gd name="connsiteY0" fmla="*/ 734557 h 1467987"/>
              <a:gd name="connsiteX1" fmla="*/ 704850 w 7905750"/>
              <a:gd name="connsiteY1" fmla="*/ 20182 h 1467987"/>
              <a:gd name="connsiteX2" fmla="*/ 1428750 w 7905750"/>
              <a:gd name="connsiteY2" fmla="*/ 1439407 h 1467987"/>
              <a:gd name="connsiteX3" fmla="*/ 2143125 w 7905750"/>
              <a:gd name="connsiteY3" fmla="*/ 29707 h 1467987"/>
              <a:gd name="connsiteX4" fmla="*/ 2847975 w 7905750"/>
              <a:gd name="connsiteY4" fmla="*/ 1439407 h 1467987"/>
              <a:gd name="connsiteX5" fmla="*/ 3590925 w 7905750"/>
              <a:gd name="connsiteY5" fmla="*/ 39232 h 1467987"/>
              <a:gd name="connsiteX6" fmla="*/ 4324350 w 7905750"/>
              <a:gd name="connsiteY6" fmla="*/ 1467982 h 1467987"/>
              <a:gd name="connsiteX7" fmla="*/ 5029200 w 7905750"/>
              <a:gd name="connsiteY7" fmla="*/ 20182 h 1467987"/>
              <a:gd name="connsiteX8" fmla="*/ 5743575 w 7905750"/>
              <a:gd name="connsiteY8" fmla="*/ 1467982 h 1467987"/>
              <a:gd name="connsiteX9" fmla="*/ 6467475 w 7905750"/>
              <a:gd name="connsiteY9" fmla="*/ 29707 h 1467987"/>
              <a:gd name="connsiteX10" fmla="*/ 7181850 w 7905750"/>
              <a:gd name="connsiteY10" fmla="*/ 1420357 h 1467987"/>
              <a:gd name="connsiteX11" fmla="*/ 7905750 w 7905750"/>
              <a:gd name="connsiteY11" fmla="*/ 39232 h 146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05750" h="1467987">
                <a:moveTo>
                  <a:pt x="0" y="734557"/>
                </a:moveTo>
                <a:cubicBezTo>
                  <a:pt x="233362" y="318632"/>
                  <a:pt x="466725" y="-97293"/>
                  <a:pt x="704850" y="20182"/>
                </a:cubicBezTo>
                <a:cubicBezTo>
                  <a:pt x="942975" y="137657"/>
                  <a:pt x="1189038" y="1437820"/>
                  <a:pt x="1428750" y="1439407"/>
                </a:cubicBezTo>
                <a:cubicBezTo>
                  <a:pt x="1668462" y="1440994"/>
                  <a:pt x="1906588" y="29707"/>
                  <a:pt x="2143125" y="29707"/>
                </a:cubicBezTo>
                <a:cubicBezTo>
                  <a:pt x="2379662" y="29707"/>
                  <a:pt x="2606675" y="1437820"/>
                  <a:pt x="2847975" y="1439407"/>
                </a:cubicBezTo>
                <a:cubicBezTo>
                  <a:pt x="3089275" y="1440994"/>
                  <a:pt x="3344863" y="34470"/>
                  <a:pt x="3590925" y="39232"/>
                </a:cubicBezTo>
                <a:cubicBezTo>
                  <a:pt x="3836987" y="43994"/>
                  <a:pt x="4084638" y="1471157"/>
                  <a:pt x="4324350" y="1467982"/>
                </a:cubicBezTo>
                <a:cubicBezTo>
                  <a:pt x="4564062" y="1464807"/>
                  <a:pt x="4792663" y="20182"/>
                  <a:pt x="5029200" y="20182"/>
                </a:cubicBezTo>
                <a:cubicBezTo>
                  <a:pt x="5265737" y="20182"/>
                  <a:pt x="5503863" y="1466395"/>
                  <a:pt x="5743575" y="1467982"/>
                </a:cubicBezTo>
                <a:cubicBezTo>
                  <a:pt x="5983287" y="1469569"/>
                  <a:pt x="6227763" y="37644"/>
                  <a:pt x="6467475" y="29707"/>
                </a:cubicBezTo>
                <a:cubicBezTo>
                  <a:pt x="6707187" y="21770"/>
                  <a:pt x="6942138" y="1418770"/>
                  <a:pt x="7181850" y="1420357"/>
                </a:cubicBezTo>
                <a:cubicBezTo>
                  <a:pt x="7421562" y="1421944"/>
                  <a:pt x="7663656" y="730588"/>
                  <a:pt x="7905750" y="39232"/>
                </a:cubicBezTo>
              </a:path>
            </a:pathLst>
          </a:cu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Gleichschenkliges Dreieck 66">
            <a:extLst>
              <a:ext uri="{FF2B5EF4-FFF2-40B4-BE49-F238E27FC236}">
                <a16:creationId xmlns="" xmlns:a16="http://schemas.microsoft.com/office/drawing/2014/main" id="{D2201F28-C57B-BD72-AB24-4A5CCC8C23FE}"/>
              </a:ext>
            </a:extLst>
          </p:cNvPr>
          <p:cNvSpPr/>
          <p:nvPr/>
        </p:nvSpPr>
        <p:spPr>
          <a:xfrm rot="2396694">
            <a:off x="8405869" y="1819699"/>
            <a:ext cx="191052" cy="165736"/>
          </a:xfrm>
          <a:prstGeom prst="triangl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Gleichschenkliges Dreieck 67">
            <a:extLst>
              <a:ext uri="{FF2B5EF4-FFF2-40B4-BE49-F238E27FC236}">
                <a16:creationId xmlns="" xmlns:a16="http://schemas.microsoft.com/office/drawing/2014/main" id="{E03C5A0E-C0B2-1E86-F84D-FADCAF511BF3}"/>
              </a:ext>
            </a:extLst>
          </p:cNvPr>
          <p:cNvSpPr/>
          <p:nvPr/>
        </p:nvSpPr>
        <p:spPr>
          <a:xfrm rot="2396694">
            <a:off x="9709802" y="3865022"/>
            <a:ext cx="191052" cy="165736"/>
          </a:xfrm>
          <a:prstGeom prst="triangl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Gleichschenkliges Dreieck 68">
            <a:extLst>
              <a:ext uri="{FF2B5EF4-FFF2-40B4-BE49-F238E27FC236}">
                <a16:creationId xmlns="" xmlns:a16="http://schemas.microsoft.com/office/drawing/2014/main" id="{78490101-E858-018F-FAEC-7139D2B6C868}"/>
              </a:ext>
            </a:extLst>
          </p:cNvPr>
          <p:cNvSpPr/>
          <p:nvPr/>
        </p:nvSpPr>
        <p:spPr>
          <a:xfrm rot="7959791">
            <a:off x="9447617" y="3070211"/>
            <a:ext cx="191052" cy="165736"/>
          </a:xfrm>
          <a:prstGeom prst="triangl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Gleichschenkliges Dreieck 69">
            <a:extLst>
              <a:ext uri="{FF2B5EF4-FFF2-40B4-BE49-F238E27FC236}">
                <a16:creationId xmlns="" xmlns:a16="http://schemas.microsoft.com/office/drawing/2014/main" id="{10F18013-47B8-4EAA-B6BF-E0EAC9BE112D}"/>
              </a:ext>
            </a:extLst>
          </p:cNvPr>
          <p:cNvSpPr/>
          <p:nvPr/>
        </p:nvSpPr>
        <p:spPr>
          <a:xfrm rot="7959791">
            <a:off x="7600240" y="3098466"/>
            <a:ext cx="191052" cy="165736"/>
          </a:xfrm>
          <a:prstGeom prst="triangl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Untertitel 4">
            <a:extLst>
              <a:ext uri="{FF2B5EF4-FFF2-40B4-BE49-F238E27FC236}">
                <a16:creationId xmlns="" xmlns:a16="http://schemas.microsoft.com/office/drawing/2014/main" id="{5E179434-4E45-E64C-0850-B79D4CDBF89F}"/>
              </a:ext>
            </a:extLst>
          </p:cNvPr>
          <p:cNvSpPr txBox="1">
            <a:spLocks/>
          </p:cNvSpPr>
          <p:nvPr/>
        </p:nvSpPr>
        <p:spPr>
          <a:xfrm>
            <a:off x="10310708" y="4952290"/>
            <a:ext cx="545337" cy="59093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sz="3600" dirty="0">
                <a:solidFill>
                  <a:schemeClr val="accent3">
                    <a:lumMod val="50000"/>
                  </a:schemeClr>
                </a:solidFill>
                <a:latin typeface="Times New Roman" panose="02020603050405020304" pitchFamily="18" charset="0"/>
                <a:cs typeface="Times New Roman" panose="02020603050405020304" pitchFamily="18" charset="0"/>
              </a:rPr>
              <a:t>ν</a:t>
            </a:r>
            <a:endParaRPr lang="en-GB" sz="3600"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72" name="Untertitel 4">
            <a:extLst>
              <a:ext uri="{FF2B5EF4-FFF2-40B4-BE49-F238E27FC236}">
                <a16:creationId xmlns="" xmlns:a16="http://schemas.microsoft.com/office/drawing/2014/main" id="{3AB970F2-AC8A-4638-984C-BC6987EA62B7}"/>
              </a:ext>
            </a:extLst>
          </p:cNvPr>
          <p:cNvSpPr txBox="1">
            <a:spLocks/>
          </p:cNvSpPr>
          <p:nvPr/>
        </p:nvSpPr>
        <p:spPr>
          <a:xfrm>
            <a:off x="7717826" y="2968839"/>
            <a:ext cx="545337" cy="59093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sz="3600" dirty="0">
                <a:solidFill>
                  <a:schemeClr val="accent3">
                    <a:lumMod val="50000"/>
                  </a:schemeClr>
                </a:solidFill>
                <a:latin typeface="Times New Roman" panose="02020603050405020304" pitchFamily="18" charset="0"/>
                <a:cs typeface="Times New Roman" panose="02020603050405020304" pitchFamily="18" charset="0"/>
              </a:rPr>
              <a:t>ν</a:t>
            </a:r>
            <a:endParaRPr lang="en-GB" sz="3600"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73" name="Untertitel 4">
            <a:extLst>
              <a:ext uri="{FF2B5EF4-FFF2-40B4-BE49-F238E27FC236}">
                <a16:creationId xmlns="" xmlns:a16="http://schemas.microsoft.com/office/drawing/2014/main" id="{3572D091-0FC1-4295-C75A-8E6A0AAF355A}"/>
              </a:ext>
            </a:extLst>
          </p:cNvPr>
          <p:cNvSpPr txBox="1">
            <a:spLocks/>
          </p:cNvSpPr>
          <p:nvPr/>
        </p:nvSpPr>
        <p:spPr>
          <a:xfrm>
            <a:off x="9600173" y="2959108"/>
            <a:ext cx="545337" cy="59093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sz="3600" dirty="0">
                <a:solidFill>
                  <a:schemeClr val="accent3">
                    <a:lumMod val="50000"/>
                  </a:schemeClr>
                </a:solidFill>
                <a:latin typeface="Times New Roman" panose="02020603050405020304" pitchFamily="18" charset="0"/>
                <a:cs typeface="Times New Roman" panose="02020603050405020304" pitchFamily="18" charset="0"/>
              </a:rPr>
              <a:t>ν</a:t>
            </a:r>
            <a:endParaRPr lang="en-GB" sz="3600"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74" name="Untertitel 4">
            <a:extLst>
              <a:ext uri="{FF2B5EF4-FFF2-40B4-BE49-F238E27FC236}">
                <a16:creationId xmlns="" xmlns:a16="http://schemas.microsoft.com/office/drawing/2014/main" id="{1EF0F668-97C2-E704-8109-9B1177D1CC25}"/>
              </a:ext>
            </a:extLst>
          </p:cNvPr>
          <p:cNvSpPr txBox="1">
            <a:spLocks/>
          </p:cNvSpPr>
          <p:nvPr/>
        </p:nvSpPr>
        <p:spPr>
          <a:xfrm>
            <a:off x="9814242" y="3455526"/>
            <a:ext cx="545337" cy="59093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sz="3600" dirty="0">
                <a:solidFill>
                  <a:schemeClr val="accent3">
                    <a:lumMod val="50000"/>
                  </a:schemeClr>
                </a:solidFill>
                <a:latin typeface="Times New Roman" panose="02020603050405020304" pitchFamily="18" charset="0"/>
                <a:cs typeface="Times New Roman" panose="02020603050405020304" pitchFamily="18" charset="0"/>
              </a:rPr>
              <a:t>ν</a:t>
            </a:r>
            <a:endParaRPr lang="en-GB" sz="3600"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75" name="Untertitel 4">
            <a:extLst>
              <a:ext uri="{FF2B5EF4-FFF2-40B4-BE49-F238E27FC236}">
                <a16:creationId xmlns="" xmlns:a16="http://schemas.microsoft.com/office/drawing/2014/main" id="{B231BF93-87EE-C07A-34F0-A256EA822481}"/>
              </a:ext>
            </a:extLst>
          </p:cNvPr>
          <p:cNvSpPr txBox="1">
            <a:spLocks/>
          </p:cNvSpPr>
          <p:nvPr/>
        </p:nvSpPr>
        <p:spPr>
          <a:xfrm>
            <a:off x="8544026" y="1455327"/>
            <a:ext cx="545337" cy="59093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sz="3600" dirty="0">
                <a:solidFill>
                  <a:schemeClr val="accent3">
                    <a:lumMod val="50000"/>
                  </a:schemeClr>
                </a:solidFill>
                <a:latin typeface="Times New Roman" panose="02020603050405020304" pitchFamily="18" charset="0"/>
                <a:cs typeface="Times New Roman" panose="02020603050405020304" pitchFamily="18" charset="0"/>
              </a:rPr>
              <a:t>ν</a:t>
            </a:r>
            <a:endParaRPr lang="en-GB" sz="3600" dirty="0">
              <a:solidFill>
                <a:schemeClr val="accent3">
                  <a:lumMod val="50000"/>
                </a:schemeClr>
              </a:solidFill>
              <a:latin typeface="Times New Roman" panose="02020603050405020304" pitchFamily="18" charset="0"/>
              <a:cs typeface="Times New Roman" panose="02020603050405020304" pitchFamily="18" charset="0"/>
            </a:endParaRPr>
          </a:p>
        </p:txBody>
      </p:sp>
      <p:cxnSp>
        <p:nvCxnSpPr>
          <p:cNvPr id="76" name="Gerade Verbindung mit Pfeil 75">
            <a:extLst>
              <a:ext uri="{FF2B5EF4-FFF2-40B4-BE49-F238E27FC236}">
                <a16:creationId xmlns="" xmlns:a16="http://schemas.microsoft.com/office/drawing/2014/main" id="{F89DFBFF-E24E-47C1-DF1A-F2FBD3AE5CBC}"/>
              </a:ext>
            </a:extLst>
          </p:cNvPr>
          <p:cNvCxnSpPr>
            <a:cxnSpLocks/>
          </p:cNvCxnSpPr>
          <p:nvPr/>
        </p:nvCxnSpPr>
        <p:spPr>
          <a:xfrm>
            <a:off x="8775585" y="4601371"/>
            <a:ext cx="939510" cy="6852"/>
          </a:xfrm>
          <a:prstGeom prst="straightConnector1">
            <a:avLst/>
          </a:prstGeom>
          <a:ln w="762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7" name="Gerade Verbindung mit Pfeil 76">
            <a:extLst>
              <a:ext uri="{FF2B5EF4-FFF2-40B4-BE49-F238E27FC236}">
                <a16:creationId xmlns="" xmlns:a16="http://schemas.microsoft.com/office/drawing/2014/main" id="{05BE3BAC-B77D-AAA8-77A6-66EB3B03789F}"/>
              </a:ext>
            </a:extLst>
          </p:cNvPr>
          <p:cNvCxnSpPr>
            <a:cxnSpLocks/>
          </p:cNvCxnSpPr>
          <p:nvPr/>
        </p:nvCxnSpPr>
        <p:spPr>
          <a:xfrm>
            <a:off x="9752233" y="4608416"/>
            <a:ext cx="993217" cy="9525"/>
          </a:xfrm>
          <a:prstGeom prst="straightConnector1">
            <a:avLst/>
          </a:prstGeom>
          <a:ln w="762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8" name="Ellipse 77">
            <a:extLst>
              <a:ext uri="{FF2B5EF4-FFF2-40B4-BE49-F238E27FC236}">
                <a16:creationId xmlns="" xmlns:a16="http://schemas.microsoft.com/office/drawing/2014/main" id="{56C62B36-B3BC-BFC5-964C-250AF58E0093}"/>
              </a:ext>
            </a:extLst>
          </p:cNvPr>
          <p:cNvSpPr/>
          <p:nvPr/>
        </p:nvSpPr>
        <p:spPr>
          <a:xfrm>
            <a:off x="8357374" y="4304907"/>
            <a:ext cx="249428" cy="2423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Ellipse 78">
            <a:extLst>
              <a:ext uri="{FF2B5EF4-FFF2-40B4-BE49-F238E27FC236}">
                <a16:creationId xmlns="" xmlns:a16="http://schemas.microsoft.com/office/drawing/2014/main" id="{E87CE7C9-BCD5-86F7-1553-403F99284AE8}"/>
              </a:ext>
            </a:extLst>
          </p:cNvPr>
          <p:cNvSpPr/>
          <p:nvPr/>
        </p:nvSpPr>
        <p:spPr>
          <a:xfrm>
            <a:off x="8613660" y="4593419"/>
            <a:ext cx="249428" cy="2423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Ellipse 79">
            <a:extLst>
              <a:ext uri="{FF2B5EF4-FFF2-40B4-BE49-F238E27FC236}">
                <a16:creationId xmlns="" xmlns:a16="http://schemas.microsoft.com/office/drawing/2014/main" id="{926A573F-6C57-0D65-8FE8-0CFF99327344}"/>
              </a:ext>
            </a:extLst>
          </p:cNvPr>
          <p:cNvSpPr/>
          <p:nvPr/>
        </p:nvSpPr>
        <p:spPr>
          <a:xfrm>
            <a:off x="8537460" y="4307669"/>
            <a:ext cx="249428" cy="24231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Ellipse 80">
            <a:extLst>
              <a:ext uri="{FF2B5EF4-FFF2-40B4-BE49-F238E27FC236}">
                <a16:creationId xmlns="" xmlns:a16="http://schemas.microsoft.com/office/drawing/2014/main" id="{7417AAD5-8DF3-062C-3222-51F4AB396E4E}"/>
              </a:ext>
            </a:extLst>
          </p:cNvPr>
          <p:cNvSpPr/>
          <p:nvPr/>
        </p:nvSpPr>
        <p:spPr>
          <a:xfrm>
            <a:off x="8298446" y="4491692"/>
            <a:ext cx="249428" cy="24231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Ellipse 81">
            <a:extLst>
              <a:ext uri="{FF2B5EF4-FFF2-40B4-BE49-F238E27FC236}">
                <a16:creationId xmlns="" xmlns:a16="http://schemas.microsoft.com/office/drawing/2014/main" id="{61246A6E-68F8-57FD-7B12-7FDB57423F10}"/>
              </a:ext>
            </a:extLst>
          </p:cNvPr>
          <p:cNvSpPr/>
          <p:nvPr/>
        </p:nvSpPr>
        <p:spPr>
          <a:xfrm>
            <a:off x="8436622" y="4636853"/>
            <a:ext cx="249428" cy="2423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Ellipse 82">
            <a:extLst>
              <a:ext uri="{FF2B5EF4-FFF2-40B4-BE49-F238E27FC236}">
                <a16:creationId xmlns="" xmlns:a16="http://schemas.microsoft.com/office/drawing/2014/main" id="{D6D8C889-5924-7735-CAC0-2C0AA4071935}"/>
              </a:ext>
            </a:extLst>
          </p:cNvPr>
          <p:cNvSpPr/>
          <p:nvPr/>
        </p:nvSpPr>
        <p:spPr>
          <a:xfrm>
            <a:off x="8641346" y="4411111"/>
            <a:ext cx="249428" cy="24231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Ellipse 83">
            <a:extLst>
              <a:ext uri="{FF2B5EF4-FFF2-40B4-BE49-F238E27FC236}">
                <a16:creationId xmlns="" xmlns:a16="http://schemas.microsoft.com/office/drawing/2014/main" id="{CD13F399-5909-55D4-672B-16BB33DDBA6F}"/>
              </a:ext>
            </a:extLst>
          </p:cNvPr>
          <p:cNvSpPr/>
          <p:nvPr/>
        </p:nvSpPr>
        <p:spPr>
          <a:xfrm>
            <a:off x="8461260" y="4441019"/>
            <a:ext cx="249428" cy="2423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Ellipse 84">
            <a:extLst>
              <a:ext uri="{FF2B5EF4-FFF2-40B4-BE49-F238E27FC236}">
                <a16:creationId xmlns="" xmlns:a16="http://schemas.microsoft.com/office/drawing/2014/main" id="{0A27AD03-4E02-0CD7-9CAD-B27A24F5E404}"/>
              </a:ext>
            </a:extLst>
          </p:cNvPr>
          <p:cNvSpPr/>
          <p:nvPr/>
        </p:nvSpPr>
        <p:spPr>
          <a:xfrm>
            <a:off x="9715163" y="4490851"/>
            <a:ext cx="249428" cy="24231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Untertitel 4">
            <a:extLst>
              <a:ext uri="{FF2B5EF4-FFF2-40B4-BE49-F238E27FC236}">
                <a16:creationId xmlns="" xmlns:a16="http://schemas.microsoft.com/office/drawing/2014/main" id="{0AF5A182-1390-9AA6-6735-6E2708801AEA}"/>
              </a:ext>
            </a:extLst>
          </p:cNvPr>
          <p:cNvSpPr txBox="1">
            <a:spLocks/>
          </p:cNvSpPr>
          <p:nvPr/>
        </p:nvSpPr>
        <p:spPr>
          <a:xfrm>
            <a:off x="8436622" y="5110308"/>
            <a:ext cx="545337" cy="59093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dirty="0">
                <a:solidFill>
                  <a:schemeClr val="accent3">
                    <a:lumMod val="50000"/>
                  </a:schemeClr>
                </a:solidFill>
                <a:latin typeface="Arial" panose="020B0604020202020204" pitchFamily="34" charset="0"/>
                <a:cs typeface="Arial" panose="020B0604020202020204" pitchFamily="34" charset="0"/>
              </a:rPr>
              <a:t>n</a:t>
            </a:r>
          </a:p>
        </p:txBody>
      </p:sp>
      <p:sp>
        <p:nvSpPr>
          <p:cNvPr id="87" name="Untertitel 4">
            <a:extLst>
              <a:ext uri="{FF2B5EF4-FFF2-40B4-BE49-F238E27FC236}">
                <a16:creationId xmlns="" xmlns:a16="http://schemas.microsoft.com/office/drawing/2014/main" id="{8C787CF1-67F0-F7DB-7C03-9B3C695F8AF3}"/>
              </a:ext>
            </a:extLst>
          </p:cNvPr>
          <p:cNvSpPr txBox="1">
            <a:spLocks/>
          </p:cNvSpPr>
          <p:nvPr/>
        </p:nvSpPr>
        <p:spPr>
          <a:xfrm>
            <a:off x="9650598" y="5110308"/>
            <a:ext cx="545337" cy="59093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dirty="0">
                <a:solidFill>
                  <a:schemeClr val="accent3">
                    <a:lumMod val="50000"/>
                  </a:schemeClr>
                </a:solidFill>
                <a:latin typeface="Arial" panose="020B0604020202020204" pitchFamily="34" charset="0"/>
                <a:cs typeface="Arial" panose="020B0604020202020204" pitchFamily="34" charset="0"/>
              </a:rPr>
              <a:t>p</a:t>
            </a:r>
          </a:p>
        </p:txBody>
      </p:sp>
    </p:spTree>
    <p:extLst>
      <p:ext uri="{BB962C8B-B14F-4D97-AF65-F5344CB8AC3E}">
        <p14:creationId xmlns:p14="http://schemas.microsoft.com/office/powerpoint/2010/main" val="37861085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a:stretch>
            <a:fillRect/>
          </a:stretch>
        </p:blipFill>
        <p:spPr>
          <a:xfrm>
            <a:off x="1901663" y="1074057"/>
            <a:ext cx="7641215" cy="5704114"/>
          </a:xfrm>
          <a:prstGeom prst="rect">
            <a:avLst/>
          </a:prstGeom>
        </p:spPr>
      </p:pic>
      <p:sp>
        <p:nvSpPr>
          <p:cNvPr id="4" name="Titel 3">
            <a:extLst>
              <a:ext uri="{FF2B5EF4-FFF2-40B4-BE49-F238E27FC236}">
                <a16:creationId xmlns="" xmlns:a16="http://schemas.microsoft.com/office/drawing/2014/main" id="{FD279951-E407-E968-65F6-52650D9BE45D}"/>
              </a:ext>
            </a:extLst>
          </p:cNvPr>
          <p:cNvSpPr txBox="1">
            <a:spLocks/>
          </p:cNvSpPr>
          <p:nvPr/>
        </p:nvSpPr>
        <p:spPr>
          <a:xfrm>
            <a:off x="317500" y="352695"/>
            <a:ext cx="11112500" cy="6463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smtClean="0">
                <a:solidFill>
                  <a:schemeClr val="accent3">
                    <a:lumMod val="50000"/>
                  </a:schemeClr>
                </a:solidFill>
                <a:latin typeface="Arial" panose="020B0604020202020204" pitchFamily="34" charset="0"/>
                <a:cs typeface="Arial" panose="020B0604020202020204" pitchFamily="34" charset="0"/>
              </a:rPr>
              <a:t>CR </a:t>
            </a:r>
            <a:r>
              <a:rPr lang="de-DE" sz="4000" dirty="0" err="1" smtClean="0">
                <a:solidFill>
                  <a:schemeClr val="accent3">
                    <a:lumMod val="50000"/>
                  </a:schemeClr>
                </a:solidFill>
                <a:latin typeface="Arial" panose="020B0604020202020204" pitchFamily="34" charset="0"/>
                <a:cs typeface="Arial" panose="020B0604020202020204" pitchFamily="34" charset="0"/>
              </a:rPr>
              <a:t>spectrum</a:t>
            </a:r>
            <a:endParaRPr lang="en-GB" sz="4000" dirty="0">
              <a:solidFill>
                <a:schemeClr val="accent3">
                  <a:lumMod val="50000"/>
                </a:schemeClr>
              </a:solidFill>
              <a:latin typeface="Arial" panose="020B0604020202020204" pitchFamily="34" charset="0"/>
              <a:cs typeface="Arial" panose="020B0604020202020204" pitchFamily="34" charset="0"/>
            </a:endParaRPr>
          </a:p>
        </p:txBody>
      </p:sp>
      <p:sp>
        <p:nvSpPr>
          <p:cNvPr id="12" name="Rechteck 11"/>
          <p:cNvSpPr/>
          <p:nvPr/>
        </p:nvSpPr>
        <p:spPr>
          <a:xfrm>
            <a:off x="4914900" y="1226820"/>
            <a:ext cx="708660" cy="213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38"/>
          <p:cNvSpPr/>
          <p:nvPr/>
        </p:nvSpPr>
        <p:spPr>
          <a:xfrm>
            <a:off x="6355080" y="1935480"/>
            <a:ext cx="906780" cy="19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Rechteck 39"/>
          <p:cNvSpPr/>
          <p:nvPr/>
        </p:nvSpPr>
        <p:spPr>
          <a:xfrm>
            <a:off x="7635240" y="2956560"/>
            <a:ext cx="906780" cy="19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Titel 3">
            <a:extLst>
              <a:ext uri="{FF2B5EF4-FFF2-40B4-BE49-F238E27FC236}">
                <a16:creationId xmlns="" xmlns:a16="http://schemas.microsoft.com/office/drawing/2014/main" id="{FD279951-E407-E968-65F6-52650D9BE45D}"/>
              </a:ext>
            </a:extLst>
          </p:cNvPr>
          <p:cNvSpPr txBox="1">
            <a:spLocks/>
          </p:cNvSpPr>
          <p:nvPr/>
        </p:nvSpPr>
        <p:spPr>
          <a:xfrm>
            <a:off x="4836620" y="538526"/>
            <a:ext cx="1967580" cy="5355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200" dirty="0" smtClean="0">
                <a:solidFill>
                  <a:schemeClr val="accent3">
                    <a:lumMod val="50000"/>
                  </a:schemeClr>
                </a:solidFill>
                <a:latin typeface="Arial" panose="020B0604020202020204" pitchFamily="34" charset="0"/>
                <a:cs typeface="Arial" panose="020B0604020202020204" pitchFamily="34" charset="0"/>
              </a:rPr>
              <a:t>1</a:t>
            </a:r>
            <a:r>
              <a:rPr lang="de-DE" sz="3200" baseline="30000" dirty="0" smtClean="0">
                <a:solidFill>
                  <a:schemeClr val="accent3">
                    <a:lumMod val="50000"/>
                  </a:schemeClr>
                </a:solidFill>
                <a:latin typeface="Arial" panose="020B0604020202020204" pitchFamily="34" charset="0"/>
                <a:cs typeface="Arial" panose="020B0604020202020204" pitchFamily="34" charset="0"/>
              </a:rPr>
              <a:t>st</a:t>
            </a:r>
            <a:r>
              <a:rPr lang="de-DE" sz="3200" dirty="0" smtClean="0">
                <a:solidFill>
                  <a:schemeClr val="accent3">
                    <a:lumMod val="50000"/>
                  </a:schemeClr>
                </a:solidFill>
                <a:latin typeface="Arial" panose="020B0604020202020204" pitchFamily="34" charset="0"/>
                <a:cs typeface="Arial" panose="020B0604020202020204" pitchFamily="34" charset="0"/>
              </a:rPr>
              <a:t> </a:t>
            </a:r>
            <a:r>
              <a:rPr lang="de-DE" sz="3200" dirty="0" err="1" smtClean="0">
                <a:solidFill>
                  <a:schemeClr val="accent3">
                    <a:lumMod val="50000"/>
                  </a:schemeClr>
                </a:solidFill>
                <a:latin typeface="Arial" panose="020B0604020202020204" pitchFamily="34" charset="0"/>
                <a:cs typeface="Arial" panose="020B0604020202020204" pitchFamily="34" charset="0"/>
              </a:rPr>
              <a:t>Knee</a:t>
            </a:r>
            <a:endParaRPr lang="en-GB" sz="3200" dirty="0">
              <a:solidFill>
                <a:schemeClr val="accent3">
                  <a:lumMod val="50000"/>
                </a:schemeClr>
              </a:solidFill>
              <a:latin typeface="Arial" panose="020B0604020202020204" pitchFamily="34" charset="0"/>
              <a:cs typeface="Arial" panose="020B0604020202020204" pitchFamily="34" charset="0"/>
            </a:endParaRPr>
          </a:p>
        </p:txBody>
      </p:sp>
      <p:sp>
        <p:nvSpPr>
          <p:cNvPr id="42" name="Titel 3">
            <a:extLst>
              <a:ext uri="{FF2B5EF4-FFF2-40B4-BE49-F238E27FC236}">
                <a16:creationId xmlns="" xmlns:a16="http://schemas.microsoft.com/office/drawing/2014/main" id="{FD279951-E407-E968-65F6-52650D9BE45D}"/>
              </a:ext>
            </a:extLst>
          </p:cNvPr>
          <p:cNvSpPr txBox="1">
            <a:spLocks/>
          </p:cNvSpPr>
          <p:nvPr/>
        </p:nvSpPr>
        <p:spPr>
          <a:xfrm>
            <a:off x="6284985" y="1722850"/>
            <a:ext cx="1967580" cy="535531"/>
          </a:xfrm>
          <a:prstGeom prst="rect">
            <a:avLst/>
          </a:prstGeom>
          <a:solidFill>
            <a:schemeClr val="bg1"/>
          </a:solid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200" dirty="0" smtClean="0">
                <a:solidFill>
                  <a:schemeClr val="accent3">
                    <a:lumMod val="50000"/>
                  </a:schemeClr>
                </a:solidFill>
                <a:latin typeface="Arial" panose="020B0604020202020204" pitchFamily="34" charset="0"/>
                <a:cs typeface="Arial" panose="020B0604020202020204" pitchFamily="34" charset="0"/>
              </a:rPr>
              <a:t>2</a:t>
            </a:r>
            <a:r>
              <a:rPr lang="de-DE" sz="3200" baseline="30000" dirty="0" smtClean="0">
                <a:solidFill>
                  <a:schemeClr val="accent3">
                    <a:lumMod val="50000"/>
                  </a:schemeClr>
                </a:solidFill>
                <a:latin typeface="Arial" panose="020B0604020202020204" pitchFamily="34" charset="0"/>
                <a:cs typeface="Arial" panose="020B0604020202020204" pitchFamily="34" charset="0"/>
              </a:rPr>
              <a:t>nd</a:t>
            </a:r>
            <a:r>
              <a:rPr lang="de-DE" sz="3200" dirty="0" smtClean="0">
                <a:solidFill>
                  <a:schemeClr val="accent3">
                    <a:lumMod val="50000"/>
                  </a:schemeClr>
                </a:solidFill>
                <a:latin typeface="Arial" panose="020B0604020202020204" pitchFamily="34" charset="0"/>
                <a:cs typeface="Arial" panose="020B0604020202020204" pitchFamily="34" charset="0"/>
              </a:rPr>
              <a:t> </a:t>
            </a:r>
            <a:r>
              <a:rPr lang="de-DE" sz="3200" dirty="0" err="1" smtClean="0">
                <a:solidFill>
                  <a:schemeClr val="accent3">
                    <a:lumMod val="50000"/>
                  </a:schemeClr>
                </a:solidFill>
                <a:latin typeface="Arial" panose="020B0604020202020204" pitchFamily="34" charset="0"/>
                <a:cs typeface="Arial" panose="020B0604020202020204" pitchFamily="34" charset="0"/>
              </a:rPr>
              <a:t>Knee</a:t>
            </a:r>
            <a:endParaRPr lang="en-GB" sz="3200" dirty="0">
              <a:solidFill>
                <a:schemeClr val="accent3">
                  <a:lumMod val="50000"/>
                </a:schemeClr>
              </a:solidFill>
              <a:latin typeface="Arial" panose="020B0604020202020204" pitchFamily="34" charset="0"/>
              <a:cs typeface="Arial" panose="020B0604020202020204" pitchFamily="34" charset="0"/>
            </a:endParaRPr>
          </a:p>
        </p:txBody>
      </p:sp>
      <p:sp>
        <p:nvSpPr>
          <p:cNvPr id="43" name="Titel 3">
            <a:extLst>
              <a:ext uri="{FF2B5EF4-FFF2-40B4-BE49-F238E27FC236}">
                <a16:creationId xmlns="" xmlns:a16="http://schemas.microsoft.com/office/drawing/2014/main" id="{FD279951-E407-E968-65F6-52650D9BE45D}"/>
              </a:ext>
            </a:extLst>
          </p:cNvPr>
          <p:cNvSpPr txBox="1">
            <a:spLocks/>
          </p:cNvSpPr>
          <p:nvPr/>
        </p:nvSpPr>
        <p:spPr>
          <a:xfrm>
            <a:off x="7704838" y="2639408"/>
            <a:ext cx="1286762" cy="535531"/>
          </a:xfrm>
          <a:prstGeom prst="rect">
            <a:avLst/>
          </a:prstGeom>
          <a:solidFill>
            <a:schemeClr val="bg1"/>
          </a:solid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200" dirty="0" err="1" smtClean="0">
                <a:solidFill>
                  <a:schemeClr val="accent3">
                    <a:lumMod val="50000"/>
                  </a:schemeClr>
                </a:solidFill>
                <a:latin typeface="Arial" panose="020B0604020202020204" pitchFamily="34" charset="0"/>
                <a:cs typeface="Arial" panose="020B0604020202020204" pitchFamily="34" charset="0"/>
              </a:rPr>
              <a:t>Ankle</a:t>
            </a:r>
            <a:endParaRPr lang="en-GB" sz="3200" dirty="0">
              <a:solidFill>
                <a:schemeClr val="accent3">
                  <a:lumMod val="50000"/>
                </a:schemeClr>
              </a:solidFill>
              <a:latin typeface="Arial" panose="020B0604020202020204" pitchFamily="34" charset="0"/>
              <a:cs typeface="Arial" panose="020B0604020202020204" pitchFamily="34" charset="0"/>
            </a:endParaRPr>
          </a:p>
        </p:txBody>
      </p:sp>
      <p:sp>
        <p:nvSpPr>
          <p:cNvPr id="44" name="Titel 3">
            <a:extLst>
              <a:ext uri="{FF2B5EF4-FFF2-40B4-BE49-F238E27FC236}">
                <a16:creationId xmlns="" xmlns:a16="http://schemas.microsoft.com/office/drawing/2014/main" id="{FD279951-E407-E968-65F6-52650D9BE45D}"/>
              </a:ext>
            </a:extLst>
          </p:cNvPr>
          <p:cNvSpPr txBox="1">
            <a:spLocks/>
          </p:cNvSpPr>
          <p:nvPr/>
        </p:nvSpPr>
        <p:spPr>
          <a:xfrm>
            <a:off x="6971492" y="6475040"/>
            <a:ext cx="3286872" cy="369332"/>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000" dirty="0" err="1" smtClean="0">
                <a:solidFill>
                  <a:schemeClr val="accent3">
                    <a:lumMod val="50000"/>
                  </a:schemeClr>
                </a:solidFill>
                <a:latin typeface="Arial" panose="020B0604020202020204" pitchFamily="34" charset="0"/>
                <a:cs typeface="Arial" panose="020B0604020202020204" pitchFamily="34" charset="0"/>
              </a:rPr>
              <a:t>Patrignani</a:t>
            </a:r>
            <a:r>
              <a:rPr lang="de-DE" sz="2000" dirty="0" smtClean="0">
                <a:solidFill>
                  <a:schemeClr val="accent3">
                    <a:lumMod val="50000"/>
                  </a:schemeClr>
                </a:solidFill>
                <a:latin typeface="Arial" panose="020B0604020202020204" pitchFamily="34" charset="0"/>
                <a:cs typeface="Arial" panose="020B0604020202020204" pitchFamily="34" charset="0"/>
              </a:rPr>
              <a:t> et </a:t>
            </a:r>
            <a:r>
              <a:rPr lang="de-DE" sz="2000" dirty="0">
                <a:solidFill>
                  <a:schemeClr val="accent3">
                    <a:lumMod val="50000"/>
                  </a:schemeClr>
                </a:solidFill>
                <a:latin typeface="Arial" panose="020B0604020202020204" pitchFamily="34" charset="0"/>
                <a:cs typeface="Arial" panose="020B0604020202020204" pitchFamily="34" charset="0"/>
              </a:rPr>
              <a:t>al., </a:t>
            </a:r>
            <a:r>
              <a:rPr lang="de-DE" sz="2000" dirty="0" smtClean="0">
                <a:solidFill>
                  <a:schemeClr val="accent3">
                    <a:lumMod val="50000"/>
                  </a:schemeClr>
                </a:solidFill>
                <a:latin typeface="Arial" panose="020B0604020202020204" pitchFamily="34" charset="0"/>
                <a:cs typeface="Arial" panose="020B0604020202020204" pitchFamily="34" charset="0"/>
              </a:rPr>
              <a:t>2016</a:t>
            </a:r>
            <a:endParaRPr lang="en-GB" sz="2000" dirty="0">
              <a:solidFill>
                <a:schemeClr val="accent3">
                  <a:lumMod val="50000"/>
                </a:schemeClr>
              </a:solidFill>
              <a:latin typeface="Arial" panose="020B0604020202020204" pitchFamily="34" charset="0"/>
              <a:cs typeface="Arial" panose="020B0604020202020204" pitchFamily="34" charset="0"/>
            </a:endParaRPr>
          </a:p>
        </p:txBody>
      </p:sp>
      <p:pic>
        <p:nvPicPr>
          <p:cNvPr id="32" name="Grafik 31">
            <a:extLst>
              <a:ext uri="{FF2B5EF4-FFF2-40B4-BE49-F238E27FC236}">
                <a16:creationId xmlns="" xmlns:a16="http://schemas.microsoft.com/office/drawing/2014/main" id="{B6960BD9-A203-D560-56FF-1E93A704EAF2}"/>
              </a:ext>
            </a:extLst>
          </p:cNvPr>
          <p:cNvPicPr>
            <a:picLocks noChangeAspect="1"/>
          </p:cNvPicPr>
          <p:nvPr/>
        </p:nvPicPr>
        <p:blipFill rotWithShape="1">
          <a:blip r:embed="rId3"/>
          <a:srcRect t="26917" b="15498"/>
          <a:stretch/>
        </p:blipFill>
        <p:spPr>
          <a:xfrm>
            <a:off x="1636792" y="952859"/>
            <a:ext cx="7293040" cy="3100408"/>
          </a:xfrm>
          <a:prstGeom prst="rect">
            <a:avLst/>
          </a:prstGeom>
          <a:effectLst>
            <a:glow>
              <a:srgbClr val="00B0F0">
                <a:alpha val="4000"/>
              </a:srgbClr>
            </a:glow>
          </a:effectLst>
        </p:spPr>
      </p:pic>
      <p:sp>
        <p:nvSpPr>
          <p:cNvPr id="45" name="Titel 3">
            <a:extLst>
              <a:ext uri="{FF2B5EF4-FFF2-40B4-BE49-F238E27FC236}">
                <a16:creationId xmlns="" xmlns:a16="http://schemas.microsoft.com/office/drawing/2014/main" id="{803CA8A5-3CEC-173E-8C0B-FF8599BA4F79}"/>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smtClean="0">
                <a:solidFill>
                  <a:schemeClr val="accent3">
                    <a:lumMod val="50000"/>
                  </a:schemeClr>
                </a:solidFill>
                <a:latin typeface="Arial" panose="020B0604020202020204" pitchFamily="34" charset="0"/>
                <a:cs typeface="Arial" panose="020B0604020202020204" pitchFamily="34" charset="0"/>
              </a:rPr>
              <a:t>6</a:t>
            </a:r>
            <a:endParaRPr lang="en-US" sz="2800" dirty="0">
              <a:solidFill>
                <a:schemeClr val="accent3">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442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P spid="4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a:stretch>
            <a:fillRect/>
          </a:stretch>
        </p:blipFill>
        <p:spPr>
          <a:xfrm>
            <a:off x="1901663" y="1074057"/>
            <a:ext cx="7641215" cy="5704114"/>
          </a:xfrm>
          <a:prstGeom prst="rect">
            <a:avLst/>
          </a:prstGeom>
        </p:spPr>
      </p:pic>
      <p:sp>
        <p:nvSpPr>
          <p:cNvPr id="4" name="Titel 3">
            <a:extLst>
              <a:ext uri="{FF2B5EF4-FFF2-40B4-BE49-F238E27FC236}">
                <a16:creationId xmlns="" xmlns:a16="http://schemas.microsoft.com/office/drawing/2014/main" id="{FD279951-E407-E968-65F6-52650D9BE45D}"/>
              </a:ext>
            </a:extLst>
          </p:cNvPr>
          <p:cNvSpPr txBox="1">
            <a:spLocks/>
          </p:cNvSpPr>
          <p:nvPr/>
        </p:nvSpPr>
        <p:spPr>
          <a:xfrm>
            <a:off x="317500" y="352695"/>
            <a:ext cx="11112500" cy="6463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smtClean="0">
                <a:solidFill>
                  <a:schemeClr val="accent3">
                    <a:lumMod val="50000"/>
                  </a:schemeClr>
                </a:solidFill>
                <a:latin typeface="Arial" panose="020B0604020202020204" pitchFamily="34" charset="0"/>
                <a:cs typeface="Arial" panose="020B0604020202020204" pitchFamily="34" charset="0"/>
              </a:rPr>
              <a:t>CR </a:t>
            </a:r>
            <a:r>
              <a:rPr lang="de-DE" sz="4000" dirty="0" err="1" smtClean="0">
                <a:solidFill>
                  <a:schemeClr val="accent3">
                    <a:lumMod val="50000"/>
                  </a:schemeClr>
                </a:solidFill>
                <a:latin typeface="Arial" panose="020B0604020202020204" pitchFamily="34" charset="0"/>
                <a:cs typeface="Arial" panose="020B0604020202020204" pitchFamily="34" charset="0"/>
              </a:rPr>
              <a:t>spectrum</a:t>
            </a:r>
            <a:endParaRPr lang="en-GB" sz="4000" dirty="0">
              <a:solidFill>
                <a:schemeClr val="accent3">
                  <a:lumMod val="50000"/>
                </a:schemeClr>
              </a:solidFill>
              <a:latin typeface="Arial" panose="020B0604020202020204" pitchFamily="34" charset="0"/>
              <a:cs typeface="Arial" panose="020B0604020202020204" pitchFamily="34" charset="0"/>
            </a:endParaRPr>
          </a:p>
        </p:txBody>
      </p:sp>
      <p:sp>
        <p:nvSpPr>
          <p:cNvPr id="12" name="Rechteck 11"/>
          <p:cNvSpPr/>
          <p:nvPr/>
        </p:nvSpPr>
        <p:spPr>
          <a:xfrm>
            <a:off x="4914900" y="1226820"/>
            <a:ext cx="708660" cy="213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38"/>
          <p:cNvSpPr/>
          <p:nvPr/>
        </p:nvSpPr>
        <p:spPr>
          <a:xfrm>
            <a:off x="6355080" y="1935480"/>
            <a:ext cx="906780" cy="19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Rechteck 39"/>
          <p:cNvSpPr/>
          <p:nvPr/>
        </p:nvSpPr>
        <p:spPr>
          <a:xfrm>
            <a:off x="7635240" y="2956560"/>
            <a:ext cx="906780" cy="19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Titel 3">
            <a:extLst>
              <a:ext uri="{FF2B5EF4-FFF2-40B4-BE49-F238E27FC236}">
                <a16:creationId xmlns="" xmlns:a16="http://schemas.microsoft.com/office/drawing/2014/main" id="{FD279951-E407-E968-65F6-52650D9BE45D}"/>
              </a:ext>
            </a:extLst>
          </p:cNvPr>
          <p:cNvSpPr txBox="1">
            <a:spLocks/>
          </p:cNvSpPr>
          <p:nvPr/>
        </p:nvSpPr>
        <p:spPr>
          <a:xfrm>
            <a:off x="4836620" y="538526"/>
            <a:ext cx="1967580" cy="5355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200" dirty="0" smtClean="0">
                <a:solidFill>
                  <a:schemeClr val="accent3">
                    <a:lumMod val="50000"/>
                  </a:schemeClr>
                </a:solidFill>
                <a:latin typeface="Arial" panose="020B0604020202020204" pitchFamily="34" charset="0"/>
                <a:cs typeface="Arial" panose="020B0604020202020204" pitchFamily="34" charset="0"/>
              </a:rPr>
              <a:t>1</a:t>
            </a:r>
            <a:r>
              <a:rPr lang="de-DE" sz="3200" baseline="30000" dirty="0" smtClean="0">
                <a:solidFill>
                  <a:schemeClr val="accent3">
                    <a:lumMod val="50000"/>
                  </a:schemeClr>
                </a:solidFill>
                <a:latin typeface="Arial" panose="020B0604020202020204" pitchFamily="34" charset="0"/>
                <a:cs typeface="Arial" panose="020B0604020202020204" pitchFamily="34" charset="0"/>
              </a:rPr>
              <a:t>st</a:t>
            </a:r>
            <a:r>
              <a:rPr lang="de-DE" sz="3200" dirty="0" smtClean="0">
                <a:solidFill>
                  <a:schemeClr val="accent3">
                    <a:lumMod val="50000"/>
                  </a:schemeClr>
                </a:solidFill>
                <a:latin typeface="Arial" panose="020B0604020202020204" pitchFamily="34" charset="0"/>
                <a:cs typeface="Arial" panose="020B0604020202020204" pitchFamily="34" charset="0"/>
              </a:rPr>
              <a:t> </a:t>
            </a:r>
            <a:r>
              <a:rPr lang="de-DE" sz="3200" dirty="0" err="1" smtClean="0">
                <a:solidFill>
                  <a:schemeClr val="accent3">
                    <a:lumMod val="50000"/>
                  </a:schemeClr>
                </a:solidFill>
                <a:latin typeface="Arial" panose="020B0604020202020204" pitchFamily="34" charset="0"/>
                <a:cs typeface="Arial" panose="020B0604020202020204" pitchFamily="34" charset="0"/>
              </a:rPr>
              <a:t>Knee</a:t>
            </a:r>
            <a:endParaRPr lang="en-GB" sz="3200" dirty="0">
              <a:solidFill>
                <a:schemeClr val="accent3">
                  <a:lumMod val="50000"/>
                </a:schemeClr>
              </a:solidFill>
              <a:latin typeface="Arial" panose="020B0604020202020204" pitchFamily="34" charset="0"/>
              <a:cs typeface="Arial" panose="020B0604020202020204" pitchFamily="34" charset="0"/>
            </a:endParaRPr>
          </a:p>
        </p:txBody>
      </p:sp>
      <p:sp>
        <p:nvSpPr>
          <p:cNvPr id="42" name="Titel 3">
            <a:extLst>
              <a:ext uri="{FF2B5EF4-FFF2-40B4-BE49-F238E27FC236}">
                <a16:creationId xmlns="" xmlns:a16="http://schemas.microsoft.com/office/drawing/2014/main" id="{FD279951-E407-E968-65F6-52650D9BE45D}"/>
              </a:ext>
            </a:extLst>
          </p:cNvPr>
          <p:cNvSpPr txBox="1">
            <a:spLocks/>
          </p:cNvSpPr>
          <p:nvPr/>
        </p:nvSpPr>
        <p:spPr>
          <a:xfrm>
            <a:off x="6284985" y="1722850"/>
            <a:ext cx="1967580" cy="535531"/>
          </a:xfrm>
          <a:prstGeom prst="rect">
            <a:avLst/>
          </a:prstGeom>
          <a:solidFill>
            <a:schemeClr val="bg1"/>
          </a:solid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200" dirty="0" smtClean="0">
                <a:solidFill>
                  <a:schemeClr val="accent3">
                    <a:lumMod val="50000"/>
                  </a:schemeClr>
                </a:solidFill>
                <a:latin typeface="Arial" panose="020B0604020202020204" pitchFamily="34" charset="0"/>
                <a:cs typeface="Arial" panose="020B0604020202020204" pitchFamily="34" charset="0"/>
              </a:rPr>
              <a:t>2</a:t>
            </a:r>
            <a:r>
              <a:rPr lang="de-DE" sz="3200" baseline="30000" dirty="0" smtClean="0">
                <a:solidFill>
                  <a:schemeClr val="accent3">
                    <a:lumMod val="50000"/>
                  </a:schemeClr>
                </a:solidFill>
                <a:latin typeface="Arial" panose="020B0604020202020204" pitchFamily="34" charset="0"/>
                <a:cs typeface="Arial" panose="020B0604020202020204" pitchFamily="34" charset="0"/>
              </a:rPr>
              <a:t>nd</a:t>
            </a:r>
            <a:r>
              <a:rPr lang="de-DE" sz="3200" dirty="0" smtClean="0">
                <a:solidFill>
                  <a:schemeClr val="accent3">
                    <a:lumMod val="50000"/>
                  </a:schemeClr>
                </a:solidFill>
                <a:latin typeface="Arial" panose="020B0604020202020204" pitchFamily="34" charset="0"/>
                <a:cs typeface="Arial" panose="020B0604020202020204" pitchFamily="34" charset="0"/>
              </a:rPr>
              <a:t> </a:t>
            </a:r>
            <a:r>
              <a:rPr lang="de-DE" sz="3200" dirty="0" err="1" smtClean="0">
                <a:solidFill>
                  <a:schemeClr val="accent3">
                    <a:lumMod val="50000"/>
                  </a:schemeClr>
                </a:solidFill>
                <a:latin typeface="Arial" panose="020B0604020202020204" pitchFamily="34" charset="0"/>
                <a:cs typeface="Arial" panose="020B0604020202020204" pitchFamily="34" charset="0"/>
              </a:rPr>
              <a:t>Knee</a:t>
            </a:r>
            <a:endParaRPr lang="en-GB" sz="3200" dirty="0">
              <a:solidFill>
                <a:schemeClr val="accent3">
                  <a:lumMod val="50000"/>
                </a:schemeClr>
              </a:solidFill>
              <a:latin typeface="Arial" panose="020B0604020202020204" pitchFamily="34" charset="0"/>
              <a:cs typeface="Arial" panose="020B0604020202020204" pitchFamily="34" charset="0"/>
            </a:endParaRPr>
          </a:p>
        </p:txBody>
      </p:sp>
      <p:sp>
        <p:nvSpPr>
          <p:cNvPr id="43" name="Titel 3">
            <a:extLst>
              <a:ext uri="{FF2B5EF4-FFF2-40B4-BE49-F238E27FC236}">
                <a16:creationId xmlns="" xmlns:a16="http://schemas.microsoft.com/office/drawing/2014/main" id="{FD279951-E407-E968-65F6-52650D9BE45D}"/>
              </a:ext>
            </a:extLst>
          </p:cNvPr>
          <p:cNvSpPr txBox="1">
            <a:spLocks/>
          </p:cNvSpPr>
          <p:nvPr/>
        </p:nvSpPr>
        <p:spPr>
          <a:xfrm>
            <a:off x="7704838" y="2639408"/>
            <a:ext cx="1286762" cy="535531"/>
          </a:xfrm>
          <a:prstGeom prst="rect">
            <a:avLst/>
          </a:prstGeom>
          <a:solidFill>
            <a:schemeClr val="bg1"/>
          </a:solid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200" dirty="0" err="1" smtClean="0">
                <a:solidFill>
                  <a:schemeClr val="accent3">
                    <a:lumMod val="50000"/>
                  </a:schemeClr>
                </a:solidFill>
                <a:latin typeface="Arial" panose="020B0604020202020204" pitchFamily="34" charset="0"/>
                <a:cs typeface="Arial" panose="020B0604020202020204" pitchFamily="34" charset="0"/>
              </a:rPr>
              <a:t>Ankle</a:t>
            </a:r>
            <a:endParaRPr lang="en-GB" sz="3200" dirty="0">
              <a:solidFill>
                <a:schemeClr val="accent3">
                  <a:lumMod val="50000"/>
                </a:schemeClr>
              </a:solidFill>
              <a:latin typeface="Arial" panose="020B0604020202020204" pitchFamily="34" charset="0"/>
              <a:cs typeface="Arial" panose="020B0604020202020204" pitchFamily="34" charset="0"/>
            </a:endParaRPr>
          </a:p>
        </p:txBody>
      </p:sp>
      <p:sp>
        <p:nvSpPr>
          <p:cNvPr id="44" name="Titel 3">
            <a:extLst>
              <a:ext uri="{FF2B5EF4-FFF2-40B4-BE49-F238E27FC236}">
                <a16:creationId xmlns="" xmlns:a16="http://schemas.microsoft.com/office/drawing/2014/main" id="{FD279951-E407-E968-65F6-52650D9BE45D}"/>
              </a:ext>
            </a:extLst>
          </p:cNvPr>
          <p:cNvSpPr txBox="1">
            <a:spLocks/>
          </p:cNvSpPr>
          <p:nvPr/>
        </p:nvSpPr>
        <p:spPr>
          <a:xfrm>
            <a:off x="6971492" y="6475040"/>
            <a:ext cx="3286872" cy="369332"/>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000" dirty="0" err="1" smtClean="0">
                <a:solidFill>
                  <a:schemeClr val="accent3">
                    <a:lumMod val="50000"/>
                  </a:schemeClr>
                </a:solidFill>
                <a:latin typeface="Arial" panose="020B0604020202020204" pitchFamily="34" charset="0"/>
                <a:cs typeface="Arial" panose="020B0604020202020204" pitchFamily="34" charset="0"/>
              </a:rPr>
              <a:t>Patrignani</a:t>
            </a:r>
            <a:r>
              <a:rPr lang="de-DE" sz="2000" dirty="0" smtClean="0">
                <a:solidFill>
                  <a:schemeClr val="accent3">
                    <a:lumMod val="50000"/>
                  </a:schemeClr>
                </a:solidFill>
                <a:latin typeface="Arial" panose="020B0604020202020204" pitchFamily="34" charset="0"/>
                <a:cs typeface="Arial" panose="020B0604020202020204" pitchFamily="34" charset="0"/>
              </a:rPr>
              <a:t> et </a:t>
            </a:r>
            <a:r>
              <a:rPr lang="de-DE" sz="2000" dirty="0">
                <a:solidFill>
                  <a:schemeClr val="accent3">
                    <a:lumMod val="50000"/>
                  </a:schemeClr>
                </a:solidFill>
                <a:latin typeface="Arial" panose="020B0604020202020204" pitchFamily="34" charset="0"/>
                <a:cs typeface="Arial" panose="020B0604020202020204" pitchFamily="34" charset="0"/>
              </a:rPr>
              <a:t>al., </a:t>
            </a:r>
            <a:r>
              <a:rPr lang="de-DE" sz="2000" dirty="0" smtClean="0">
                <a:solidFill>
                  <a:schemeClr val="accent3">
                    <a:lumMod val="50000"/>
                  </a:schemeClr>
                </a:solidFill>
                <a:latin typeface="Arial" panose="020B0604020202020204" pitchFamily="34" charset="0"/>
                <a:cs typeface="Arial" panose="020B0604020202020204" pitchFamily="34" charset="0"/>
              </a:rPr>
              <a:t>2016</a:t>
            </a:r>
            <a:endParaRPr lang="en-GB" sz="2000" dirty="0">
              <a:solidFill>
                <a:schemeClr val="accent3">
                  <a:lumMod val="50000"/>
                </a:schemeClr>
              </a:solidFill>
              <a:latin typeface="Arial" panose="020B0604020202020204" pitchFamily="34" charset="0"/>
              <a:cs typeface="Arial" panose="020B0604020202020204" pitchFamily="34" charset="0"/>
            </a:endParaRPr>
          </a:p>
        </p:txBody>
      </p:sp>
      <p:sp>
        <p:nvSpPr>
          <p:cNvPr id="13" name="Titel 3">
            <a:extLst>
              <a:ext uri="{FF2B5EF4-FFF2-40B4-BE49-F238E27FC236}">
                <a16:creationId xmlns="" xmlns:a16="http://schemas.microsoft.com/office/drawing/2014/main" id="{FD279951-E407-E968-65F6-52650D9BE45D}"/>
              </a:ext>
            </a:extLst>
          </p:cNvPr>
          <p:cNvSpPr txBox="1">
            <a:spLocks/>
          </p:cNvSpPr>
          <p:nvPr/>
        </p:nvSpPr>
        <p:spPr>
          <a:xfrm>
            <a:off x="4653390" y="3387981"/>
            <a:ext cx="1967580" cy="978729"/>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3200" dirty="0" err="1" smtClean="0">
                <a:solidFill>
                  <a:schemeClr val="accent1"/>
                </a:solidFill>
                <a:latin typeface="Arial" panose="020B0604020202020204" pitchFamily="34" charset="0"/>
                <a:cs typeface="Arial" panose="020B0604020202020204" pitchFamily="34" charset="0"/>
              </a:rPr>
              <a:t>galactic</a:t>
            </a:r>
            <a:endParaRPr lang="de-DE" sz="3200" dirty="0" smtClean="0">
              <a:solidFill>
                <a:schemeClr val="accent1"/>
              </a:solidFill>
              <a:latin typeface="Arial" panose="020B0604020202020204" pitchFamily="34" charset="0"/>
              <a:cs typeface="Arial" panose="020B0604020202020204" pitchFamily="34" charset="0"/>
            </a:endParaRPr>
          </a:p>
          <a:p>
            <a:pPr algn="ctr"/>
            <a:r>
              <a:rPr lang="de-DE" sz="3200" dirty="0" err="1" smtClean="0">
                <a:solidFill>
                  <a:schemeClr val="accent1"/>
                </a:solidFill>
                <a:latin typeface="Arial" panose="020B0604020202020204" pitchFamily="34" charset="0"/>
                <a:cs typeface="Arial" panose="020B0604020202020204" pitchFamily="34" charset="0"/>
              </a:rPr>
              <a:t>origin</a:t>
            </a:r>
            <a:endParaRPr lang="en-GB" sz="3200" dirty="0">
              <a:solidFill>
                <a:schemeClr val="accent1"/>
              </a:solidFill>
              <a:latin typeface="Arial" panose="020B0604020202020204" pitchFamily="34" charset="0"/>
              <a:cs typeface="Arial" panose="020B0604020202020204" pitchFamily="34" charset="0"/>
            </a:endParaRPr>
          </a:p>
        </p:txBody>
      </p:sp>
      <p:sp>
        <p:nvSpPr>
          <p:cNvPr id="14" name="Titel 3">
            <a:extLst>
              <a:ext uri="{FF2B5EF4-FFF2-40B4-BE49-F238E27FC236}">
                <a16:creationId xmlns="" xmlns:a16="http://schemas.microsoft.com/office/drawing/2014/main" id="{FD279951-E407-E968-65F6-52650D9BE45D}"/>
              </a:ext>
            </a:extLst>
          </p:cNvPr>
          <p:cNvSpPr txBox="1">
            <a:spLocks/>
          </p:cNvSpPr>
          <p:nvPr/>
        </p:nvSpPr>
        <p:spPr>
          <a:xfrm>
            <a:off x="7075689" y="4136554"/>
            <a:ext cx="1967580" cy="1421928"/>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3200" dirty="0" smtClean="0">
                <a:solidFill>
                  <a:schemeClr val="accent2"/>
                </a:solidFill>
                <a:latin typeface="Arial" panose="020B0604020202020204" pitchFamily="34" charset="0"/>
                <a:cs typeface="Arial" panose="020B0604020202020204" pitchFamily="34" charset="0"/>
              </a:rPr>
              <a:t>extra-</a:t>
            </a:r>
            <a:r>
              <a:rPr lang="de-DE" sz="3200" dirty="0" err="1" smtClean="0">
                <a:solidFill>
                  <a:schemeClr val="accent2"/>
                </a:solidFill>
                <a:latin typeface="Arial" panose="020B0604020202020204" pitchFamily="34" charset="0"/>
                <a:cs typeface="Arial" panose="020B0604020202020204" pitchFamily="34" charset="0"/>
              </a:rPr>
              <a:t>galactic</a:t>
            </a:r>
            <a:endParaRPr lang="de-DE" sz="3200" dirty="0" smtClean="0">
              <a:solidFill>
                <a:schemeClr val="accent2"/>
              </a:solidFill>
              <a:latin typeface="Arial" panose="020B0604020202020204" pitchFamily="34" charset="0"/>
              <a:cs typeface="Arial" panose="020B0604020202020204" pitchFamily="34" charset="0"/>
            </a:endParaRPr>
          </a:p>
          <a:p>
            <a:pPr algn="ctr"/>
            <a:r>
              <a:rPr lang="de-DE" sz="3200" dirty="0" err="1" smtClean="0">
                <a:solidFill>
                  <a:schemeClr val="accent2"/>
                </a:solidFill>
                <a:latin typeface="Arial" panose="020B0604020202020204" pitchFamily="34" charset="0"/>
                <a:cs typeface="Arial" panose="020B0604020202020204" pitchFamily="34" charset="0"/>
              </a:rPr>
              <a:t>origin</a:t>
            </a:r>
            <a:endParaRPr lang="en-GB" sz="3200" dirty="0">
              <a:solidFill>
                <a:schemeClr val="accent2"/>
              </a:solidFill>
              <a:latin typeface="Arial" panose="020B0604020202020204" pitchFamily="34" charset="0"/>
              <a:cs typeface="Arial" panose="020B0604020202020204" pitchFamily="34" charset="0"/>
            </a:endParaRPr>
          </a:p>
        </p:txBody>
      </p:sp>
      <p:sp>
        <p:nvSpPr>
          <p:cNvPr id="5" name="Freihandform 4"/>
          <p:cNvSpPr/>
          <p:nvPr/>
        </p:nvSpPr>
        <p:spPr>
          <a:xfrm>
            <a:off x="6074433" y="2430549"/>
            <a:ext cx="1772510" cy="2098108"/>
          </a:xfrm>
          <a:custGeom>
            <a:avLst/>
            <a:gdLst>
              <a:gd name="connsiteX0" fmla="*/ 29187 w 1772510"/>
              <a:gd name="connsiteY0" fmla="*/ 231 h 2098108"/>
              <a:gd name="connsiteX1" fmla="*/ 882627 w 1772510"/>
              <a:gd name="connsiteY1" fmla="*/ 404091 h 2098108"/>
              <a:gd name="connsiteX2" fmla="*/ 1568427 w 1772510"/>
              <a:gd name="connsiteY2" fmla="*/ 1097511 h 2098108"/>
              <a:gd name="connsiteX3" fmla="*/ 1766547 w 1772510"/>
              <a:gd name="connsiteY3" fmla="*/ 1249911 h 2098108"/>
              <a:gd name="connsiteX4" fmla="*/ 1393167 w 1772510"/>
              <a:gd name="connsiteY4" fmla="*/ 1592811 h 2098108"/>
              <a:gd name="connsiteX5" fmla="*/ 1050267 w 1772510"/>
              <a:gd name="connsiteY5" fmla="*/ 2088111 h 2098108"/>
              <a:gd name="connsiteX6" fmla="*/ 661647 w 1772510"/>
              <a:gd name="connsiteY6" fmla="*/ 1105131 h 2098108"/>
              <a:gd name="connsiteX7" fmla="*/ 242547 w 1772510"/>
              <a:gd name="connsiteY7" fmla="*/ 358371 h 2098108"/>
              <a:gd name="connsiteX8" fmla="*/ 29187 w 1772510"/>
              <a:gd name="connsiteY8" fmla="*/ 231 h 209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2510" h="2098108">
                <a:moveTo>
                  <a:pt x="29187" y="231"/>
                </a:moveTo>
                <a:cubicBezTo>
                  <a:pt x="135867" y="7851"/>
                  <a:pt x="626087" y="221211"/>
                  <a:pt x="882627" y="404091"/>
                </a:cubicBezTo>
                <a:cubicBezTo>
                  <a:pt x="1139167" y="586971"/>
                  <a:pt x="1421107" y="956541"/>
                  <a:pt x="1568427" y="1097511"/>
                </a:cubicBezTo>
                <a:cubicBezTo>
                  <a:pt x="1715747" y="1238481"/>
                  <a:pt x="1795757" y="1167361"/>
                  <a:pt x="1766547" y="1249911"/>
                </a:cubicBezTo>
                <a:cubicBezTo>
                  <a:pt x="1737337" y="1332461"/>
                  <a:pt x="1512547" y="1453111"/>
                  <a:pt x="1393167" y="1592811"/>
                </a:cubicBezTo>
                <a:cubicBezTo>
                  <a:pt x="1273787" y="1732511"/>
                  <a:pt x="1172187" y="2169391"/>
                  <a:pt x="1050267" y="2088111"/>
                </a:cubicBezTo>
                <a:cubicBezTo>
                  <a:pt x="928347" y="2006831"/>
                  <a:pt x="796267" y="1393421"/>
                  <a:pt x="661647" y="1105131"/>
                </a:cubicBezTo>
                <a:cubicBezTo>
                  <a:pt x="527027" y="816841"/>
                  <a:pt x="350497" y="542521"/>
                  <a:pt x="242547" y="358371"/>
                </a:cubicBezTo>
                <a:cubicBezTo>
                  <a:pt x="134597" y="174221"/>
                  <a:pt x="-77493" y="-7389"/>
                  <a:pt x="29187" y="231"/>
                </a:cubicBezTo>
                <a:close/>
              </a:path>
            </a:pathLst>
          </a:custGeom>
          <a:solidFill>
            <a:srgbClr val="FFFF00">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itel 3">
            <a:extLst>
              <a:ext uri="{FF2B5EF4-FFF2-40B4-BE49-F238E27FC236}">
                <a16:creationId xmlns="" xmlns:a16="http://schemas.microsoft.com/office/drawing/2014/main" id="{FD279951-E407-E968-65F6-52650D9BE45D}"/>
              </a:ext>
            </a:extLst>
          </p:cNvPr>
          <p:cNvSpPr txBox="1">
            <a:spLocks/>
          </p:cNvSpPr>
          <p:nvPr/>
        </p:nvSpPr>
        <p:spPr>
          <a:xfrm>
            <a:off x="6983786" y="3479833"/>
            <a:ext cx="883123" cy="5355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200" dirty="0" smtClean="0">
                <a:solidFill>
                  <a:schemeClr val="accent3">
                    <a:lumMod val="50000"/>
                  </a:schemeClr>
                </a:solidFill>
                <a:latin typeface="Arial" panose="020B0604020202020204" pitchFamily="34" charset="0"/>
                <a:cs typeface="Arial" panose="020B0604020202020204" pitchFamily="34" charset="0"/>
              </a:rPr>
              <a:t>?</a:t>
            </a:r>
            <a:endParaRPr lang="en-GB" sz="3200" dirty="0">
              <a:solidFill>
                <a:schemeClr val="accent3">
                  <a:lumMod val="50000"/>
                </a:schemeClr>
              </a:solidFill>
              <a:latin typeface="Arial" panose="020B0604020202020204" pitchFamily="34" charset="0"/>
              <a:cs typeface="Arial" panose="020B0604020202020204" pitchFamily="34" charset="0"/>
            </a:endParaRPr>
          </a:p>
        </p:txBody>
      </p:sp>
      <p:sp>
        <p:nvSpPr>
          <p:cNvPr id="2" name="Freihandform 1"/>
          <p:cNvSpPr/>
          <p:nvPr/>
        </p:nvSpPr>
        <p:spPr>
          <a:xfrm>
            <a:off x="2756871" y="1722850"/>
            <a:ext cx="4762500" cy="3970020"/>
          </a:xfrm>
          <a:custGeom>
            <a:avLst/>
            <a:gdLst>
              <a:gd name="connsiteX0" fmla="*/ 0 w 4762500"/>
              <a:gd name="connsiteY0" fmla="*/ 0 h 3970020"/>
              <a:gd name="connsiteX1" fmla="*/ 2125980 w 4762500"/>
              <a:gd name="connsiteY1" fmla="*/ 182880 h 3970020"/>
              <a:gd name="connsiteX2" fmla="*/ 2125980 w 4762500"/>
              <a:gd name="connsiteY2" fmla="*/ 182880 h 3970020"/>
              <a:gd name="connsiteX3" fmla="*/ 3573780 w 4762500"/>
              <a:gd name="connsiteY3" fmla="*/ 1051560 h 3970020"/>
              <a:gd name="connsiteX4" fmla="*/ 4762500 w 4762500"/>
              <a:gd name="connsiteY4" fmla="*/ 3970020 h 3970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00" h="3970020">
                <a:moveTo>
                  <a:pt x="0" y="0"/>
                </a:moveTo>
                <a:lnTo>
                  <a:pt x="2125980" y="182880"/>
                </a:lnTo>
                <a:lnTo>
                  <a:pt x="2125980" y="182880"/>
                </a:lnTo>
                <a:cubicBezTo>
                  <a:pt x="2367280" y="327660"/>
                  <a:pt x="3134360" y="420370"/>
                  <a:pt x="3573780" y="1051560"/>
                </a:cubicBezTo>
                <a:cubicBezTo>
                  <a:pt x="4013200" y="1682750"/>
                  <a:pt x="4559300" y="3444240"/>
                  <a:pt x="4762500" y="3970020"/>
                </a:cubicBez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Freihandform 2"/>
          <p:cNvSpPr/>
          <p:nvPr/>
        </p:nvSpPr>
        <p:spPr>
          <a:xfrm>
            <a:off x="6408420" y="3727947"/>
            <a:ext cx="2880360" cy="2086113"/>
          </a:xfrm>
          <a:custGeom>
            <a:avLst/>
            <a:gdLst>
              <a:gd name="connsiteX0" fmla="*/ 0 w 2880360"/>
              <a:gd name="connsiteY0" fmla="*/ 2086113 h 2086113"/>
              <a:gd name="connsiteX1" fmla="*/ 1508760 w 2880360"/>
              <a:gd name="connsiteY1" fmla="*/ 5853 h 2086113"/>
              <a:gd name="connsiteX2" fmla="*/ 2880360 w 2880360"/>
              <a:gd name="connsiteY2" fmla="*/ 1583193 h 2086113"/>
            </a:gdLst>
            <a:ahLst/>
            <a:cxnLst>
              <a:cxn ang="0">
                <a:pos x="connsiteX0" y="connsiteY0"/>
              </a:cxn>
              <a:cxn ang="0">
                <a:pos x="connsiteX1" y="connsiteY1"/>
              </a:cxn>
              <a:cxn ang="0">
                <a:pos x="connsiteX2" y="connsiteY2"/>
              </a:cxn>
            </a:cxnLst>
            <a:rect l="l" t="t" r="r" b="b"/>
            <a:pathLst>
              <a:path w="2880360" h="2086113">
                <a:moveTo>
                  <a:pt x="0" y="2086113"/>
                </a:moveTo>
                <a:cubicBezTo>
                  <a:pt x="514350" y="1087893"/>
                  <a:pt x="1028700" y="89673"/>
                  <a:pt x="1508760" y="5853"/>
                </a:cubicBezTo>
                <a:cubicBezTo>
                  <a:pt x="1988820" y="-77967"/>
                  <a:pt x="2434590" y="752613"/>
                  <a:pt x="2880360" y="1583193"/>
                </a:cubicBezTo>
              </a:path>
            </a:pathLst>
          </a:cu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6804200" y="2430549"/>
            <a:ext cx="2484580" cy="3383511"/>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itel 3">
            <a:extLst>
              <a:ext uri="{FF2B5EF4-FFF2-40B4-BE49-F238E27FC236}">
                <a16:creationId xmlns="" xmlns:a16="http://schemas.microsoft.com/office/drawing/2014/main" id="{803CA8A5-3CEC-173E-8C0B-FF8599BA4F79}"/>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smtClean="0">
                <a:solidFill>
                  <a:schemeClr val="accent3">
                    <a:lumMod val="50000"/>
                  </a:schemeClr>
                </a:solidFill>
                <a:latin typeface="Arial" panose="020B0604020202020204" pitchFamily="34" charset="0"/>
                <a:cs typeface="Arial" panose="020B0604020202020204" pitchFamily="34" charset="0"/>
              </a:rPr>
              <a:t>6</a:t>
            </a:r>
            <a:endParaRPr lang="en-US" sz="2800" dirty="0">
              <a:solidFill>
                <a:schemeClr val="accent3">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335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5" grpId="0" animBg="1"/>
      <p:bldP spid="18" grpId="0"/>
      <p:bldP spid="2" grpId="0" animBg="1"/>
      <p:bldP spid="3"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fik 29">
            <a:extLst>
              <a:ext uri="{FF2B5EF4-FFF2-40B4-BE49-F238E27FC236}">
                <a16:creationId xmlns="" xmlns:a16="http://schemas.microsoft.com/office/drawing/2014/main" id="{8D6D7456-FDD9-1920-BB7E-B2BC077A93D1}"/>
              </a:ext>
            </a:extLst>
          </p:cNvPr>
          <p:cNvPicPr>
            <a:picLocks noChangeAspect="1"/>
          </p:cNvPicPr>
          <p:nvPr/>
        </p:nvPicPr>
        <p:blipFill rotWithShape="1">
          <a:blip r:embed="rId2">
            <a:extLst>
              <a:ext uri="{28A0092B-C50C-407E-A947-70E740481C1C}">
                <a14:useLocalDpi xmlns:a14="http://schemas.microsoft.com/office/drawing/2010/main" val="0"/>
              </a:ext>
            </a:extLst>
          </a:blip>
          <a:srcRect l="4982" t="7500" r="51458" b="53425"/>
          <a:stretch/>
        </p:blipFill>
        <p:spPr>
          <a:xfrm>
            <a:off x="2714625" y="1455505"/>
            <a:ext cx="6779429" cy="4561120"/>
          </a:xfrm>
          <a:prstGeom prst="rect">
            <a:avLst/>
          </a:prstGeom>
        </p:spPr>
      </p:pic>
      <p:sp>
        <p:nvSpPr>
          <p:cNvPr id="4" name="Titel 3">
            <a:extLst>
              <a:ext uri="{FF2B5EF4-FFF2-40B4-BE49-F238E27FC236}">
                <a16:creationId xmlns="" xmlns:a16="http://schemas.microsoft.com/office/drawing/2014/main" id="{FD279951-E407-E968-65F6-52650D9BE45D}"/>
              </a:ext>
            </a:extLst>
          </p:cNvPr>
          <p:cNvSpPr txBox="1">
            <a:spLocks/>
          </p:cNvSpPr>
          <p:nvPr/>
        </p:nvSpPr>
        <p:spPr>
          <a:xfrm>
            <a:off x="317500" y="352695"/>
            <a:ext cx="11112500" cy="1200329"/>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3">
                    <a:lumMod val="50000"/>
                  </a:schemeClr>
                </a:solidFill>
                <a:latin typeface="Arial" panose="020B0604020202020204" pitchFamily="34" charset="0"/>
                <a:cs typeface="Arial" panose="020B0604020202020204" pitchFamily="34" charset="0"/>
              </a:rPr>
              <a:t>UHECR propagation with </a:t>
            </a:r>
            <a:r>
              <a:rPr lang="de-DE" sz="4000" dirty="0">
                <a:solidFill>
                  <a:schemeClr val="accent3">
                    <a:lumMod val="50000"/>
                  </a:schemeClr>
                </a:solidFill>
                <a:latin typeface="Arial" panose="020B0604020202020204" pitchFamily="34" charset="0"/>
                <a:cs typeface="Arial" panose="020B0604020202020204" pitchFamily="34" charset="0"/>
              </a:rPr>
              <a:t>Prince-CR</a:t>
            </a:r>
            <a:endParaRPr lang="en-GB" sz="4000" dirty="0">
              <a:solidFill>
                <a:schemeClr val="accent3">
                  <a:lumMod val="50000"/>
                </a:schemeClr>
              </a:solidFill>
              <a:latin typeface="Arial" panose="020B0604020202020204" pitchFamily="34" charset="0"/>
              <a:cs typeface="Arial" panose="020B0604020202020204" pitchFamily="34" charset="0"/>
            </a:endParaRPr>
          </a:p>
          <a:p>
            <a:endParaRPr lang="en-GB" sz="4000" dirty="0">
              <a:solidFill>
                <a:schemeClr val="accent3">
                  <a:lumMod val="50000"/>
                </a:schemeClr>
              </a:solidFill>
              <a:latin typeface="Arial" panose="020B0604020202020204" pitchFamily="34" charset="0"/>
              <a:cs typeface="Arial" panose="020B0604020202020204" pitchFamily="34" charset="0"/>
            </a:endParaRPr>
          </a:p>
        </p:txBody>
      </p:sp>
      <p:sp>
        <p:nvSpPr>
          <p:cNvPr id="7" name="Titel 3">
            <a:extLst>
              <a:ext uri="{FF2B5EF4-FFF2-40B4-BE49-F238E27FC236}">
                <a16:creationId xmlns="" xmlns:a16="http://schemas.microsoft.com/office/drawing/2014/main" id="{3448BF15-FE31-7274-7BFF-25FE6368CE57}"/>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smtClean="0">
                <a:solidFill>
                  <a:schemeClr val="accent3">
                    <a:lumMod val="50000"/>
                  </a:schemeClr>
                </a:solidFill>
                <a:latin typeface="Arial" panose="020B0604020202020204" pitchFamily="34" charset="0"/>
                <a:cs typeface="Arial" panose="020B0604020202020204" pitchFamily="34" charset="0"/>
              </a:rPr>
              <a:t>7</a:t>
            </a:r>
            <a:endParaRPr lang="en-US" sz="2800" dirty="0">
              <a:solidFill>
                <a:schemeClr val="accent3">
                  <a:lumMod val="50000"/>
                </a:schemeClr>
              </a:solidFill>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15" name="Freihand 14">
                <a:extLst>
                  <a:ext uri="{FF2B5EF4-FFF2-40B4-BE49-F238E27FC236}">
                    <a16:creationId xmlns="" xmlns:a16="http://schemas.microsoft.com/office/drawing/2014/main" id="{582E52FA-7B65-823B-1D62-FC05C7CB4D7E}"/>
                  </a:ext>
                </a:extLst>
              </p14:cNvPr>
              <p14:cNvContentPartPr/>
              <p14:nvPr/>
            </p14:nvContentPartPr>
            <p14:xfrm>
              <a:off x="4253975" y="2323805"/>
              <a:ext cx="360" cy="360"/>
            </p14:xfrm>
          </p:contentPart>
        </mc:Choice>
        <mc:Fallback xmlns="">
          <p:pic>
            <p:nvPicPr>
              <p:cNvPr id="15" name="Freihand 14">
                <a:extLst>
                  <a:ext uri="{FF2B5EF4-FFF2-40B4-BE49-F238E27FC236}">
                    <a16:creationId xmlns:a16="http://schemas.microsoft.com/office/drawing/2014/main" id="{582E52FA-7B65-823B-1D62-FC05C7CB4D7E}"/>
                  </a:ext>
                </a:extLst>
              </p:cNvPr>
              <p:cNvPicPr/>
              <p:nvPr/>
            </p:nvPicPr>
            <p:blipFill>
              <a:blip r:embed="rId4"/>
              <a:stretch>
                <a:fillRect/>
              </a:stretch>
            </p:blipFill>
            <p:spPr>
              <a:xfrm>
                <a:off x="4236335" y="2306165"/>
                <a:ext cx="36000" cy="36000"/>
              </a:xfrm>
              <a:prstGeom prst="rect">
                <a:avLst/>
              </a:prstGeom>
            </p:spPr>
          </p:pic>
        </mc:Fallback>
      </mc:AlternateContent>
      <p:grpSp>
        <p:nvGrpSpPr>
          <p:cNvPr id="18" name="Gruppieren 17">
            <a:extLst>
              <a:ext uri="{FF2B5EF4-FFF2-40B4-BE49-F238E27FC236}">
                <a16:creationId xmlns="" xmlns:a16="http://schemas.microsoft.com/office/drawing/2014/main" id="{29B3299D-1612-BF9F-F104-D24CEE37CC13}"/>
              </a:ext>
            </a:extLst>
          </p:cNvPr>
          <p:cNvGrpSpPr/>
          <p:nvPr/>
        </p:nvGrpSpPr>
        <p:grpSpPr>
          <a:xfrm>
            <a:off x="4204295" y="2305085"/>
            <a:ext cx="28800" cy="34920"/>
            <a:chOff x="4204295" y="2305085"/>
            <a:chExt cx="28800" cy="34920"/>
          </a:xfrm>
        </p:grpSpPr>
        <mc:AlternateContent xmlns:mc="http://schemas.openxmlformats.org/markup-compatibility/2006" xmlns:p14="http://schemas.microsoft.com/office/powerpoint/2010/main">
          <mc:Choice Requires="p14">
            <p:contentPart p14:bwMode="auto" r:id="rId5">
              <p14:nvContentPartPr>
                <p14:cNvPr id="16" name="Freihand 15">
                  <a:extLst>
                    <a:ext uri="{FF2B5EF4-FFF2-40B4-BE49-F238E27FC236}">
                      <a16:creationId xmlns="" xmlns:a16="http://schemas.microsoft.com/office/drawing/2014/main" id="{47434A4E-29EA-E5C5-A537-5D3361A5799C}"/>
                    </a:ext>
                  </a:extLst>
                </p14:cNvPr>
                <p14:cNvContentPartPr/>
                <p14:nvPr/>
              </p14:nvContentPartPr>
              <p14:xfrm>
                <a:off x="4204295" y="2305085"/>
                <a:ext cx="28800" cy="12960"/>
              </p14:xfrm>
            </p:contentPart>
          </mc:Choice>
          <mc:Fallback xmlns="">
            <p:pic>
              <p:nvPicPr>
                <p:cNvPr id="16" name="Freihand 15">
                  <a:extLst>
                    <a:ext uri="{FF2B5EF4-FFF2-40B4-BE49-F238E27FC236}">
                      <a16:creationId xmlns:a16="http://schemas.microsoft.com/office/drawing/2014/main" id="{47434A4E-29EA-E5C5-A537-5D3361A5799C}"/>
                    </a:ext>
                  </a:extLst>
                </p:cNvPr>
                <p:cNvPicPr/>
                <p:nvPr/>
              </p:nvPicPr>
              <p:blipFill>
                <a:blip r:embed="rId6"/>
                <a:stretch>
                  <a:fillRect/>
                </a:stretch>
              </p:blipFill>
              <p:spPr>
                <a:xfrm>
                  <a:off x="4186655" y="2287085"/>
                  <a:ext cx="64440" cy="48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Freihand 16">
                  <a:extLst>
                    <a:ext uri="{FF2B5EF4-FFF2-40B4-BE49-F238E27FC236}">
                      <a16:creationId xmlns="" xmlns:a16="http://schemas.microsoft.com/office/drawing/2014/main" id="{170016A3-9A53-A3AE-85D1-37ACF8BFA5C2}"/>
                    </a:ext>
                  </a:extLst>
                </p14:cNvPr>
                <p14:cNvContentPartPr/>
                <p14:nvPr/>
              </p14:nvContentPartPr>
              <p14:xfrm>
                <a:off x="4222295" y="2339645"/>
                <a:ext cx="360" cy="360"/>
              </p14:xfrm>
            </p:contentPart>
          </mc:Choice>
          <mc:Fallback xmlns="">
            <p:pic>
              <p:nvPicPr>
                <p:cNvPr id="17" name="Freihand 16">
                  <a:extLst>
                    <a:ext uri="{FF2B5EF4-FFF2-40B4-BE49-F238E27FC236}">
                      <a16:creationId xmlns:a16="http://schemas.microsoft.com/office/drawing/2014/main" id="{170016A3-9A53-A3AE-85D1-37ACF8BFA5C2}"/>
                    </a:ext>
                  </a:extLst>
                </p:cNvPr>
                <p:cNvPicPr/>
                <p:nvPr/>
              </p:nvPicPr>
              <p:blipFill>
                <a:blip r:embed="rId4"/>
                <a:stretch>
                  <a:fillRect/>
                </a:stretch>
              </p:blipFill>
              <p:spPr>
                <a:xfrm>
                  <a:off x="4204655" y="2322005"/>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23" name="Freihand 22">
                <a:extLst>
                  <a:ext uri="{FF2B5EF4-FFF2-40B4-BE49-F238E27FC236}">
                    <a16:creationId xmlns="" xmlns:a16="http://schemas.microsoft.com/office/drawing/2014/main" id="{1AAC8FF2-ADF0-3CAD-3940-DB4ABAE8F90B}"/>
                  </a:ext>
                </a:extLst>
              </p14:cNvPr>
              <p14:cNvContentPartPr/>
              <p14:nvPr/>
            </p14:nvContentPartPr>
            <p14:xfrm>
              <a:off x="4676615" y="2488325"/>
              <a:ext cx="29520" cy="26280"/>
            </p14:xfrm>
          </p:contentPart>
        </mc:Choice>
        <mc:Fallback xmlns="">
          <p:pic>
            <p:nvPicPr>
              <p:cNvPr id="23" name="Freihand 22">
                <a:extLst>
                  <a:ext uri="{FF2B5EF4-FFF2-40B4-BE49-F238E27FC236}">
                    <a16:creationId xmlns:a16="http://schemas.microsoft.com/office/drawing/2014/main" id="{1AAC8FF2-ADF0-3CAD-3940-DB4ABAE8F90B}"/>
                  </a:ext>
                </a:extLst>
              </p:cNvPr>
              <p:cNvPicPr/>
              <p:nvPr/>
            </p:nvPicPr>
            <p:blipFill>
              <a:blip r:embed="rId9"/>
              <a:stretch>
                <a:fillRect/>
              </a:stretch>
            </p:blipFill>
            <p:spPr>
              <a:xfrm>
                <a:off x="4658615" y="2470325"/>
                <a:ext cx="6516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4" name="Freihand 23">
                <a:extLst>
                  <a:ext uri="{FF2B5EF4-FFF2-40B4-BE49-F238E27FC236}">
                    <a16:creationId xmlns="" xmlns:a16="http://schemas.microsoft.com/office/drawing/2014/main" id="{4775E7C5-0C57-2CFC-9ED0-DCCBCE8C597C}"/>
                  </a:ext>
                </a:extLst>
              </p14:cNvPr>
              <p14:cNvContentPartPr/>
              <p14:nvPr/>
            </p14:nvContentPartPr>
            <p14:xfrm>
              <a:off x="4912415" y="2482565"/>
              <a:ext cx="29520" cy="27000"/>
            </p14:xfrm>
          </p:contentPart>
        </mc:Choice>
        <mc:Fallback xmlns="">
          <p:pic>
            <p:nvPicPr>
              <p:cNvPr id="24" name="Freihand 23">
                <a:extLst>
                  <a:ext uri="{FF2B5EF4-FFF2-40B4-BE49-F238E27FC236}">
                    <a16:creationId xmlns:a16="http://schemas.microsoft.com/office/drawing/2014/main" id="{4775E7C5-0C57-2CFC-9ED0-DCCBCE8C597C}"/>
                  </a:ext>
                </a:extLst>
              </p:cNvPr>
              <p:cNvPicPr/>
              <p:nvPr/>
            </p:nvPicPr>
            <p:blipFill>
              <a:blip r:embed="rId9"/>
              <a:stretch>
                <a:fillRect/>
              </a:stretch>
            </p:blipFill>
            <p:spPr>
              <a:xfrm>
                <a:off x="4894775" y="2464565"/>
                <a:ext cx="65160" cy="626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5" name="Freihand 24">
                <a:extLst>
                  <a:ext uri="{FF2B5EF4-FFF2-40B4-BE49-F238E27FC236}">
                    <a16:creationId xmlns="" xmlns:a16="http://schemas.microsoft.com/office/drawing/2014/main" id="{513BB2F3-6CAB-5C94-293B-6E9B5ED3DD31}"/>
                  </a:ext>
                </a:extLst>
              </p14:cNvPr>
              <p14:cNvContentPartPr/>
              <p14:nvPr/>
            </p14:nvContentPartPr>
            <p14:xfrm>
              <a:off x="5138135" y="2581205"/>
              <a:ext cx="29160" cy="29520"/>
            </p14:xfrm>
          </p:contentPart>
        </mc:Choice>
        <mc:Fallback xmlns="">
          <p:pic>
            <p:nvPicPr>
              <p:cNvPr id="25" name="Freihand 24">
                <a:extLst>
                  <a:ext uri="{FF2B5EF4-FFF2-40B4-BE49-F238E27FC236}">
                    <a16:creationId xmlns:a16="http://schemas.microsoft.com/office/drawing/2014/main" id="{513BB2F3-6CAB-5C94-293B-6E9B5ED3DD31}"/>
                  </a:ext>
                </a:extLst>
              </p:cNvPr>
              <p:cNvPicPr/>
              <p:nvPr/>
            </p:nvPicPr>
            <p:blipFill>
              <a:blip r:embed="rId12"/>
              <a:stretch>
                <a:fillRect/>
              </a:stretch>
            </p:blipFill>
            <p:spPr>
              <a:xfrm>
                <a:off x="5120135" y="2563565"/>
                <a:ext cx="64800" cy="651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6" name="Freihand 25">
                <a:extLst>
                  <a:ext uri="{FF2B5EF4-FFF2-40B4-BE49-F238E27FC236}">
                    <a16:creationId xmlns="" xmlns:a16="http://schemas.microsoft.com/office/drawing/2014/main" id="{BCBCA7C0-A966-73B7-23CC-6F18AD1BE979}"/>
                  </a:ext>
                </a:extLst>
              </p14:cNvPr>
              <p14:cNvContentPartPr/>
              <p14:nvPr/>
            </p14:nvContentPartPr>
            <p14:xfrm>
              <a:off x="5368175" y="2644565"/>
              <a:ext cx="32760" cy="38160"/>
            </p14:xfrm>
          </p:contentPart>
        </mc:Choice>
        <mc:Fallback xmlns="">
          <p:pic>
            <p:nvPicPr>
              <p:cNvPr id="26" name="Freihand 25">
                <a:extLst>
                  <a:ext uri="{FF2B5EF4-FFF2-40B4-BE49-F238E27FC236}">
                    <a16:creationId xmlns:a16="http://schemas.microsoft.com/office/drawing/2014/main" id="{BCBCA7C0-A966-73B7-23CC-6F18AD1BE979}"/>
                  </a:ext>
                </a:extLst>
              </p:cNvPr>
              <p:cNvPicPr/>
              <p:nvPr/>
            </p:nvPicPr>
            <p:blipFill>
              <a:blip r:embed="rId14"/>
              <a:stretch>
                <a:fillRect/>
              </a:stretch>
            </p:blipFill>
            <p:spPr>
              <a:xfrm>
                <a:off x="5350175" y="2626565"/>
                <a:ext cx="68400" cy="738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7" name="Freihand 26">
                <a:extLst>
                  <a:ext uri="{FF2B5EF4-FFF2-40B4-BE49-F238E27FC236}">
                    <a16:creationId xmlns="" xmlns:a16="http://schemas.microsoft.com/office/drawing/2014/main" id="{D7F342B0-6EB9-C57D-5B1B-2DFAFE61FC90}"/>
                  </a:ext>
                </a:extLst>
              </p14:cNvPr>
              <p14:cNvContentPartPr/>
              <p14:nvPr/>
            </p14:nvContentPartPr>
            <p14:xfrm>
              <a:off x="5597135" y="2649605"/>
              <a:ext cx="35640" cy="27720"/>
            </p14:xfrm>
          </p:contentPart>
        </mc:Choice>
        <mc:Fallback xmlns="">
          <p:pic>
            <p:nvPicPr>
              <p:cNvPr id="27" name="Freihand 26">
                <a:extLst>
                  <a:ext uri="{FF2B5EF4-FFF2-40B4-BE49-F238E27FC236}">
                    <a16:creationId xmlns:a16="http://schemas.microsoft.com/office/drawing/2014/main" id="{D7F342B0-6EB9-C57D-5B1B-2DFAFE61FC90}"/>
                  </a:ext>
                </a:extLst>
              </p:cNvPr>
              <p:cNvPicPr/>
              <p:nvPr/>
            </p:nvPicPr>
            <p:blipFill>
              <a:blip r:embed="rId16"/>
              <a:stretch>
                <a:fillRect/>
              </a:stretch>
            </p:blipFill>
            <p:spPr>
              <a:xfrm>
                <a:off x="5579135" y="2631965"/>
                <a:ext cx="71280" cy="63360"/>
              </a:xfrm>
              <a:prstGeom prst="rect">
                <a:avLst/>
              </a:prstGeom>
            </p:spPr>
          </p:pic>
        </mc:Fallback>
      </mc:AlternateContent>
      <p:grpSp>
        <p:nvGrpSpPr>
          <p:cNvPr id="29" name="Gruppieren 28">
            <a:extLst>
              <a:ext uri="{FF2B5EF4-FFF2-40B4-BE49-F238E27FC236}">
                <a16:creationId xmlns="" xmlns:a16="http://schemas.microsoft.com/office/drawing/2014/main" id="{489815B9-7375-258D-431F-85C778845227}"/>
              </a:ext>
            </a:extLst>
          </p:cNvPr>
          <p:cNvGrpSpPr/>
          <p:nvPr/>
        </p:nvGrpSpPr>
        <p:grpSpPr>
          <a:xfrm>
            <a:off x="4448015" y="2301485"/>
            <a:ext cx="38545" cy="36809"/>
            <a:chOff x="4448015" y="2301485"/>
            <a:chExt cx="38545" cy="36809"/>
          </a:xfrm>
        </p:grpSpPr>
        <mc:AlternateContent xmlns:mc="http://schemas.openxmlformats.org/markup-compatibility/2006" xmlns:p14="http://schemas.microsoft.com/office/powerpoint/2010/main">
          <mc:Choice Requires="p14">
            <p:contentPart p14:bwMode="auto" r:id="rId17">
              <p14:nvContentPartPr>
                <p14:cNvPr id="19" name="Freihand 18">
                  <a:extLst>
                    <a:ext uri="{FF2B5EF4-FFF2-40B4-BE49-F238E27FC236}">
                      <a16:creationId xmlns="" xmlns:a16="http://schemas.microsoft.com/office/drawing/2014/main" id="{C1B55C15-12E0-E930-A4B4-A815321735A5}"/>
                    </a:ext>
                  </a:extLst>
                </p14:cNvPr>
                <p14:cNvContentPartPr/>
                <p14:nvPr/>
              </p14:nvContentPartPr>
              <p14:xfrm>
                <a:off x="4460615" y="2323805"/>
                <a:ext cx="360" cy="360"/>
              </p14:xfrm>
            </p:contentPart>
          </mc:Choice>
          <mc:Fallback xmlns="">
            <p:pic>
              <p:nvPicPr>
                <p:cNvPr id="19" name="Freihand 18">
                  <a:extLst>
                    <a:ext uri="{FF2B5EF4-FFF2-40B4-BE49-F238E27FC236}">
                      <a16:creationId xmlns:a16="http://schemas.microsoft.com/office/drawing/2014/main" id="{C1B55C15-12E0-E930-A4B4-A815321735A5}"/>
                    </a:ext>
                  </a:extLst>
                </p:cNvPr>
                <p:cNvPicPr/>
                <p:nvPr/>
              </p:nvPicPr>
              <p:blipFill>
                <a:blip r:embed="rId4"/>
                <a:stretch>
                  <a:fillRect/>
                </a:stretch>
              </p:blipFill>
              <p:spPr>
                <a:xfrm>
                  <a:off x="4442615" y="230616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0" name="Freihand 19">
                  <a:extLst>
                    <a:ext uri="{FF2B5EF4-FFF2-40B4-BE49-F238E27FC236}">
                      <a16:creationId xmlns="" xmlns:a16="http://schemas.microsoft.com/office/drawing/2014/main" id="{4175F844-E41F-0F7A-A3D3-EB8215862C14}"/>
                    </a:ext>
                  </a:extLst>
                </p14:cNvPr>
                <p14:cNvContentPartPr/>
                <p14:nvPr/>
              </p14:nvContentPartPr>
              <p14:xfrm>
                <a:off x="4448015" y="2301845"/>
                <a:ext cx="360" cy="360"/>
              </p14:xfrm>
            </p:contentPart>
          </mc:Choice>
          <mc:Fallback xmlns="">
            <p:pic>
              <p:nvPicPr>
                <p:cNvPr id="20" name="Freihand 19">
                  <a:extLst>
                    <a:ext uri="{FF2B5EF4-FFF2-40B4-BE49-F238E27FC236}">
                      <a16:creationId xmlns:a16="http://schemas.microsoft.com/office/drawing/2014/main" id="{4175F844-E41F-0F7A-A3D3-EB8215862C14}"/>
                    </a:ext>
                  </a:extLst>
                </p:cNvPr>
                <p:cNvPicPr/>
                <p:nvPr/>
              </p:nvPicPr>
              <p:blipFill>
                <a:blip r:embed="rId4"/>
                <a:stretch>
                  <a:fillRect/>
                </a:stretch>
              </p:blipFill>
              <p:spPr>
                <a:xfrm>
                  <a:off x="4430015" y="228384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1" name="Freihand 20">
                  <a:extLst>
                    <a:ext uri="{FF2B5EF4-FFF2-40B4-BE49-F238E27FC236}">
                      <a16:creationId xmlns="" xmlns:a16="http://schemas.microsoft.com/office/drawing/2014/main" id="{29FC38AE-9506-88C6-EE72-B49A85423B42}"/>
                    </a:ext>
                  </a:extLst>
                </p14:cNvPr>
                <p14:cNvContentPartPr/>
                <p14:nvPr/>
              </p14:nvContentPartPr>
              <p14:xfrm>
                <a:off x="4449095" y="2301485"/>
                <a:ext cx="22680" cy="33480"/>
              </p14:xfrm>
            </p:contentPart>
          </mc:Choice>
          <mc:Fallback xmlns="">
            <p:pic>
              <p:nvPicPr>
                <p:cNvPr id="21" name="Freihand 20">
                  <a:extLst>
                    <a:ext uri="{FF2B5EF4-FFF2-40B4-BE49-F238E27FC236}">
                      <a16:creationId xmlns:a16="http://schemas.microsoft.com/office/drawing/2014/main" id="{29FC38AE-9506-88C6-EE72-B49A85423B42}"/>
                    </a:ext>
                  </a:extLst>
                </p:cNvPr>
                <p:cNvPicPr/>
                <p:nvPr/>
              </p:nvPicPr>
              <p:blipFill>
                <a:blip r:embed="rId20"/>
                <a:stretch>
                  <a:fillRect/>
                </a:stretch>
              </p:blipFill>
              <p:spPr>
                <a:xfrm>
                  <a:off x="4431455" y="2283845"/>
                  <a:ext cx="58320" cy="691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8" name="Freihand 27">
                  <a:extLst>
                    <a:ext uri="{FF2B5EF4-FFF2-40B4-BE49-F238E27FC236}">
                      <a16:creationId xmlns="" xmlns:a16="http://schemas.microsoft.com/office/drawing/2014/main" id="{A70873B5-19EB-DC8D-0CBE-D781D98E0942}"/>
                    </a:ext>
                  </a:extLst>
                </p14:cNvPr>
                <p14:cNvContentPartPr/>
                <p14:nvPr/>
              </p14:nvContentPartPr>
              <p14:xfrm>
                <a:off x="4469280" y="2331094"/>
                <a:ext cx="17280" cy="7200"/>
              </p14:xfrm>
            </p:contentPart>
          </mc:Choice>
          <mc:Fallback xmlns="">
            <p:pic>
              <p:nvPicPr>
                <p:cNvPr id="28" name="Freihand 27">
                  <a:extLst>
                    <a:ext uri="{FF2B5EF4-FFF2-40B4-BE49-F238E27FC236}">
                      <a16:creationId xmlns:a16="http://schemas.microsoft.com/office/drawing/2014/main" id="{A70873B5-19EB-DC8D-0CBE-D781D98E0942}"/>
                    </a:ext>
                  </a:extLst>
                </p:cNvPr>
                <p:cNvPicPr/>
                <p:nvPr/>
              </p:nvPicPr>
              <p:blipFill>
                <a:blip r:embed="rId22"/>
                <a:stretch>
                  <a:fillRect/>
                </a:stretch>
              </p:blipFill>
              <p:spPr>
                <a:xfrm>
                  <a:off x="4451640" y="2313094"/>
                  <a:ext cx="52920" cy="42840"/>
                </a:xfrm>
                <a:prstGeom prst="rect">
                  <a:avLst/>
                </a:prstGeom>
              </p:spPr>
            </p:pic>
          </mc:Fallback>
        </mc:AlternateContent>
      </p:grpSp>
      <p:pic>
        <p:nvPicPr>
          <p:cNvPr id="5" name="Grafik 4">
            <a:extLst>
              <a:ext uri="{FF2B5EF4-FFF2-40B4-BE49-F238E27FC236}">
                <a16:creationId xmlns="" xmlns:a16="http://schemas.microsoft.com/office/drawing/2014/main" id="{5C94F038-0A10-FD68-339D-9EAFB9B1B0BC}"/>
              </a:ext>
            </a:extLst>
          </p:cNvPr>
          <p:cNvPicPr>
            <a:picLocks noChangeAspect="1"/>
          </p:cNvPicPr>
          <p:nvPr/>
        </p:nvPicPr>
        <p:blipFill rotWithShape="1">
          <a:blip r:embed="rId23">
            <a:extLst>
              <a:ext uri="{28A0092B-C50C-407E-A947-70E740481C1C}">
                <a14:useLocalDpi xmlns:a14="http://schemas.microsoft.com/office/drawing/2010/main" val="0"/>
              </a:ext>
            </a:extLst>
          </a:blip>
          <a:srcRect t="7524" r="52396" b="50000"/>
          <a:stretch/>
        </p:blipFill>
        <p:spPr>
          <a:xfrm>
            <a:off x="1913262" y="1455505"/>
            <a:ext cx="7439025" cy="4978227"/>
          </a:xfrm>
          <a:prstGeom prst="rect">
            <a:avLst/>
          </a:prstGeom>
        </p:spPr>
      </p:pic>
      <p:sp>
        <p:nvSpPr>
          <p:cNvPr id="2" name="Rechteck 1">
            <a:extLst>
              <a:ext uri="{FF2B5EF4-FFF2-40B4-BE49-F238E27FC236}">
                <a16:creationId xmlns="" xmlns:a16="http://schemas.microsoft.com/office/drawing/2014/main" id="{A8006CAB-D07D-1E21-3DB2-68F0EF596BE2}"/>
              </a:ext>
            </a:extLst>
          </p:cNvPr>
          <p:cNvSpPr/>
          <p:nvPr/>
        </p:nvSpPr>
        <p:spPr>
          <a:xfrm>
            <a:off x="9481128" y="1731501"/>
            <a:ext cx="2630351" cy="707886"/>
          </a:xfrm>
          <a:prstGeom prst="rect">
            <a:avLst/>
          </a:prstGeom>
        </p:spPr>
        <p:txBody>
          <a:bodyPr wrap="square">
            <a:spAutoFit/>
          </a:bodyPr>
          <a:lstStyle/>
          <a:p>
            <a:pPr marL="342900" indent="-342900">
              <a:buFont typeface="Arial" panose="020B0604020202020204" pitchFamily="34" charset="0"/>
              <a:buChar char="•"/>
            </a:pPr>
            <a:r>
              <a:rPr lang="en-GB" sz="2000" dirty="0">
                <a:solidFill>
                  <a:schemeClr val="accent3">
                    <a:lumMod val="50000"/>
                  </a:schemeClr>
                </a:solidFill>
                <a:latin typeface="Arial" panose="020B0604020202020204" pitchFamily="34" charset="0"/>
                <a:cs typeface="Arial" panose="020B0604020202020204" pitchFamily="34" charset="0"/>
              </a:rPr>
              <a:t>Use Prince-CR by Heinze et al.</a:t>
            </a:r>
            <a:r>
              <a:rPr lang="en-GB" sz="2000" baseline="30000" dirty="0">
                <a:solidFill>
                  <a:schemeClr val="accent3">
                    <a:lumMod val="50000"/>
                  </a:schemeClr>
                </a:solidFill>
                <a:latin typeface="Arial" panose="020B0604020202020204" pitchFamily="34" charset="0"/>
                <a:cs typeface="Arial" panose="020B0604020202020204" pitchFamily="34" charset="0"/>
              </a:rPr>
              <a:t>1</a:t>
            </a:r>
          </a:p>
        </p:txBody>
      </p:sp>
      <p:sp>
        <p:nvSpPr>
          <p:cNvPr id="8" name="Rechteck 7">
            <a:extLst>
              <a:ext uri="{FF2B5EF4-FFF2-40B4-BE49-F238E27FC236}">
                <a16:creationId xmlns="" xmlns:a16="http://schemas.microsoft.com/office/drawing/2014/main" id="{63086F95-D9A4-8EB8-5AE8-E8C5DCA0EBFD}"/>
              </a:ext>
            </a:extLst>
          </p:cNvPr>
          <p:cNvSpPr/>
          <p:nvPr/>
        </p:nvSpPr>
        <p:spPr>
          <a:xfrm>
            <a:off x="9494054" y="4842618"/>
            <a:ext cx="2702201" cy="1015663"/>
          </a:xfrm>
          <a:prstGeom prst="rect">
            <a:avLst/>
          </a:prstGeom>
        </p:spPr>
        <p:txBody>
          <a:bodyPr wrap="square">
            <a:spAutoFit/>
          </a:bodyPr>
          <a:lstStyle/>
          <a:p>
            <a:r>
              <a:rPr lang="de-DE" sz="2000" dirty="0">
                <a:solidFill>
                  <a:schemeClr val="accent3">
                    <a:lumMod val="50000"/>
                  </a:schemeClr>
                </a:solidFill>
                <a:latin typeface="Arial" panose="020B0604020202020204" pitchFamily="34" charset="0"/>
                <a:cs typeface="Arial" panose="020B0604020202020204" pitchFamily="34" charset="0"/>
              </a:rPr>
              <a:t>Heinze et al </a:t>
            </a:r>
            <a:r>
              <a:rPr lang="en-GB" sz="2000" dirty="0">
                <a:solidFill>
                  <a:schemeClr val="accent3">
                    <a:lumMod val="50000"/>
                  </a:schemeClr>
                </a:solidFill>
                <a:latin typeface="Arial" panose="020B0604020202020204" pitchFamily="34" charset="0"/>
                <a:cs typeface="Arial" panose="020B0604020202020204" pitchFamily="34" charset="0"/>
              </a:rPr>
              <a:t>2019 </a:t>
            </a:r>
            <a:r>
              <a:rPr lang="en-GB" sz="2000" dirty="0" err="1">
                <a:solidFill>
                  <a:schemeClr val="accent3">
                    <a:lumMod val="50000"/>
                  </a:schemeClr>
                </a:solidFill>
                <a:latin typeface="Arial" panose="020B0604020202020204" pitchFamily="34" charset="0"/>
                <a:cs typeface="Arial" panose="020B0604020202020204" pitchFamily="34" charset="0"/>
              </a:rPr>
              <a:t>Ap.J</a:t>
            </a:r>
            <a:r>
              <a:rPr lang="en-GB" sz="2000" dirty="0">
                <a:solidFill>
                  <a:schemeClr val="accent3">
                    <a:lumMod val="50000"/>
                  </a:schemeClr>
                </a:solidFill>
                <a:latin typeface="Arial" panose="020B0604020202020204" pitchFamily="34" charset="0"/>
                <a:cs typeface="Arial" panose="020B0604020202020204" pitchFamily="34" charset="0"/>
              </a:rPr>
              <a:t>. 873 no.1, 88</a:t>
            </a:r>
          </a:p>
          <a:p>
            <a:r>
              <a:rPr lang="de-DE" sz="2000" dirty="0" err="1">
                <a:solidFill>
                  <a:schemeClr val="accent3">
                    <a:lumMod val="50000"/>
                  </a:schemeClr>
                </a:solidFill>
                <a:latin typeface="Arial" panose="020B0604020202020204" pitchFamily="34" charset="0"/>
                <a:cs typeface="Arial" panose="020B0604020202020204" pitchFamily="34" charset="0"/>
              </a:rPr>
              <a:t>arXiv</a:t>
            </a:r>
            <a:r>
              <a:rPr lang="de-DE" sz="2000" dirty="0">
                <a:solidFill>
                  <a:schemeClr val="accent3">
                    <a:lumMod val="50000"/>
                  </a:schemeClr>
                </a:solidFill>
                <a:latin typeface="Arial" panose="020B0604020202020204" pitchFamily="34" charset="0"/>
                <a:cs typeface="Arial" panose="020B0604020202020204" pitchFamily="34" charset="0"/>
              </a:rPr>
              <a:t>: </a:t>
            </a:r>
            <a:r>
              <a:rPr lang="en-US" sz="2000" dirty="0">
                <a:solidFill>
                  <a:schemeClr val="accent3">
                    <a:lumMod val="50000"/>
                  </a:schemeClr>
                </a:solidFill>
                <a:latin typeface="Arial" panose="020B0604020202020204" pitchFamily="34" charset="0"/>
                <a:cs typeface="Arial" panose="020B0604020202020204" pitchFamily="34" charset="0"/>
              </a:rPr>
              <a:t>1901.03338</a:t>
            </a:r>
          </a:p>
        </p:txBody>
      </p:sp>
      <p:sp>
        <p:nvSpPr>
          <p:cNvPr id="9" name="Textfeld 8">
            <a:extLst>
              <a:ext uri="{FF2B5EF4-FFF2-40B4-BE49-F238E27FC236}">
                <a16:creationId xmlns="" xmlns:a16="http://schemas.microsoft.com/office/drawing/2014/main" id="{67D20F39-FFAF-F16F-F7A3-71F7A3AAE605}"/>
              </a:ext>
            </a:extLst>
          </p:cNvPr>
          <p:cNvSpPr txBox="1"/>
          <p:nvPr/>
        </p:nvSpPr>
        <p:spPr>
          <a:xfrm>
            <a:off x="9338219" y="4832582"/>
            <a:ext cx="257453" cy="369332"/>
          </a:xfrm>
          <a:prstGeom prst="rect">
            <a:avLst/>
          </a:prstGeom>
          <a:noFill/>
        </p:spPr>
        <p:txBody>
          <a:bodyPr wrap="square">
            <a:spAutoFit/>
          </a:bodyPr>
          <a:lstStyle/>
          <a:p>
            <a:r>
              <a:rPr lang="en-GB" sz="2400" baseline="30000" dirty="0">
                <a:solidFill>
                  <a:schemeClr val="accent3">
                    <a:lumMod val="50000"/>
                  </a:schemeClr>
                </a:solidFill>
                <a:latin typeface="Arial" panose="020B0604020202020204" pitchFamily="34" charset="0"/>
                <a:cs typeface="Arial" panose="020B0604020202020204" pitchFamily="34" charset="0"/>
              </a:rPr>
              <a:t>1</a:t>
            </a:r>
            <a:r>
              <a:rPr lang="en-GB" sz="1800" dirty="0">
                <a:solidFill>
                  <a:schemeClr val="accent3">
                    <a:lumMod val="50000"/>
                  </a:schemeClr>
                </a:solidFill>
                <a:latin typeface="Arial" panose="020B0604020202020204" pitchFamily="34" charset="0"/>
                <a:cs typeface="Arial" panose="020B0604020202020204" pitchFamily="34" charset="0"/>
              </a:rPr>
              <a:t> </a:t>
            </a:r>
            <a:endParaRPr lang="en-GB" dirty="0"/>
          </a:p>
        </p:txBody>
      </p:sp>
      <p:sp>
        <p:nvSpPr>
          <p:cNvPr id="10" name="Rechteck 9">
            <a:extLst>
              <a:ext uri="{FF2B5EF4-FFF2-40B4-BE49-F238E27FC236}">
                <a16:creationId xmlns="" xmlns:a16="http://schemas.microsoft.com/office/drawing/2014/main" id="{BB0521E5-F129-F779-F8AE-D7CC4F93478A}"/>
              </a:ext>
            </a:extLst>
          </p:cNvPr>
          <p:cNvSpPr/>
          <p:nvPr/>
        </p:nvSpPr>
        <p:spPr>
          <a:xfrm>
            <a:off x="9481128" y="2716300"/>
            <a:ext cx="2630351" cy="707886"/>
          </a:xfrm>
          <a:prstGeom prst="rect">
            <a:avLst/>
          </a:prstGeom>
        </p:spPr>
        <p:txBody>
          <a:bodyPr wrap="square">
            <a:spAutoFit/>
          </a:bodyPr>
          <a:lstStyle/>
          <a:p>
            <a:pPr marL="342900" indent="-342900">
              <a:buFont typeface="Arial" panose="020B0604020202020204" pitchFamily="34" charset="0"/>
              <a:buChar char="•"/>
            </a:pPr>
            <a:r>
              <a:rPr lang="en-GB" sz="2000" dirty="0">
                <a:solidFill>
                  <a:schemeClr val="accent3">
                    <a:lumMod val="50000"/>
                  </a:schemeClr>
                </a:solidFill>
                <a:latin typeface="Arial" panose="020B0604020202020204" pitchFamily="34" charset="0"/>
                <a:cs typeface="Arial" panose="020B0604020202020204" pitchFamily="34" charset="0"/>
              </a:rPr>
              <a:t>1D propagation simulation</a:t>
            </a:r>
            <a:endParaRPr lang="en-GB" sz="2000" baseline="30000" dirty="0">
              <a:solidFill>
                <a:schemeClr val="accent3">
                  <a:lumMod val="50000"/>
                </a:schemeClr>
              </a:solidFill>
              <a:latin typeface="Arial" panose="020B0604020202020204" pitchFamily="34" charset="0"/>
              <a:cs typeface="Arial" panose="020B0604020202020204" pitchFamily="34" charset="0"/>
            </a:endParaRPr>
          </a:p>
        </p:txBody>
      </p:sp>
      <p:sp>
        <p:nvSpPr>
          <p:cNvPr id="11" name="Rechteck 10">
            <a:extLst>
              <a:ext uri="{FF2B5EF4-FFF2-40B4-BE49-F238E27FC236}">
                <a16:creationId xmlns="" xmlns:a16="http://schemas.microsoft.com/office/drawing/2014/main" id="{BEFC5444-C2C8-A0D6-AFD9-ED41ADC1F5A0}"/>
              </a:ext>
            </a:extLst>
          </p:cNvPr>
          <p:cNvSpPr/>
          <p:nvPr/>
        </p:nvSpPr>
        <p:spPr>
          <a:xfrm>
            <a:off x="9481128" y="3717034"/>
            <a:ext cx="2630351" cy="707886"/>
          </a:xfrm>
          <a:prstGeom prst="rect">
            <a:avLst/>
          </a:prstGeom>
        </p:spPr>
        <p:txBody>
          <a:bodyPr wrap="square">
            <a:spAutoFit/>
          </a:bodyPr>
          <a:lstStyle/>
          <a:p>
            <a:pPr marL="342900" indent="-342900">
              <a:buFont typeface="Arial" panose="020B0604020202020204" pitchFamily="34" charset="0"/>
              <a:buChar char="•"/>
            </a:pPr>
            <a:r>
              <a:rPr lang="en-GB" sz="2000" dirty="0">
                <a:solidFill>
                  <a:schemeClr val="accent3">
                    <a:lumMod val="50000"/>
                  </a:schemeClr>
                </a:solidFill>
                <a:latin typeface="Arial" panose="020B0604020202020204" pitchFamily="34" charset="0"/>
                <a:cs typeface="Arial" panose="020B0604020202020204" pitchFamily="34" charset="0"/>
              </a:rPr>
              <a:t>Reproduced compositional fit</a:t>
            </a:r>
            <a:endParaRPr lang="en-GB" sz="2000" baseline="30000" dirty="0">
              <a:solidFill>
                <a:schemeClr val="accent3">
                  <a:lumMod val="50000"/>
                </a:schemeClr>
              </a:solidFill>
              <a:latin typeface="Arial" panose="020B0604020202020204" pitchFamily="34" charset="0"/>
              <a:cs typeface="Arial" panose="020B0604020202020204" pitchFamily="34" charset="0"/>
            </a:endParaRPr>
          </a:p>
        </p:txBody>
      </p:sp>
      <p:sp>
        <p:nvSpPr>
          <p:cNvPr id="3" name="Ellipse 2"/>
          <p:cNvSpPr/>
          <p:nvPr/>
        </p:nvSpPr>
        <p:spPr>
          <a:xfrm>
            <a:off x="5340409" y="2613107"/>
            <a:ext cx="65288" cy="848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Ellipse 30"/>
          <p:cNvSpPr/>
          <p:nvPr/>
        </p:nvSpPr>
        <p:spPr>
          <a:xfrm>
            <a:off x="5098256" y="2555081"/>
            <a:ext cx="83359" cy="799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Ellipse 31"/>
          <p:cNvSpPr/>
          <p:nvPr/>
        </p:nvSpPr>
        <p:spPr>
          <a:xfrm>
            <a:off x="4169896" y="2271591"/>
            <a:ext cx="83359" cy="799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p:cNvSpPr/>
          <p:nvPr/>
        </p:nvSpPr>
        <p:spPr>
          <a:xfrm>
            <a:off x="4406335" y="2271591"/>
            <a:ext cx="83359" cy="799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Ellipse 33"/>
          <p:cNvSpPr/>
          <p:nvPr/>
        </p:nvSpPr>
        <p:spPr>
          <a:xfrm>
            <a:off x="4634935" y="2456091"/>
            <a:ext cx="83359" cy="799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Ellipse 34"/>
          <p:cNvSpPr/>
          <p:nvPr/>
        </p:nvSpPr>
        <p:spPr>
          <a:xfrm>
            <a:off x="4870735" y="2435991"/>
            <a:ext cx="83359" cy="799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Ellipse 35"/>
          <p:cNvSpPr/>
          <p:nvPr/>
        </p:nvSpPr>
        <p:spPr>
          <a:xfrm>
            <a:off x="5577123" y="2621040"/>
            <a:ext cx="65289" cy="7691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4360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 xmlns:a16="http://schemas.microsoft.com/office/drawing/2014/main" id="{90E98B46-1494-30F3-6561-FCEDB0FC7121}"/>
              </a:ext>
            </a:extLst>
          </p:cNvPr>
          <p:cNvPicPr>
            <a:picLocks noChangeAspect="1"/>
          </p:cNvPicPr>
          <p:nvPr/>
        </p:nvPicPr>
        <p:blipFill rotWithShape="1">
          <a:blip r:embed="rId2">
            <a:extLst>
              <a:ext uri="{28A0092B-C50C-407E-A947-70E740481C1C}">
                <a14:useLocalDpi xmlns:a14="http://schemas.microsoft.com/office/drawing/2010/main" val="0"/>
              </a:ext>
            </a:extLst>
          </a:blip>
          <a:srcRect r="52083" b="50000"/>
          <a:stretch/>
        </p:blipFill>
        <p:spPr>
          <a:xfrm>
            <a:off x="1929694" y="584344"/>
            <a:ext cx="7468306" cy="5844761"/>
          </a:xfrm>
          <a:prstGeom prst="rect">
            <a:avLst/>
          </a:prstGeom>
        </p:spPr>
      </p:pic>
      <p:sp>
        <p:nvSpPr>
          <p:cNvPr id="4" name="Titel 3">
            <a:extLst>
              <a:ext uri="{FF2B5EF4-FFF2-40B4-BE49-F238E27FC236}">
                <a16:creationId xmlns="" xmlns:a16="http://schemas.microsoft.com/office/drawing/2014/main" id="{FD279951-E407-E968-65F6-52650D9BE45D}"/>
              </a:ext>
            </a:extLst>
          </p:cNvPr>
          <p:cNvSpPr txBox="1">
            <a:spLocks/>
          </p:cNvSpPr>
          <p:nvPr/>
        </p:nvSpPr>
        <p:spPr>
          <a:xfrm>
            <a:off x="317500" y="352695"/>
            <a:ext cx="11112500" cy="6463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3">
                    <a:lumMod val="50000"/>
                  </a:schemeClr>
                </a:solidFill>
                <a:latin typeface="Arial" panose="020B0604020202020204" pitchFamily="34" charset="0"/>
                <a:cs typeface="Arial" panose="020B0604020202020204" pitchFamily="34" charset="0"/>
              </a:rPr>
              <a:t>UHECR propagation</a:t>
            </a:r>
          </a:p>
        </p:txBody>
      </p:sp>
      <p:sp>
        <p:nvSpPr>
          <p:cNvPr id="7" name="Titel 3">
            <a:extLst>
              <a:ext uri="{FF2B5EF4-FFF2-40B4-BE49-F238E27FC236}">
                <a16:creationId xmlns="" xmlns:a16="http://schemas.microsoft.com/office/drawing/2014/main" id="{3448BF15-FE31-7274-7BFF-25FE6368CE57}"/>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smtClean="0">
                <a:solidFill>
                  <a:schemeClr val="accent3">
                    <a:lumMod val="50000"/>
                  </a:schemeClr>
                </a:solidFill>
                <a:latin typeface="Arial" panose="020B0604020202020204" pitchFamily="34" charset="0"/>
                <a:cs typeface="Arial" panose="020B0604020202020204" pitchFamily="34" charset="0"/>
              </a:rPr>
              <a:t>7</a:t>
            </a:r>
            <a:endParaRPr lang="en-US" sz="2800" dirty="0">
              <a:solidFill>
                <a:schemeClr val="accent3">
                  <a:lumMod val="50000"/>
                </a:schemeClr>
              </a:solidFill>
              <a:latin typeface="Arial" panose="020B0604020202020204" pitchFamily="34" charset="0"/>
              <a:cs typeface="Arial" panose="020B0604020202020204" pitchFamily="34" charset="0"/>
            </a:endParaRPr>
          </a:p>
        </p:txBody>
      </p:sp>
      <p:sp>
        <p:nvSpPr>
          <p:cNvPr id="2" name="Rechteck 1">
            <a:extLst>
              <a:ext uri="{FF2B5EF4-FFF2-40B4-BE49-F238E27FC236}">
                <a16:creationId xmlns="" xmlns:a16="http://schemas.microsoft.com/office/drawing/2014/main" id="{DB4B3225-EB86-FDC9-8E38-2C7088F88D7F}"/>
              </a:ext>
            </a:extLst>
          </p:cNvPr>
          <p:cNvSpPr/>
          <p:nvPr/>
        </p:nvSpPr>
        <p:spPr>
          <a:xfrm>
            <a:off x="9290628" y="1731501"/>
            <a:ext cx="3028372" cy="707886"/>
          </a:xfrm>
          <a:prstGeom prst="rect">
            <a:avLst/>
          </a:prstGeom>
        </p:spPr>
        <p:txBody>
          <a:bodyPr wrap="square">
            <a:spAutoFit/>
          </a:bodyPr>
          <a:lstStyle/>
          <a:p>
            <a:pPr marL="342900" indent="-342900">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CR travel further under changed T(z)</a:t>
            </a:r>
            <a:endParaRPr lang="en-GB" sz="2000" baseline="30000" dirty="0">
              <a:solidFill>
                <a:schemeClr val="bg1"/>
              </a:solidFill>
              <a:latin typeface="Arial" panose="020B0604020202020204" pitchFamily="34" charset="0"/>
              <a:cs typeface="Arial" panose="020B0604020202020204" pitchFamily="34" charset="0"/>
            </a:endParaRPr>
          </a:p>
        </p:txBody>
      </p:sp>
      <p:sp>
        <p:nvSpPr>
          <p:cNvPr id="5" name="Rechteck 4">
            <a:extLst>
              <a:ext uri="{FF2B5EF4-FFF2-40B4-BE49-F238E27FC236}">
                <a16:creationId xmlns="" xmlns:a16="http://schemas.microsoft.com/office/drawing/2014/main" id="{DE537E7E-6459-C473-D47F-F8B8B77D94D6}"/>
              </a:ext>
            </a:extLst>
          </p:cNvPr>
          <p:cNvSpPr/>
          <p:nvPr/>
        </p:nvSpPr>
        <p:spPr>
          <a:xfrm>
            <a:off x="9290628" y="2672023"/>
            <a:ext cx="3028372" cy="707886"/>
          </a:xfrm>
          <a:prstGeom prst="rect">
            <a:avLst/>
          </a:prstGeom>
        </p:spPr>
        <p:txBody>
          <a:bodyPr wrap="square">
            <a:spAutoFit/>
          </a:bodyPr>
          <a:lstStyle/>
          <a:p>
            <a:pPr marL="342900" indent="-342900">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Higher flux of heavy elements</a:t>
            </a:r>
            <a:endParaRPr lang="en-GB" sz="2000" baseline="30000" dirty="0">
              <a:solidFill>
                <a:schemeClr val="bg1"/>
              </a:solidFill>
              <a:latin typeface="Arial" panose="020B0604020202020204" pitchFamily="34" charset="0"/>
              <a:cs typeface="Arial" panose="020B0604020202020204" pitchFamily="34" charset="0"/>
            </a:endParaRPr>
          </a:p>
        </p:txBody>
      </p:sp>
      <p:sp>
        <p:nvSpPr>
          <p:cNvPr id="6" name="Rechteck 5">
            <a:extLst>
              <a:ext uri="{FF2B5EF4-FFF2-40B4-BE49-F238E27FC236}">
                <a16:creationId xmlns="" xmlns:a16="http://schemas.microsoft.com/office/drawing/2014/main" id="{EFF54A43-EF82-5BBB-2039-43A4870DFB96}"/>
              </a:ext>
            </a:extLst>
          </p:cNvPr>
          <p:cNvSpPr/>
          <p:nvPr/>
        </p:nvSpPr>
        <p:spPr>
          <a:xfrm>
            <a:off x="9290628" y="3610042"/>
            <a:ext cx="3028372" cy="707886"/>
          </a:xfrm>
          <a:prstGeom prst="rect">
            <a:avLst/>
          </a:prstGeom>
        </p:spPr>
        <p:txBody>
          <a:bodyPr wrap="square">
            <a:spAutoFit/>
          </a:bodyPr>
          <a:lstStyle/>
          <a:p>
            <a:pPr marL="342900" indent="-342900">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Pile-up of protons below the ankle</a:t>
            </a:r>
            <a:endParaRPr lang="en-GB" sz="2000" baseline="30000" dirty="0">
              <a:solidFill>
                <a:schemeClr val="bg1"/>
              </a:solidFill>
              <a:latin typeface="Arial" panose="020B0604020202020204" pitchFamily="34" charset="0"/>
              <a:cs typeface="Arial" panose="020B0604020202020204" pitchFamily="34" charset="0"/>
            </a:endParaRPr>
          </a:p>
        </p:txBody>
      </p:sp>
      <p:sp>
        <p:nvSpPr>
          <p:cNvPr id="8" name="Rechteck 7"/>
          <p:cNvSpPr/>
          <p:nvPr/>
        </p:nvSpPr>
        <p:spPr>
          <a:xfrm>
            <a:off x="3916680" y="1104900"/>
            <a:ext cx="4503420" cy="358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481977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 xmlns:a16="http://schemas.microsoft.com/office/drawing/2014/main" id="{A68BC608-E1F7-8D3A-F807-B4C3B5A42B9C}"/>
              </a:ext>
            </a:extLst>
          </p:cNvPr>
          <p:cNvPicPr>
            <a:picLocks noChangeAspect="1"/>
          </p:cNvPicPr>
          <p:nvPr/>
        </p:nvPicPr>
        <p:blipFill rotWithShape="1">
          <a:blip r:embed="rId2">
            <a:extLst>
              <a:ext uri="{28A0092B-C50C-407E-A947-70E740481C1C}">
                <a14:useLocalDpi xmlns:a14="http://schemas.microsoft.com/office/drawing/2010/main" val="0"/>
              </a:ext>
            </a:extLst>
          </a:blip>
          <a:srcRect r="51746" b="50000"/>
          <a:stretch/>
        </p:blipFill>
        <p:spPr>
          <a:xfrm>
            <a:off x="1887591" y="727760"/>
            <a:ext cx="7539889" cy="5859535"/>
          </a:xfrm>
          <a:prstGeom prst="rect">
            <a:avLst/>
          </a:prstGeom>
        </p:spPr>
      </p:pic>
      <p:sp>
        <p:nvSpPr>
          <p:cNvPr id="11" name="Rechteck 10"/>
          <p:cNvSpPr/>
          <p:nvPr/>
        </p:nvSpPr>
        <p:spPr>
          <a:xfrm>
            <a:off x="3999341" y="970273"/>
            <a:ext cx="4503420" cy="358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itel 3">
            <a:extLst>
              <a:ext uri="{FF2B5EF4-FFF2-40B4-BE49-F238E27FC236}">
                <a16:creationId xmlns="" xmlns:a16="http://schemas.microsoft.com/office/drawing/2014/main" id="{76DD3501-63CE-B558-DFBE-3C1007E2FE8A}"/>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smtClean="0">
                <a:solidFill>
                  <a:schemeClr val="accent3">
                    <a:lumMod val="50000"/>
                  </a:schemeClr>
                </a:solidFill>
                <a:latin typeface="Arial" panose="020B0604020202020204" pitchFamily="34" charset="0"/>
                <a:cs typeface="Arial" panose="020B0604020202020204" pitchFamily="34" charset="0"/>
              </a:rPr>
              <a:t>7</a:t>
            </a:r>
            <a:endParaRPr lang="en-US" sz="2800" dirty="0">
              <a:solidFill>
                <a:schemeClr val="accent3">
                  <a:lumMod val="50000"/>
                </a:schemeClr>
              </a:solidFill>
              <a:latin typeface="Arial" panose="020B0604020202020204" pitchFamily="34" charset="0"/>
              <a:cs typeface="Arial" panose="020B0604020202020204" pitchFamily="34" charset="0"/>
            </a:endParaRPr>
          </a:p>
        </p:txBody>
      </p:sp>
      <p:sp>
        <p:nvSpPr>
          <p:cNvPr id="4" name="Titel 3">
            <a:extLst>
              <a:ext uri="{FF2B5EF4-FFF2-40B4-BE49-F238E27FC236}">
                <a16:creationId xmlns="" xmlns:a16="http://schemas.microsoft.com/office/drawing/2014/main" id="{FD279951-E407-E968-65F6-52650D9BE45D}"/>
              </a:ext>
            </a:extLst>
          </p:cNvPr>
          <p:cNvSpPr txBox="1">
            <a:spLocks/>
          </p:cNvSpPr>
          <p:nvPr/>
        </p:nvSpPr>
        <p:spPr>
          <a:xfrm>
            <a:off x="317500" y="352695"/>
            <a:ext cx="11112500" cy="6463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3">
                    <a:lumMod val="50000"/>
                  </a:schemeClr>
                </a:solidFill>
                <a:latin typeface="Arial" panose="020B0604020202020204" pitchFamily="34" charset="0"/>
                <a:cs typeface="Arial" panose="020B0604020202020204" pitchFamily="34" charset="0"/>
              </a:rPr>
              <a:t>UHECR propagation</a:t>
            </a:r>
          </a:p>
        </p:txBody>
      </p:sp>
      <p:sp>
        <p:nvSpPr>
          <p:cNvPr id="7" name="Titel 3">
            <a:extLst>
              <a:ext uri="{FF2B5EF4-FFF2-40B4-BE49-F238E27FC236}">
                <a16:creationId xmlns="" xmlns:a16="http://schemas.microsoft.com/office/drawing/2014/main" id="{4CBEE9FA-EE73-BFE0-550E-90A9F1851FA9}"/>
              </a:ext>
            </a:extLst>
          </p:cNvPr>
          <p:cNvSpPr txBox="1">
            <a:spLocks/>
          </p:cNvSpPr>
          <p:nvPr/>
        </p:nvSpPr>
        <p:spPr>
          <a:xfrm>
            <a:off x="781025" y="1116814"/>
            <a:ext cx="1983495" cy="6463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4000" dirty="0">
                <a:solidFill>
                  <a:schemeClr val="accent3">
                    <a:lumMod val="50000"/>
                  </a:schemeClr>
                </a:solidFill>
                <a:latin typeface="Arial" panose="020B0604020202020204" pitchFamily="34" charset="0"/>
                <a:cs typeface="Arial" panose="020B0604020202020204" pitchFamily="34" charset="0"/>
              </a:rPr>
              <a:t>(1+z</a:t>
            </a:r>
            <a:r>
              <a:rPr lang="en-GB" sz="4000" dirty="0">
                <a:solidFill>
                  <a:schemeClr val="accent3">
                    <a:lumMod val="50000"/>
                  </a:schemeClr>
                </a:solidFill>
                <a:latin typeface="Arial" panose="020B0604020202020204" pitchFamily="34" charset="0"/>
                <a:cs typeface="Arial" panose="020B0604020202020204" pitchFamily="34" charset="0"/>
              </a:rPr>
              <a:t>)</a:t>
            </a:r>
            <a:r>
              <a:rPr lang="en-GB" sz="4000" baseline="30000" dirty="0">
                <a:solidFill>
                  <a:schemeClr val="accent3">
                    <a:lumMod val="50000"/>
                  </a:schemeClr>
                </a:solidFill>
                <a:latin typeface="Arial" panose="020B0604020202020204" pitchFamily="34" charset="0"/>
                <a:cs typeface="Arial" panose="020B0604020202020204" pitchFamily="34" charset="0"/>
              </a:rPr>
              <a:t>m</a:t>
            </a:r>
          </a:p>
        </p:txBody>
      </p:sp>
      <mc:AlternateContent xmlns:mc="http://schemas.openxmlformats.org/markup-compatibility/2006">
        <mc:Choice xmlns="" xmlns:aink="http://schemas.microsoft.com/office/drawing/2016/ink" xmlns:p14="http://schemas.microsoft.com/office/powerpoint/2010/main" Requires="p14 aink">
          <p:contentPart p14:bwMode="auto" r:id="rId3">
            <p14:nvContentPartPr>
              <p14:cNvPr id="9" name="Freihand 8">
                <a:extLst>
                  <a:ext uri="{FF2B5EF4-FFF2-40B4-BE49-F238E27FC236}">
                    <a16:creationId xmlns:a16="http://schemas.microsoft.com/office/drawing/2014/main" id="{1B4059C9-B908-5241-0EC0-2267F8DE781C}"/>
                  </a:ext>
                </a:extLst>
              </p14:cNvPr>
              <p14:cNvContentPartPr/>
              <p14:nvPr/>
            </p14:nvContentPartPr>
            <p14:xfrm>
              <a:off x="4669440" y="1126080"/>
              <a:ext cx="550800" cy="550440"/>
            </p14:xfrm>
          </p:contentPart>
        </mc:Choice>
        <mc:Fallback>
          <p:pic>
            <p:nvPicPr>
              <p:cNvPr id="9" name="Freihand 8">
                <a:extLst>
                  <a:ext uri="{FF2B5EF4-FFF2-40B4-BE49-F238E27FC236}">
                    <a16:creationId xmlns:p14="http://schemas.microsoft.com/office/powerpoint/2010/main" xmlns:aink="http://schemas.microsoft.com/office/drawing/2016/ink" xmlns="" xmlns:a16="http://schemas.microsoft.com/office/drawing/2014/main" id="{1B4059C9-B908-5241-0EC0-2267F8DE781C}"/>
                  </a:ext>
                </a:extLst>
              </p:cNvPr>
              <p:cNvPicPr/>
              <p:nvPr/>
            </p:nvPicPr>
            <p:blipFill>
              <a:blip r:embed="rId4"/>
              <a:stretch>
                <a:fillRect/>
              </a:stretch>
            </p:blipFill>
            <p:spPr>
              <a:xfrm>
                <a:off x="4606800" y="748080"/>
                <a:ext cx="676440" cy="1306080"/>
              </a:xfrm>
              <a:prstGeom prst="rect">
                <a:avLst/>
              </a:prstGeom>
            </p:spPr>
          </p:pic>
        </mc:Fallback>
      </mc:AlternateContent>
      <mc:AlternateContent xmlns:mc="http://schemas.openxmlformats.org/markup-compatibility/2006">
        <mc:Choice xmlns="" xmlns:aink="http://schemas.microsoft.com/office/drawing/2016/ink" xmlns:p14="http://schemas.microsoft.com/office/powerpoint/2010/main" Requires="p14 aink">
          <p:contentPart p14:bwMode="auto" r:id="rId5">
            <p14:nvContentPartPr>
              <p14:cNvPr id="10" name="Freihand 9">
                <a:extLst>
                  <a:ext uri="{FF2B5EF4-FFF2-40B4-BE49-F238E27FC236}">
                    <a16:creationId xmlns:a16="http://schemas.microsoft.com/office/drawing/2014/main" id="{F05BA6BB-0EBF-BF2A-2DD4-1585F1E558DF}"/>
                  </a:ext>
                </a:extLst>
              </p14:cNvPr>
              <p14:cNvContentPartPr/>
              <p14:nvPr/>
            </p14:nvContentPartPr>
            <p14:xfrm>
              <a:off x="2613480" y="1081080"/>
              <a:ext cx="2004840" cy="198720"/>
            </p14:xfrm>
          </p:contentPart>
        </mc:Choice>
        <mc:Fallback>
          <p:pic>
            <p:nvPicPr>
              <p:cNvPr id="10" name="Freihand 9">
                <a:extLst>
                  <a:ext uri="{FF2B5EF4-FFF2-40B4-BE49-F238E27FC236}">
                    <a16:creationId xmlns:p14="http://schemas.microsoft.com/office/powerpoint/2010/main" xmlns:aink="http://schemas.microsoft.com/office/drawing/2016/ink" xmlns="" xmlns:a16="http://schemas.microsoft.com/office/drawing/2014/main" id="{F05BA6BB-0EBF-BF2A-2DD4-1585F1E558DF}"/>
                  </a:ext>
                </a:extLst>
              </p:cNvPr>
              <p:cNvPicPr/>
              <p:nvPr/>
            </p:nvPicPr>
            <p:blipFill>
              <a:blip r:embed="rId6"/>
              <a:stretch>
                <a:fillRect/>
              </a:stretch>
            </p:blipFill>
            <p:spPr>
              <a:xfrm>
                <a:off x="2550480" y="703440"/>
                <a:ext cx="2130480" cy="954360"/>
              </a:xfrm>
              <a:prstGeom prst="rect">
                <a:avLst/>
              </a:prstGeom>
            </p:spPr>
          </p:pic>
        </mc:Fallback>
      </mc:AlternateContent>
      <mc:AlternateContent xmlns:mc="http://schemas.openxmlformats.org/markup-compatibility/2006">
        <mc:Choice xmlns="" xmlns:aink="http://schemas.microsoft.com/office/drawing/2016/ink" xmlns:p14="http://schemas.microsoft.com/office/powerpoint/2010/main" Requires="p14 aink">
          <p:contentPart p14:bwMode="auto" r:id="rId7">
            <p14:nvContentPartPr>
              <p14:cNvPr id="12" name="Freihand 11">
                <a:extLst>
                  <a:ext uri="{FF2B5EF4-FFF2-40B4-BE49-F238E27FC236}">
                    <a16:creationId xmlns:a16="http://schemas.microsoft.com/office/drawing/2014/main" id="{1ECE7FC4-29B9-162C-6174-C3C3F0EB253E}"/>
                  </a:ext>
                </a:extLst>
              </p14:cNvPr>
              <p14:cNvContentPartPr/>
              <p14:nvPr/>
            </p14:nvContentPartPr>
            <p14:xfrm>
              <a:off x="4390440" y="990000"/>
              <a:ext cx="236160" cy="439560"/>
            </p14:xfrm>
          </p:contentPart>
        </mc:Choice>
        <mc:Fallback>
          <p:pic>
            <p:nvPicPr>
              <p:cNvPr id="12" name="Freihand 11">
                <a:extLst>
                  <a:ext uri="{FF2B5EF4-FFF2-40B4-BE49-F238E27FC236}">
                    <a16:creationId xmlns:p14="http://schemas.microsoft.com/office/powerpoint/2010/main" xmlns:aink="http://schemas.microsoft.com/office/drawing/2016/ink" xmlns="" xmlns:a16="http://schemas.microsoft.com/office/drawing/2014/main" id="{1ECE7FC4-29B9-162C-6174-C3C3F0EB253E}"/>
                  </a:ext>
                </a:extLst>
              </p:cNvPr>
              <p:cNvPicPr/>
              <p:nvPr/>
            </p:nvPicPr>
            <p:blipFill>
              <a:blip r:embed="rId8"/>
              <a:stretch>
                <a:fillRect/>
              </a:stretch>
            </p:blipFill>
            <p:spPr>
              <a:xfrm>
                <a:off x="4327440" y="612360"/>
                <a:ext cx="361800" cy="1195200"/>
              </a:xfrm>
              <a:prstGeom prst="rect">
                <a:avLst/>
              </a:prstGeom>
            </p:spPr>
          </p:pic>
        </mc:Fallback>
      </mc:AlternateContent>
    </p:spTree>
    <p:extLst>
      <p:ext uri="{BB962C8B-B14F-4D97-AF65-F5344CB8AC3E}">
        <p14:creationId xmlns:p14="http://schemas.microsoft.com/office/powerpoint/2010/main" val="304575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 xmlns:a16="http://schemas.microsoft.com/office/drawing/2014/main" id="{9EA67550-43A7-F5E9-7DB0-C580BD6ACBE4}"/>
              </a:ext>
            </a:extLst>
          </p:cNvPr>
          <p:cNvPicPr>
            <a:picLocks noChangeAspect="1"/>
          </p:cNvPicPr>
          <p:nvPr/>
        </p:nvPicPr>
        <p:blipFill rotWithShape="1">
          <a:blip r:embed="rId2"/>
          <a:srcRect l="40790" t="11005" r="27536" b="66773"/>
          <a:stretch/>
        </p:blipFill>
        <p:spPr>
          <a:xfrm>
            <a:off x="2142979" y="943109"/>
            <a:ext cx="7246763" cy="5396527"/>
          </a:xfrm>
          <a:prstGeom prst="rect">
            <a:avLst/>
          </a:prstGeom>
        </p:spPr>
      </p:pic>
      <p:sp>
        <p:nvSpPr>
          <p:cNvPr id="4" name="Titel 3">
            <a:extLst>
              <a:ext uri="{FF2B5EF4-FFF2-40B4-BE49-F238E27FC236}">
                <a16:creationId xmlns="" xmlns:a16="http://schemas.microsoft.com/office/drawing/2014/main" id="{FD279951-E407-E968-65F6-52650D9BE45D}"/>
              </a:ext>
            </a:extLst>
          </p:cNvPr>
          <p:cNvSpPr txBox="1">
            <a:spLocks/>
          </p:cNvSpPr>
          <p:nvPr/>
        </p:nvSpPr>
        <p:spPr>
          <a:xfrm>
            <a:off x="317500" y="352695"/>
            <a:ext cx="11112500" cy="6463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3">
                    <a:lumMod val="50000"/>
                  </a:schemeClr>
                </a:solidFill>
                <a:latin typeface="Arial" panose="020B0604020202020204" pitchFamily="34" charset="0"/>
                <a:cs typeface="Arial" panose="020B0604020202020204" pitchFamily="34" charset="0"/>
              </a:rPr>
              <a:t>CR source distribution</a:t>
            </a:r>
          </a:p>
        </p:txBody>
      </p:sp>
      <p:sp>
        <p:nvSpPr>
          <p:cNvPr id="11" name="Rectangle 1">
            <a:extLst>
              <a:ext uri="{FF2B5EF4-FFF2-40B4-BE49-F238E27FC236}">
                <a16:creationId xmlns="" xmlns:a16="http://schemas.microsoft.com/office/drawing/2014/main" id="{3896021A-2235-4D7D-350E-3C1860BADA93}"/>
              </a:ext>
            </a:extLst>
          </p:cNvPr>
          <p:cNvSpPr>
            <a:spLocks noChangeArrowheads="1"/>
          </p:cNvSpPr>
          <p:nvPr/>
        </p:nvSpPr>
        <p:spPr bwMode="auto">
          <a:xfrm>
            <a:off x="0" y="110003"/>
            <a:ext cx="199093" cy="23719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15870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Titel 3">
            <a:extLst>
              <a:ext uri="{FF2B5EF4-FFF2-40B4-BE49-F238E27FC236}">
                <a16:creationId xmlns="" xmlns:a16="http://schemas.microsoft.com/office/drawing/2014/main" id="{10832B15-AF64-37EA-2379-BA57539B41D2}"/>
              </a:ext>
            </a:extLst>
          </p:cNvPr>
          <p:cNvSpPr txBox="1">
            <a:spLocks/>
          </p:cNvSpPr>
          <p:nvPr/>
        </p:nvSpPr>
        <p:spPr>
          <a:xfrm>
            <a:off x="3323497" y="6127270"/>
            <a:ext cx="5670266" cy="424732"/>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chemeClr val="accent3">
                    <a:lumMod val="50000"/>
                  </a:schemeClr>
                </a:solidFill>
                <a:latin typeface="Arial" panose="020B0604020202020204" pitchFamily="34" charset="0"/>
                <a:cs typeface="Arial" panose="020B0604020202020204" pitchFamily="34" charset="0"/>
              </a:rPr>
              <a:t>Heinze et al. (2019) 1901.03338</a:t>
            </a:r>
          </a:p>
        </p:txBody>
      </p:sp>
      <p:sp>
        <p:nvSpPr>
          <p:cNvPr id="6" name="Titel 3">
            <a:extLst>
              <a:ext uri="{FF2B5EF4-FFF2-40B4-BE49-F238E27FC236}">
                <a16:creationId xmlns="" xmlns:a16="http://schemas.microsoft.com/office/drawing/2014/main" id="{CBBC7C11-598A-BDF3-8A95-B344D68406F3}"/>
              </a:ext>
            </a:extLst>
          </p:cNvPr>
          <p:cNvSpPr txBox="1">
            <a:spLocks/>
          </p:cNvSpPr>
          <p:nvPr/>
        </p:nvSpPr>
        <p:spPr>
          <a:xfrm rot="16200000">
            <a:off x="697507" y="3097302"/>
            <a:ext cx="3384753" cy="480131"/>
          </a:xfrm>
          <a:prstGeom prst="rect">
            <a:avLst/>
          </a:prstGeom>
          <a:solidFill>
            <a:schemeClr val="bg1"/>
          </a:solid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accent3">
                    <a:lumMod val="50000"/>
                  </a:schemeClr>
                </a:solidFill>
                <a:latin typeface="Arial" panose="020B0604020202020204" pitchFamily="34" charset="0"/>
                <a:cs typeface="Arial" panose="020B0604020202020204" pitchFamily="34" charset="0"/>
              </a:rPr>
              <a:t>Relative flux density</a:t>
            </a:r>
          </a:p>
        </p:txBody>
      </p:sp>
      <p:sp>
        <p:nvSpPr>
          <p:cNvPr id="25" name="Titel 3">
            <a:extLst>
              <a:ext uri="{FF2B5EF4-FFF2-40B4-BE49-F238E27FC236}">
                <a16:creationId xmlns="" xmlns:a16="http://schemas.microsoft.com/office/drawing/2014/main" id="{3EB8A709-6BB6-6715-5C7A-2BE8B188CFB4}"/>
              </a:ext>
            </a:extLst>
          </p:cNvPr>
          <p:cNvSpPr txBox="1">
            <a:spLocks/>
          </p:cNvSpPr>
          <p:nvPr/>
        </p:nvSpPr>
        <p:spPr>
          <a:xfrm>
            <a:off x="5434540" y="305998"/>
            <a:ext cx="1983495" cy="6463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4000" dirty="0">
                <a:solidFill>
                  <a:schemeClr val="accent3">
                    <a:lumMod val="50000"/>
                  </a:schemeClr>
                </a:solidFill>
                <a:latin typeface="Arial" panose="020B0604020202020204" pitchFamily="34" charset="0"/>
                <a:cs typeface="Arial" panose="020B0604020202020204" pitchFamily="34" charset="0"/>
              </a:rPr>
              <a:t>(1+z</a:t>
            </a:r>
            <a:r>
              <a:rPr lang="en-GB" sz="4000" dirty="0">
                <a:solidFill>
                  <a:schemeClr val="accent3">
                    <a:lumMod val="50000"/>
                  </a:schemeClr>
                </a:solidFill>
                <a:latin typeface="Arial" panose="020B0604020202020204" pitchFamily="34" charset="0"/>
                <a:cs typeface="Arial" panose="020B0604020202020204" pitchFamily="34" charset="0"/>
              </a:rPr>
              <a:t>)</a:t>
            </a:r>
            <a:r>
              <a:rPr lang="en-GB" sz="4000" baseline="30000" dirty="0">
                <a:solidFill>
                  <a:schemeClr val="accent3">
                    <a:lumMod val="50000"/>
                  </a:schemeClr>
                </a:solidFill>
                <a:latin typeface="Arial" panose="020B0604020202020204" pitchFamily="34" charset="0"/>
                <a:cs typeface="Arial" panose="020B0604020202020204" pitchFamily="34" charset="0"/>
              </a:rPr>
              <a:t>4.2</a:t>
            </a:r>
          </a:p>
        </p:txBody>
      </p:sp>
      <p:sp>
        <p:nvSpPr>
          <p:cNvPr id="26" name="Titel 3">
            <a:extLst>
              <a:ext uri="{FF2B5EF4-FFF2-40B4-BE49-F238E27FC236}">
                <a16:creationId xmlns="" xmlns:a16="http://schemas.microsoft.com/office/drawing/2014/main" id="{2F3732DD-2F1C-C877-C510-1C5EBC114797}"/>
              </a:ext>
            </a:extLst>
          </p:cNvPr>
          <p:cNvSpPr txBox="1">
            <a:spLocks/>
          </p:cNvSpPr>
          <p:nvPr/>
        </p:nvSpPr>
        <p:spPr>
          <a:xfrm>
            <a:off x="7299326" y="282219"/>
            <a:ext cx="1983495" cy="6463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4000" dirty="0">
                <a:solidFill>
                  <a:schemeClr val="accent3">
                    <a:lumMod val="50000"/>
                  </a:schemeClr>
                </a:solidFill>
                <a:latin typeface="Arial" panose="020B0604020202020204" pitchFamily="34" charset="0"/>
                <a:cs typeface="Arial" panose="020B0604020202020204" pitchFamily="34" charset="0"/>
              </a:rPr>
              <a:t>(1+z</a:t>
            </a:r>
            <a:r>
              <a:rPr lang="en-GB" sz="4000" dirty="0" smtClean="0">
                <a:solidFill>
                  <a:schemeClr val="accent3">
                    <a:lumMod val="50000"/>
                  </a:schemeClr>
                </a:solidFill>
                <a:latin typeface="Arial" panose="020B0604020202020204" pitchFamily="34" charset="0"/>
                <a:cs typeface="Arial" panose="020B0604020202020204" pitchFamily="34" charset="0"/>
              </a:rPr>
              <a:t>)</a:t>
            </a:r>
            <a:r>
              <a:rPr lang="en-GB" sz="4000" baseline="30000" dirty="0" smtClean="0">
                <a:solidFill>
                  <a:schemeClr val="accent3">
                    <a:lumMod val="50000"/>
                  </a:schemeClr>
                </a:solidFill>
                <a:latin typeface="Arial" panose="020B0604020202020204" pitchFamily="34" charset="0"/>
                <a:cs typeface="Arial" panose="020B0604020202020204" pitchFamily="34" charset="0"/>
              </a:rPr>
              <a:t>2.4</a:t>
            </a:r>
            <a:endParaRPr lang="en-GB" sz="4000" baseline="30000" dirty="0">
              <a:solidFill>
                <a:schemeClr val="accent3">
                  <a:lumMod val="50000"/>
                </a:schemeClr>
              </a:solidFill>
              <a:latin typeface="Arial" panose="020B0604020202020204" pitchFamily="34" charset="0"/>
              <a:cs typeface="Arial" panose="020B0604020202020204" pitchFamily="34" charset="0"/>
            </a:endParaRPr>
          </a:p>
        </p:txBody>
      </p:sp>
      <p:cxnSp>
        <p:nvCxnSpPr>
          <p:cNvPr id="28" name="Gerader Verbinder 27">
            <a:extLst>
              <a:ext uri="{FF2B5EF4-FFF2-40B4-BE49-F238E27FC236}">
                <a16:creationId xmlns="" xmlns:a16="http://schemas.microsoft.com/office/drawing/2014/main" id="{58505F88-8E74-B38C-E8DA-8D540ED86FBD}"/>
              </a:ext>
            </a:extLst>
          </p:cNvPr>
          <p:cNvCxnSpPr>
            <a:cxnSpLocks/>
          </p:cNvCxnSpPr>
          <p:nvPr/>
        </p:nvCxnSpPr>
        <p:spPr>
          <a:xfrm flipV="1">
            <a:off x="3418323" y="2725255"/>
            <a:ext cx="1094673" cy="1412694"/>
          </a:xfrm>
          <a:prstGeom prst="line">
            <a:avLst/>
          </a:prstGeom>
          <a:ln w="57150">
            <a:solidFill>
              <a:srgbClr val="09128C"/>
            </a:solidFill>
            <a:prstDash val="sysDash"/>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 xmlns:a16="http://schemas.microsoft.com/office/drawing/2014/main" id="{577AB9FC-6360-89A4-EB57-E0F88DEBF17B}"/>
              </a:ext>
            </a:extLst>
          </p:cNvPr>
          <p:cNvCxnSpPr>
            <a:cxnSpLocks/>
          </p:cNvCxnSpPr>
          <p:nvPr/>
        </p:nvCxnSpPr>
        <p:spPr>
          <a:xfrm flipV="1">
            <a:off x="3418323" y="2137220"/>
            <a:ext cx="2395289" cy="2000729"/>
          </a:xfrm>
          <a:prstGeom prst="line">
            <a:avLst/>
          </a:prstGeom>
          <a:ln w="57150">
            <a:solidFill>
              <a:srgbClr val="09128C"/>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 xmlns:a16="http://schemas.microsoft.com/office/drawing/2014/main" id="{94B2DCFC-4C7A-1CE0-0F60-9527B66D0C55}"/>
              </a:ext>
            </a:extLst>
          </p:cNvPr>
          <p:cNvCxnSpPr>
            <a:cxnSpLocks/>
          </p:cNvCxnSpPr>
          <p:nvPr/>
        </p:nvCxnSpPr>
        <p:spPr>
          <a:xfrm flipV="1">
            <a:off x="4644610" y="952329"/>
            <a:ext cx="1379953" cy="1589695"/>
          </a:xfrm>
          <a:prstGeom prst="line">
            <a:avLst/>
          </a:prstGeom>
          <a:ln w="57150">
            <a:solidFill>
              <a:srgbClr val="09128C"/>
            </a:solidFill>
            <a:prstDash val="sysDash"/>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 xmlns:a16="http://schemas.microsoft.com/office/drawing/2014/main" id="{140C9F4E-B232-3808-201A-83CB87218F41}"/>
              </a:ext>
            </a:extLst>
          </p:cNvPr>
          <p:cNvCxnSpPr>
            <a:cxnSpLocks/>
          </p:cNvCxnSpPr>
          <p:nvPr/>
        </p:nvCxnSpPr>
        <p:spPr>
          <a:xfrm flipV="1">
            <a:off x="6338475" y="1045723"/>
            <a:ext cx="1057008" cy="734751"/>
          </a:xfrm>
          <a:prstGeom prst="line">
            <a:avLst/>
          </a:prstGeom>
          <a:ln w="57150">
            <a:solidFill>
              <a:srgbClr val="09128C"/>
            </a:solidFill>
          </a:ln>
        </p:spPr>
        <p:style>
          <a:lnRef idx="1">
            <a:schemeClr val="accent1"/>
          </a:lnRef>
          <a:fillRef idx="0">
            <a:schemeClr val="accent1"/>
          </a:fillRef>
          <a:effectRef idx="0">
            <a:schemeClr val="accent1"/>
          </a:effectRef>
          <a:fontRef idx="minor">
            <a:schemeClr val="tx1"/>
          </a:fontRef>
        </p:style>
      </p:cxnSp>
      <p:sp>
        <p:nvSpPr>
          <p:cNvPr id="32" name="Titel 3">
            <a:extLst>
              <a:ext uri="{FF2B5EF4-FFF2-40B4-BE49-F238E27FC236}">
                <a16:creationId xmlns="" xmlns:a16="http://schemas.microsoft.com/office/drawing/2014/main" id="{76DD3501-63CE-B558-DFBE-3C1007E2FE8A}"/>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smtClean="0">
                <a:solidFill>
                  <a:schemeClr val="accent3">
                    <a:lumMod val="50000"/>
                  </a:schemeClr>
                </a:solidFill>
                <a:latin typeface="Arial" panose="020B0604020202020204" pitchFamily="34" charset="0"/>
                <a:cs typeface="Arial" panose="020B0604020202020204" pitchFamily="34" charset="0"/>
              </a:rPr>
              <a:t>8</a:t>
            </a:r>
            <a:endParaRPr lang="en-US" sz="2800" dirty="0">
              <a:solidFill>
                <a:schemeClr val="accent3">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994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 xmlns:a16="http://schemas.microsoft.com/office/drawing/2014/main" id="{936634F7-4FE0-8CBF-52B0-C599D6DA9B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0644" y="742535"/>
            <a:ext cx="7636299" cy="5940409"/>
          </a:xfrm>
          <a:prstGeom prst="rect">
            <a:avLst/>
          </a:prstGeom>
        </p:spPr>
      </p:pic>
      <p:sp>
        <p:nvSpPr>
          <p:cNvPr id="17" name="Rechteck 16"/>
          <p:cNvSpPr/>
          <p:nvPr/>
        </p:nvSpPr>
        <p:spPr>
          <a:xfrm>
            <a:off x="3894139" y="969010"/>
            <a:ext cx="4503420" cy="358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itel 3">
            <a:extLst>
              <a:ext uri="{FF2B5EF4-FFF2-40B4-BE49-F238E27FC236}">
                <a16:creationId xmlns="" xmlns:a16="http://schemas.microsoft.com/office/drawing/2014/main" id="{76DD3501-63CE-B558-DFBE-3C1007E2FE8A}"/>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smtClean="0">
                <a:solidFill>
                  <a:schemeClr val="accent3">
                    <a:lumMod val="50000"/>
                  </a:schemeClr>
                </a:solidFill>
                <a:latin typeface="Arial" panose="020B0604020202020204" pitchFamily="34" charset="0"/>
                <a:cs typeface="Arial" panose="020B0604020202020204" pitchFamily="34" charset="0"/>
              </a:rPr>
              <a:t>9</a:t>
            </a:r>
            <a:endParaRPr lang="en-US" sz="2800" dirty="0">
              <a:solidFill>
                <a:schemeClr val="accent3">
                  <a:lumMod val="50000"/>
                </a:schemeClr>
              </a:solidFill>
              <a:latin typeface="Arial" panose="020B0604020202020204" pitchFamily="34" charset="0"/>
              <a:cs typeface="Arial" panose="020B0604020202020204" pitchFamily="34" charset="0"/>
            </a:endParaRPr>
          </a:p>
        </p:txBody>
      </p:sp>
      <p:sp>
        <p:nvSpPr>
          <p:cNvPr id="4" name="Titel 3">
            <a:extLst>
              <a:ext uri="{FF2B5EF4-FFF2-40B4-BE49-F238E27FC236}">
                <a16:creationId xmlns="" xmlns:a16="http://schemas.microsoft.com/office/drawing/2014/main" id="{FD279951-E407-E968-65F6-52650D9BE45D}"/>
              </a:ext>
            </a:extLst>
          </p:cNvPr>
          <p:cNvSpPr txBox="1">
            <a:spLocks/>
          </p:cNvSpPr>
          <p:nvPr/>
        </p:nvSpPr>
        <p:spPr>
          <a:xfrm>
            <a:off x="317500" y="352695"/>
            <a:ext cx="11112500" cy="6463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3">
                    <a:lumMod val="50000"/>
                  </a:schemeClr>
                </a:solidFill>
                <a:latin typeface="Arial" panose="020B0604020202020204" pitchFamily="34" charset="0"/>
                <a:cs typeface="Arial" panose="020B0604020202020204" pitchFamily="34" charset="0"/>
              </a:rPr>
              <a:t>UHECR propagation</a:t>
            </a:r>
          </a:p>
        </p:txBody>
      </p:sp>
      <p:sp>
        <p:nvSpPr>
          <p:cNvPr id="10" name="Titel 3">
            <a:extLst>
              <a:ext uri="{FF2B5EF4-FFF2-40B4-BE49-F238E27FC236}">
                <a16:creationId xmlns="" xmlns:a16="http://schemas.microsoft.com/office/drawing/2014/main" id="{47E36D5F-E050-3FC2-1CDD-D8495B7950A0}"/>
              </a:ext>
            </a:extLst>
          </p:cNvPr>
          <p:cNvSpPr txBox="1">
            <a:spLocks/>
          </p:cNvSpPr>
          <p:nvPr/>
        </p:nvSpPr>
        <p:spPr>
          <a:xfrm>
            <a:off x="781025" y="1116814"/>
            <a:ext cx="1983495" cy="6463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4000" dirty="0">
                <a:solidFill>
                  <a:schemeClr val="accent3">
                    <a:lumMod val="50000"/>
                  </a:schemeClr>
                </a:solidFill>
                <a:latin typeface="Arial" panose="020B0604020202020204" pitchFamily="34" charset="0"/>
                <a:cs typeface="Arial" panose="020B0604020202020204" pitchFamily="34" charset="0"/>
              </a:rPr>
              <a:t>(1+z</a:t>
            </a:r>
            <a:r>
              <a:rPr lang="en-GB" sz="4000" dirty="0">
                <a:solidFill>
                  <a:schemeClr val="accent3">
                    <a:lumMod val="50000"/>
                  </a:schemeClr>
                </a:solidFill>
                <a:latin typeface="Arial" panose="020B0604020202020204" pitchFamily="34" charset="0"/>
                <a:cs typeface="Arial" panose="020B0604020202020204" pitchFamily="34" charset="0"/>
              </a:rPr>
              <a:t>)</a:t>
            </a:r>
            <a:r>
              <a:rPr lang="en-GB" sz="4000" baseline="30000" dirty="0">
                <a:solidFill>
                  <a:schemeClr val="accent3">
                    <a:lumMod val="50000"/>
                  </a:schemeClr>
                </a:solidFill>
                <a:latin typeface="Arial" panose="020B0604020202020204" pitchFamily="34" charset="0"/>
                <a:cs typeface="Arial" panose="020B0604020202020204" pitchFamily="34" charset="0"/>
              </a:rPr>
              <a:t>m</a:t>
            </a:r>
          </a:p>
        </p:txBody>
      </p:sp>
      <mc:AlternateContent xmlns:mc="http://schemas.openxmlformats.org/markup-compatibility/2006">
        <mc:Choice xmlns="" xmlns:aink="http://schemas.microsoft.com/office/drawing/2016/ink" xmlns:p14="http://schemas.microsoft.com/office/powerpoint/2010/main" Requires="p14 aink">
          <p:contentPart p14:bwMode="auto" r:id="rId4">
            <p14:nvContentPartPr>
              <p14:cNvPr id="11" name="Freihand 10">
                <a:extLst>
                  <a:ext uri="{FF2B5EF4-FFF2-40B4-BE49-F238E27FC236}">
                    <a16:creationId xmlns:a16="http://schemas.microsoft.com/office/drawing/2014/main" id="{8F91C4B7-8358-4D8C-E802-CDCA85149548}"/>
                  </a:ext>
                </a:extLst>
              </p14:cNvPr>
              <p14:cNvContentPartPr/>
              <p14:nvPr/>
            </p14:nvContentPartPr>
            <p14:xfrm>
              <a:off x="4669440" y="1126080"/>
              <a:ext cx="550800" cy="550440"/>
            </p14:xfrm>
          </p:contentPart>
        </mc:Choice>
        <mc:Fallback>
          <p:pic>
            <p:nvPicPr>
              <p:cNvPr id="11" name="Freihand 10">
                <a:extLst>
                  <a:ext uri="{FF2B5EF4-FFF2-40B4-BE49-F238E27FC236}">
                    <a16:creationId xmlns:p14="http://schemas.microsoft.com/office/powerpoint/2010/main" xmlns:aink="http://schemas.microsoft.com/office/drawing/2016/ink" xmlns="" xmlns:a16="http://schemas.microsoft.com/office/drawing/2014/main" id="{8F91C4B7-8358-4D8C-E802-CDCA85149548}"/>
                  </a:ext>
                </a:extLst>
              </p:cNvPr>
              <p:cNvPicPr/>
              <p:nvPr/>
            </p:nvPicPr>
            <p:blipFill>
              <a:blip r:embed="rId5"/>
              <a:stretch>
                <a:fillRect/>
              </a:stretch>
            </p:blipFill>
            <p:spPr>
              <a:xfrm>
                <a:off x="4606800" y="748080"/>
                <a:ext cx="676440" cy="1306080"/>
              </a:xfrm>
              <a:prstGeom prst="rect">
                <a:avLst/>
              </a:prstGeom>
            </p:spPr>
          </p:pic>
        </mc:Fallback>
      </mc:AlternateContent>
      <mc:AlternateContent xmlns:mc="http://schemas.openxmlformats.org/markup-compatibility/2006">
        <mc:Choice xmlns="" xmlns:aink="http://schemas.microsoft.com/office/drawing/2016/ink" xmlns:p14="http://schemas.microsoft.com/office/powerpoint/2010/main" Requires="p14 aink">
          <p:contentPart p14:bwMode="auto" r:id="rId6">
            <p14:nvContentPartPr>
              <p14:cNvPr id="12" name="Freihand 11">
                <a:extLst>
                  <a:ext uri="{FF2B5EF4-FFF2-40B4-BE49-F238E27FC236}">
                    <a16:creationId xmlns:a16="http://schemas.microsoft.com/office/drawing/2014/main" id="{E78C5A18-EB8C-F4DB-B999-43CF8F78E13B}"/>
                  </a:ext>
                </a:extLst>
              </p14:cNvPr>
              <p14:cNvContentPartPr/>
              <p14:nvPr/>
            </p14:nvContentPartPr>
            <p14:xfrm>
              <a:off x="2613480" y="1081080"/>
              <a:ext cx="2004840" cy="198720"/>
            </p14:xfrm>
          </p:contentPart>
        </mc:Choice>
        <mc:Fallback>
          <p:pic>
            <p:nvPicPr>
              <p:cNvPr id="12" name="Freihand 11">
                <a:extLst>
                  <a:ext uri="{FF2B5EF4-FFF2-40B4-BE49-F238E27FC236}">
                    <a16:creationId xmlns:p14="http://schemas.microsoft.com/office/powerpoint/2010/main" xmlns:aink="http://schemas.microsoft.com/office/drawing/2016/ink" xmlns="" xmlns:a16="http://schemas.microsoft.com/office/drawing/2014/main" id="{E78C5A18-EB8C-F4DB-B999-43CF8F78E13B}"/>
                  </a:ext>
                </a:extLst>
              </p:cNvPr>
              <p:cNvPicPr/>
              <p:nvPr/>
            </p:nvPicPr>
            <p:blipFill>
              <a:blip r:embed="rId7"/>
              <a:stretch>
                <a:fillRect/>
              </a:stretch>
            </p:blipFill>
            <p:spPr>
              <a:xfrm>
                <a:off x="2550480" y="703440"/>
                <a:ext cx="2130480" cy="954360"/>
              </a:xfrm>
              <a:prstGeom prst="rect">
                <a:avLst/>
              </a:prstGeom>
            </p:spPr>
          </p:pic>
        </mc:Fallback>
      </mc:AlternateContent>
      <mc:AlternateContent xmlns:mc="http://schemas.openxmlformats.org/markup-compatibility/2006">
        <mc:Choice xmlns="" xmlns:aink="http://schemas.microsoft.com/office/drawing/2016/ink" xmlns:p14="http://schemas.microsoft.com/office/powerpoint/2010/main" Requires="p14 aink">
          <p:contentPart p14:bwMode="auto" r:id="rId8">
            <p14:nvContentPartPr>
              <p14:cNvPr id="13" name="Freihand 12">
                <a:extLst>
                  <a:ext uri="{FF2B5EF4-FFF2-40B4-BE49-F238E27FC236}">
                    <a16:creationId xmlns:a16="http://schemas.microsoft.com/office/drawing/2014/main" id="{95085136-1748-78ED-5E1A-AF6C2576EF6F}"/>
                  </a:ext>
                </a:extLst>
              </p14:cNvPr>
              <p14:cNvContentPartPr/>
              <p14:nvPr/>
            </p14:nvContentPartPr>
            <p14:xfrm>
              <a:off x="4390440" y="990000"/>
              <a:ext cx="236160" cy="439560"/>
            </p14:xfrm>
          </p:contentPart>
        </mc:Choice>
        <mc:Fallback>
          <p:pic>
            <p:nvPicPr>
              <p:cNvPr id="13" name="Freihand 12">
                <a:extLst>
                  <a:ext uri="{FF2B5EF4-FFF2-40B4-BE49-F238E27FC236}">
                    <a16:creationId xmlns:p14="http://schemas.microsoft.com/office/powerpoint/2010/main" xmlns:aink="http://schemas.microsoft.com/office/drawing/2016/ink" xmlns="" xmlns:a16="http://schemas.microsoft.com/office/drawing/2014/main" id="{95085136-1748-78ED-5E1A-AF6C2576EF6F}"/>
                  </a:ext>
                </a:extLst>
              </p:cNvPr>
              <p:cNvPicPr/>
              <p:nvPr/>
            </p:nvPicPr>
            <p:blipFill>
              <a:blip r:embed="rId9"/>
              <a:stretch>
                <a:fillRect/>
              </a:stretch>
            </p:blipFill>
            <p:spPr>
              <a:xfrm>
                <a:off x="4327440" y="612360"/>
                <a:ext cx="361800" cy="1195200"/>
              </a:xfrm>
              <a:prstGeom prst="rect">
                <a:avLst/>
              </a:prstGeom>
            </p:spPr>
          </p:pic>
        </mc:Fallback>
      </mc:AlternateContent>
      <p:grpSp>
        <p:nvGrpSpPr>
          <p:cNvPr id="14" name="Gruppieren 13">
            <a:extLst>
              <a:ext uri="{FF2B5EF4-FFF2-40B4-BE49-F238E27FC236}">
                <a16:creationId xmlns="" xmlns:a16="http://schemas.microsoft.com/office/drawing/2014/main" id="{2B79A22C-BE06-3B70-EC1B-E3879773EEAD}"/>
              </a:ext>
            </a:extLst>
          </p:cNvPr>
          <p:cNvGrpSpPr/>
          <p:nvPr/>
        </p:nvGrpSpPr>
        <p:grpSpPr>
          <a:xfrm>
            <a:off x="5188920" y="1355760"/>
            <a:ext cx="53640" cy="360"/>
            <a:chOff x="5188920" y="1355760"/>
            <a:chExt cx="53640" cy="360"/>
          </a:xfrm>
        </p:grpSpPr>
        <mc:AlternateContent xmlns:mc="http://schemas.openxmlformats.org/markup-compatibility/2006">
          <mc:Choice xmlns="" xmlns:aink="http://schemas.microsoft.com/office/drawing/2016/ink" xmlns:p14="http://schemas.microsoft.com/office/powerpoint/2010/main" Requires="p14 aink">
            <p:contentPart p14:bwMode="auto" r:id="rId10">
              <p14:nvContentPartPr>
                <p14:cNvPr id="15" name="Freihand 14">
                  <a:extLst>
                    <a:ext uri="{FF2B5EF4-FFF2-40B4-BE49-F238E27FC236}">
                      <a16:creationId xmlns:a16="http://schemas.microsoft.com/office/drawing/2014/main" id="{07373B36-D753-57C3-D6A6-30861D7C7E84}"/>
                    </a:ext>
                  </a:extLst>
                </p14:cNvPr>
                <p14:cNvContentPartPr/>
                <p14:nvPr/>
              </p14:nvContentPartPr>
              <p14:xfrm>
                <a:off x="5242200" y="1355760"/>
                <a:ext cx="360" cy="360"/>
              </p14:xfrm>
            </p:contentPart>
          </mc:Choice>
          <mc:Fallback>
            <p:pic>
              <p:nvPicPr>
                <p:cNvPr id="15" name="Freihand 14">
                  <a:extLst>
                    <a:ext uri="{FF2B5EF4-FFF2-40B4-BE49-F238E27FC236}">
                      <a16:creationId xmlns:p14="http://schemas.microsoft.com/office/powerpoint/2010/main" xmlns:aink="http://schemas.microsoft.com/office/drawing/2016/ink" xmlns="" xmlns:a16="http://schemas.microsoft.com/office/drawing/2014/main" id="{07373B36-D753-57C3-D6A6-30861D7C7E84}"/>
                    </a:ext>
                  </a:extLst>
                </p:cNvPr>
                <p:cNvPicPr/>
                <p:nvPr/>
              </p:nvPicPr>
              <p:blipFill>
                <a:blip r:embed="rId11"/>
                <a:stretch>
                  <a:fillRect/>
                </a:stretch>
              </p:blipFill>
              <p:spPr>
                <a:xfrm>
                  <a:off x="5179200" y="978120"/>
                  <a:ext cx="126000" cy="756000"/>
                </a:xfrm>
                <a:prstGeom prst="rect">
                  <a:avLst/>
                </a:prstGeom>
              </p:spPr>
            </p:pic>
          </mc:Fallback>
        </mc:AlternateContent>
        <mc:AlternateContent xmlns:mc="http://schemas.openxmlformats.org/markup-compatibility/2006">
          <mc:Choice xmlns="" xmlns:aink="http://schemas.microsoft.com/office/drawing/2016/ink" xmlns:p14="http://schemas.microsoft.com/office/powerpoint/2010/main" Requires="p14 aink">
            <p:contentPart p14:bwMode="auto" r:id="rId12">
              <p14:nvContentPartPr>
                <p14:cNvPr id="16" name="Freihand 15">
                  <a:extLst>
                    <a:ext uri="{FF2B5EF4-FFF2-40B4-BE49-F238E27FC236}">
                      <a16:creationId xmlns:a16="http://schemas.microsoft.com/office/drawing/2014/main" id="{A925EECC-DFBF-7C4E-7A03-7681CFD95C1D}"/>
                    </a:ext>
                  </a:extLst>
                </p14:cNvPr>
                <p14:cNvContentPartPr/>
                <p14:nvPr/>
              </p14:nvContentPartPr>
              <p14:xfrm>
                <a:off x="5188920" y="1355760"/>
                <a:ext cx="360" cy="360"/>
              </p14:xfrm>
            </p:contentPart>
          </mc:Choice>
          <mc:Fallback>
            <p:pic>
              <p:nvPicPr>
                <p:cNvPr id="16" name="Freihand 15">
                  <a:extLst>
                    <a:ext uri="{FF2B5EF4-FFF2-40B4-BE49-F238E27FC236}">
                      <a16:creationId xmlns:p14="http://schemas.microsoft.com/office/powerpoint/2010/main" xmlns:aink="http://schemas.microsoft.com/office/drawing/2016/ink" xmlns="" xmlns:a16="http://schemas.microsoft.com/office/drawing/2014/main" id="{A925EECC-DFBF-7C4E-7A03-7681CFD95C1D}"/>
                    </a:ext>
                  </a:extLst>
                </p:cNvPr>
                <p:cNvPicPr/>
                <p:nvPr/>
              </p:nvPicPr>
              <p:blipFill>
                <a:blip r:embed="rId13"/>
                <a:stretch>
                  <a:fillRect/>
                </a:stretch>
              </p:blipFill>
              <p:spPr>
                <a:xfrm>
                  <a:off x="5125920" y="978120"/>
                  <a:ext cx="126000" cy="756000"/>
                </a:xfrm>
                <a:prstGeom prst="rect">
                  <a:avLst/>
                </a:prstGeom>
              </p:spPr>
            </p:pic>
          </mc:Fallback>
        </mc:AlternateContent>
      </p:grpSp>
    </p:spTree>
    <p:extLst>
      <p:ext uri="{BB962C8B-B14F-4D97-AF65-F5344CB8AC3E}">
        <p14:creationId xmlns:p14="http://schemas.microsoft.com/office/powerpoint/2010/main" val="42118326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 xmlns:a16="http://schemas.microsoft.com/office/drawing/2014/main" id="{0EBAE39E-3F84-BF2A-E255-CADFED956CB1}"/>
              </a:ext>
            </a:extLst>
          </p:cNvPr>
          <p:cNvPicPr>
            <a:picLocks noChangeAspect="1"/>
          </p:cNvPicPr>
          <p:nvPr/>
        </p:nvPicPr>
        <p:blipFill rotWithShape="1">
          <a:blip r:embed="rId2">
            <a:extLst>
              <a:ext uri="{28A0092B-C50C-407E-A947-70E740481C1C}">
                <a14:useLocalDpi xmlns:a14="http://schemas.microsoft.com/office/drawing/2010/main" val="0"/>
              </a:ext>
            </a:extLst>
          </a:blip>
          <a:srcRect r="52222" b="50000"/>
          <a:stretch/>
        </p:blipFill>
        <p:spPr>
          <a:xfrm>
            <a:off x="1902105" y="728324"/>
            <a:ext cx="7465482" cy="5859535"/>
          </a:xfrm>
          <a:prstGeom prst="rect">
            <a:avLst/>
          </a:prstGeom>
        </p:spPr>
      </p:pic>
      <p:sp>
        <p:nvSpPr>
          <p:cNvPr id="22" name="Rechteck 21"/>
          <p:cNvSpPr/>
          <p:nvPr/>
        </p:nvSpPr>
        <p:spPr>
          <a:xfrm>
            <a:off x="3904957" y="970273"/>
            <a:ext cx="4503420" cy="358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itel 3">
            <a:extLst>
              <a:ext uri="{FF2B5EF4-FFF2-40B4-BE49-F238E27FC236}">
                <a16:creationId xmlns="" xmlns:a16="http://schemas.microsoft.com/office/drawing/2014/main" id="{FD279951-E407-E968-65F6-52650D9BE45D}"/>
              </a:ext>
            </a:extLst>
          </p:cNvPr>
          <p:cNvSpPr txBox="1">
            <a:spLocks/>
          </p:cNvSpPr>
          <p:nvPr/>
        </p:nvSpPr>
        <p:spPr>
          <a:xfrm>
            <a:off x="317500" y="352695"/>
            <a:ext cx="11112500" cy="6463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3">
                    <a:lumMod val="50000"/>
                  </a:schemeClr>
                </a:solidFill>
                <a:latin typeface="Arial" panose="020B0604020202020204" pitchFamily="34" charset="0"/>
                <a:cs typeface="Arial" panose="020B0604020202020204" pitchFamily="34" charset="0"/>
              </a:rPr>
              <a:t>UHECR propagation</a:t>
            </a:r>
          </a:p>
        </p:txBody>
      </p:sp>
      <p:sp>
        <p:nvSpPr>
          <p:cNvPr id="15" name="Titel 3">
            <a:extLst>
              <a:ext uri="{FF2B5EF4-FFF2-40B4-BE49-F238E27FC236}">
                <a16:creationId xmlns="" xmlns:a16="http://schemas.microsoft.com/office/drawing/2014/main" id="{DA812F7D-82AB-57FA-2E8E-9111F4775BB2}"/>
              </a:ext>
            </a:extLst>
          </p:cNvPr>
          <p:cNvSpPr txBox="1">
            <a:spLocks/>
          </p:cNvSpPr>
          <p:nvPr/>
        </p:nvSpPr>
        <p:spPr>
          <a:xfrm>
            <a:off x="781025" y="1116814"/>
            <a:ext cx="1983495" cy="6463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4000" dirty="0">
                <a:solidFill>
                  <a:schemeClr val="accent3">
                    <a:lumMod val="50000"/>
                  </a:schemeClr>
                </a:solidFill>
                <a:latin typeface="Arial" panose="020B0604020202020204" pitchFamily="34" charset="0"/>
                <a:cs typeface="Arial" panose="020B0604020202020204" pitchFamily="34" charset="0"/>
              </a:rPr>
              <a:t>(1+z</a:t>
            </a:r>
            <a:r>
              <a:rPr lang="en-GB" sz="4000" dirty="0">
                <a:solidFill>
                  <a:schemeClr val="accent3">
                    <a:lumMod val="50000"/>
                  </a:schemeClr>
                </a:solidFill>
                <a:latin typeface="Arial" panose="020B0604020202020204" pitchFamily="34" charset="0"/>
                <a:cs typeface="Arial" panose="020B0604020202020204" pitchFamily="34" charset="0"/>
              </a:rPr>
              <a:t>)</a:t>
            </a:r>
            <a:r>
              <a:rPr lang="en-GB" sz="4000" baseline="30000" dirty="0">
                <a:solidFill>
                  <a:schemeClr val="accent3">
                    <a:lumMod val="50000"/>
                  </a:schemeClr>
                </a:solidFill>
                <a:latin typeface="Arial" panose="020B0604020202020204" pitchFamily="34" charset="0"/>
                <a:cs typeface="Arial" panose="020B0604020202020204" pitchFamily="34" charset="0"/>
              </a:rPr>
              <a:t>m</a:t>
            </a:r>
          </a:p>
        </p:txBody>
      </p:sp>
      <mc:AlternateContent xmlns:mc="http://schemas.openxmlformats.org/markup-compatibility/2006">
        <mc:Choice xmlns="" xmlns:aink="http://schemas.microsoft.com/office/drawing/2016/ink" xmlns:p14="http://schemas.microsoft.com/office/powerpoint/2010/main" Requires="p14 aink">
          <p:contentPart p14:bwMode="auto" r:id="rId3">
            <p14:nvContentPartPr>
              <p14:cNvPr id="16" name="Freihand 15">
                <a:extLst>
                  <a:ext uri="{FF2B5EF4-FFF2-40B4-BE49-F238E27FC236}">
                    <a16:creationId xmlns:a16="http://schemas.microsoft.com/office/drawing/2014/main" id="{E2D70340-E8A5-AABA-16E8-7F2654AE3B48}"/>
                  </a:ext>
                </a:extLst>
              </p14:cNvPr>
              <p14:cNvContentPartPr/>
              <p14:nvPr/>
            </p14:nvContentPartPr>
            <p14:xfrm>
              <a:off x="4669440" y="1126080"/>
              <a:ext cx="550800" cy="550440"/>
            </p14:xfrm>
          </p:contentPart>
        </mc:Choice>
        <mc:Fallback>
          <p:pic>
            <p:nvPicPr>
              <p:cNvPr id="16" name="Freihand 15">
                <a:extLst>
                  <a:ext uri="{FF2B5EF4-FFF2-40B4-BE49-F238E27FC236}">
                    <a16:creationId xmlns:p14="http://schemas.microsoft.com/office/powerpoint/2010/main" xmlns:aink="http://schemas.microsoft.com/office/drawing/2016/ink" xmlns="" xmlns:a16="http://schemas.microsoft.com/office/drawing/2014/main" id="{E2D70340-E8A5-AABA-16E8-7F2654AE3B48}"/>
                  </a:ext>
                </a:extLst>
              </p:cNvPr>
              <p:cNvPicPr/>
              <p:nvPr/>
            </p:nvPicPr>
            <p:blipFill>
              <a:blip r:embed="rId4"/>
              <a:stretch>
                <a:fillRect/>
              </a:stretch>
            </p:blipFill>
            <p:spPr>
              <a:xfrm>
                <a:off x="4606800" y="748080"/>
                <a:ext cx="676440" cy="1306080"/>
              </a:xfrm>
              <a:prstGeom prst="rect">
                <a:avLst/>
              </a:prstGeom>
            </p:spPr>
          </p:pic>
        </mc:Fallback>
      </mc:AlternateContent>
      <mc:AlternateContent xmlns:mc="http://schemas.openxmlformats.org/markup-compatibility/2006">
        <mc:Choice xmlns="" xmlns:aink="http://schemas.microsoft.com/office/drawing/2016/ink" xmlns:p14="http://schemas.microsoft.com/office/powerpoint/2010/main" Requires="p14 aink">
          <p:contentPart p14:bwMode="auto" r:id="rId5">
            <p14:nvContentPartPr>
              <p14:cNvPr id="17" name="Freihand 16">
                <a:extLst>
                  <a:ext uri="{FF2B5EF4-FFF2-40B4-BE49-F238E27FC236}">
                    <a16:creationId xmlns:a16="http://schemas.microsoft.com/office/drawing/2014/main" id="{F7E1186F-25D4-96D4-AA2C-BF86F33B9E1D}"/>
                  </a:ext>
                </a:extLst>
              </p14:cNvPr>
              <p14:cNvContentPartPr/>
              <p14:nvPr/>
            </p14:nvContentPartPr>
            <p14:xfrm>
              <a:off x="2613480" y="1081080"/>
              <a:ext cx="2004840" cy="198720"/>
            </p14:xfrm>
          </p:contentPart>
        </mc:Choice>
        <mc:Fallback>
          <p:pic>
            <p:nvPicPr>
              <p:cNvPr id="17" name="Freihand 16">
                <a:extLst>
                  <a:ext uri="{FF2B5EF4-FFF2-40B4-BE49-F238E27FC236}">
                    <a16:creationId xmlns:p14="http://schemas.microsoft.com/office/powerpoint/2010/main" xmlns:aink="http://schemas.microsoft.com/office/drawing/2016/ink" xmlns="" xmlns:a16="http://schemas.microsoft.com/office/drawing/2014/main" id="{F7E1186F-25D4-96D4-AA2C-BF86F33B9E1D}"/>
                  </a:ext>
                </a:extLst>
              </p:cNvPr>
              <p:cNvPicPr/>
              <p:nvPr/>
            </p:nvPicPr>
            <p:blipFill>
              <a:blip r:embed="rId6"/>
              <a:stretch>
                <a:fillRect/>
              </a:stretch>
            </p:blipFill>
            <p:spPr>
              <a:xfrm>
                <a:off x="2550480" y="703440"/>
                <a:ext cx="2130480" cy="954360"/>
              </a:xfrm>
              <a:prstGeom prst="rect">
                <a:avLst/>
              </a:prstGeom>
            </p:spPr>
          </p:pic>
        </mc:Fallback>
      </mc:AlternateContent>
      <mc:AlternateContent xmlns:mc="http://schemas.openxmlformats.org/markup-compatibility/2006">
        <mc:Choice xmlns="" xmlns:aink="http://schemas.microsoft.com/office/drawing/2016/ink" xmlns:p14="http://schemas.microsoft.com/office/powerpoint/2010/main" Requires="p14 aink">
          <p:contentPart p14:bwMode="auto" r:id="rId7">
            <p14:nvContentPartPr>
              <p14:cNvPr id="18" name="Freihand 17">
                <a:extLst>
                  <a:ext uri="{FF2B5EF4-FFF2-40B4-BE49-F238E27FC236}">
                    <a16:creationId xmlns:a16="http://schemas.microsoft.com/office/drawing/2014/main" id="{E8E192E1-E3A1-7DAD-D9C3-33E6D2EC0D0E}"/>
                  </a:ext>
                </a:extLst>
              </p14:cNvPr>
              <p14:cNvContentPartPr/>
              <p14:nvPr/>
            </p14:nvContentPartPr>
            <p14:xfrm>
              <a:off x="4390440" y="990000"/>
              <a:ext cx="236160" cy="439560"/>
            </p14:xfrm>
          </p:contentPart>
        </mc:Choice>
        <mc:Fallback>
          <p:pic>
            <p:nvPicPr>
              <p:cNvPr id="18" name="Freihand 17">
                <a:extLst>
                  <a:ext uri="{FF2B5EF4-FFF2-40B4-BE49-F238E27FC236}">
                    <a16:creationId xmlns:p14="http://schemas.microsoft.com/office/powerpoint/2010/main" xmlns:aink="http://schemas.microsoft.com/office/drawing/2016/ink" xmlns="" xmlns:a16="http://schemas.microsoft.com/office/drawing/2014/main" id="{E8E192E1-E3A1-7DAD-D9C3-33E6D2EC0D0E}"/>
                  </a:ext>
                </a:extLst>
              </p:cNvPr>
              <p:cNvPicPr/>
              <p:nvPr/>
            </p:nvPicPr>
            <p:blipFill>
              <a:blip r:embed="rId8"/>
              <a:stretch>
                <a:fillRect/>
              </a:stretch>
            </p:blipFill>
            <p:spPr>
              <a:xfrm>
                <a:off x="4327440" y="612360"/>
                <a:ext cx="361800" cy="1195200"/>
              </a:xfrm>
              <a:prstGeom prst="rect">
                <a:avLst/>
              </a:prstGeom>
            </p:spPr>
          </p:pic>
        </mc:Fallback>
      </mc:AlternateContent>
      <p:grpSp>
        <p:nvGrpSpPr>
          <p:cNvPr id="19" name="Gruppieren 18">
            <a:extLst>
              <a:ext uri="{FF2B5EF4-FFF2-40B4-BE49-F238E27FC236}">
                <a16:creationId xmlns="" xmlns:a16="http://schemas.microsoft.com/office/drawing/2014/main" id="{F8744614-7C58-C18D-ECC8-1D8D65E8FD3D}"/>
              </a:ext>
            </a:extLst>
          </p:cNvPr>
          <p:cNvGrpSpPr/>
          <p:nvPr/>
        </p:nvGrpSpPr>
        <p:grpSpPr>
          <a:xfrm>
            <a:off x="5188920" y="1355760"/>
            <a:ext cx="53640" cy="360"/>
            <a:chOff x="5188920" y="1355760"/>
            <a:chExt cx="53640" cy="360"/>
          </a:xfrm>
        </p:grpSpPr>
        <mc:AlternateContent xmlns:mc="http://schemas.openxmlformats.org/markup-compatibility/2006">
          <mc:Choice xmlns="" xmlns:aink="http://schemas.microsoft.com/office/drawing/2016/ink" xmlns:p14="http://schemas.microsoft.com/office/powerpoint/2010/main" Requires="p14 aink">
            <p:contentPart p14:bwMode="auto" r:id="rId9">
              <p14:nvContentPartPr>
                <p14:cNvPr id="20" name="Freihand 19">
                  <a:extLst>
                    <a:ext uri="{FF2B5EF4-FFF2-40B4-BE49-F238E27FC236}">
                      <a16:creationId xmlns:a16="http://schemas.microsoft.com/office/drawing/2014/main" id="{2A08C848-DBB5-4915-EF0E-BF9473E17E52}"/>
                    </a:ext>
                  </a:extLst>
                </p14:cNvPr>
                <p14:cNvContentPartPr/>
                <p14:nvPr/>
              </p14:nvContentPartPr>
              <p14:xfrm>
                <a:off x="5242200" y="1355760"/>
                <a:ext cx="360" cy="360"/>
              </p14:xfrm>
            </p:contentPart>
          </mc:Choice>
          <mc:Fallback>
            <p:pic>
              <p:nvPicPr>
                <p:cNvPr id="20" name="Freihand 19">
                  <a:extLst>
                    <a:ext uri="{FF2B5EF4-FFF2-40B4-BE49-F238E27FC236}">
                      <a16:creationId xmlns:p14="http://schemas.microsoft.com/office/powerpoint/2010/main" xmlns:aink="http://schemas.microsoft.com/office/drawing/2016/ink" xmlns="" xmlns:a16="http://schemas.microsoft.com/office/drawing/2014/main" id="{2A08C848-DBB5-4915-EF0E-BF9473E17E52}"/>
                    </a:ext>
                  </a:extLst>
                </p:cNvPr>
                <p:cNvPicPr/>
                <p:nvPr/>
              </p:nvPicPr>
              <p:blipFill>
                <a:blip r:embed="rId10"/>
                <a:stretch>
                  <a:fillRect/>
                </a:stretch>
              </p:blipFill>
              <p:spPr>
                <a:xfrm>
                  <a:off x="5179200" y="978120"/>
                  <a:ext cx="126000" cy="756000"/>
                </a:xfrm>
                <a:prstGeom prst="rect">
                  <a:avLst/>
                </a:prstGeom>
              </p:spPr>
            </p:pic>
          </mc:Fallback>
        </mc:AlternateContent>
        <mc:AlternateContent xmlns:mc="http://schemas.openxmlformats.org/markup-compatibility/2006">
          <mc:Choice xmlns="" xmlns:aink="http://schemas.microsoft.com/office/drawing/2016/ink" xmlns:p14="http://schemas.microsoft.com/office/powerpoint/2010/main" Requires="p14 aink">
            <p:contentPart p14:bwMode="auto" r:id="rId11">
              <p14:nvContentPartPr>
                <p14:cNvPr id="21" name="Freihand 20">
                  <a:extLst>
                    <a:ext uri="{FF2B5EF4-FFF2-40B4-BE49-F238E27FC236}">
                      <a16:creationId xmlns:a16="http://schemas.microsoft.com/office/drawing/2014/main" id="{C017D551-AC65-7464-4E01-66AA34935E03}"/>
                    </a:ext>
                  </a:extLst>
                </p14:cNvPr>
                <p14:cNvContentPartPr/>
                <p14:nvPr/>
              </p14:nvContentPartPr>
              <p14:xfrm>
                <a:off x="5188920" y="1355760"/>
                <a:ext cx="360" cy="360"/>
              </p14:xfrm>
            </p:contentPart>
          </mc:Choice>
          <mc:Fallback>
            <p:pic>
              <p:nvPicPr>
                <p:cNvPr id="21" name="Freihand 20">
                  <a:extLst>
                    <a:ext uri="{FF2B5EF4-FFF2-40B4-BE49-F238E27FC236}">
                      <a16:creationId xmlns:p14="http://schemas.microsoft.com/office/powerpoint/2010/main" xmlns:aink="http://schemas.microsoft.com/office/drawing/2016/ink" xmlns="" xmlns:a16="http://schemas.microsoft.com/office/drawing/2014/main" id="{C017D551-AC65-7464-4E01-66AA34935E03}"/>
                    </a:ext>
                  </a:extLst>
                </p:cNvPr>
                <p:cNvPicPr/>
                <p:nvPr/>
              </p:nvPicPr>
              <p:blipFill>
                <a:blip r:embed="rId12"/>
                <a:stretch>
                  <a:fillRect/>
                </a:stretch>
              </p:blipFill>
              <p:spPr>
                <a:xfrm>
                  <a:off x="5125920" y="978120"/>
                  <a:ext cx="126000" cy="756000"/>
                </a:xfrm>
                <a:prstGeom prst="rect">
                  <a:avLst/>
                </a:prstGeom>
              </p:spPr>
            </p:pic>
          </mc:Fallback>
        </mc:AlternateContent>
      </p:grpSp>
      <p:sp>
        <p:nvSpPr>
          <p:cNvPr id="3" name="Rechteck 2">
            <a:extLst>
              <a:ext uri="{FF2B5EF4-FFF2-40B4-BE49-F238E27FC236}">
                <a16:creationId xmlns="" xmlns:a16="http://schemas.microsoft.com/office/drawing/2014/main" id="{2C85C382-8291-8EF4-2109-FC33D5632FE1}"/>
              </a:ext>
            </a:extLst>
          </p:cNvPr>
          <p:cNvSpPr/>
          <p:nvPr/>
        </p:nvSpPr>
        <p:spPr>
          <a:xfrm>
            <a:off x="9290628" y="1731501"/>
            <a:ext cx="3028372" cy="707886"/>
          </a:xfrm>
          <a:prstGeom prst="rect">
            <a:avLst/>
          </a:prstGeom>
        </p:spPr>
        <p:txBody>
          <a:bodyPr wrap="square">
            <a:spAutoFit/>
          </a:bodyPr>
          <a:lstStyle/>
          <a:p>
            <a:pPr marL="342900" indent="-342900">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Lower CR source density</a:t>
            </a:r>
            <a:endParaRPr lang="en-GB" sz="2000" baseline="30000" dirty="0">
              <a:solidFill>
                <a:schemeClr val="bg1"/>
              </a:solidFill>
              <a:latin typeface="Arial" panose="020B0604020202020204" pitchFamily="34" charset="0"/>
              <a:cs typeface="Arial" panose="020B0604020202020204" pitchFamily="34" charset="0"/>
            </a:endParaRPr>
          </a:p>
        </p:txBody>
      </p:sp>
      <p:sp>
        <p:nvSpPr>
          <p:cNvPr id="5" name="Rechteck 4">
            <a:extLst>
              <a:ext uri="{FF2B5EF4-FFF2-40B4-BE49-F238E27FC236}">
                <a16:creationId xmlns="" xmlns:a16="http://schemas.microsoft.com/office/drawing/2014/main" id="{DACE4C0C-1A9F-FA4E-1B7A-F7268C23DDA7}"/>
              </a:ext>
            </a:extLst>
          </p:cNvPr>
          <p:cNvSpPr/>
          <p:nvPr/>
        </p:nvSpPr>
        <p:spPr>
          <a:xfrm>
            <a:off x="9290628" y="2642387"/>
            <a:ext cx="3028372" cy="707886"/>
          </a:xfrm>
          <a:prstGeom prst="rect">
            <a:avLst/>
          </a:prstGeom>
        </p:spPr>
        <p:txBody>
          <a:bodyPr wrap="square">
            <a:spAutoFit/>
          </a:bodyPr>
          <a:lstStyle/>
          <a:p>
            <a:pPr marL="342900" indent="-342900">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Lower flux below the ankle</a:t>
            </a:r>
            <a:endParaRPr lang="en-GB" sz="2000" baseline="30000" dirty="0">
              <a:solidFill>
                <a:schemeClr val="bg1"/>
              </a:solidFill>
              <a:latin typeface="Arial" panose="020B0604020202020204" pitchFamily="34" charset="0"/>
              <a:cs typeface="Arial" panose="020B0604020202020204" pitchFamily="34" charset="0"/>
            </a:endParaRPr>
          </a:p>
        </p:txBody>
      </p:sp>
      <p:sp>
        <p:nvSpPr>
          <p:cNvPr id="6" name="Rechteck 5">
            <a:extLst>
              <a:ext uri="{FF2B5EF4-FFF2-40B4-BE49-F238E27FC236}">
                <a16:creationId xmlns="" xmlns:a16="http://schemas.microsoft.com/office/drawing/2014/main" id="{BD180177-FC41-5F0D-4A8F-4496F10D4596}"/>
              </a:ext>
            </a:extLst>
          </p:cNvPr>
          <p:cNvSpPr/>
          <p:nvPr/>
        </p:nvSpPr>
        <p:spPr>
          <a:xfrm>
            <a:off x="9290628" y="3507728"/>
            <a:ext cx="3028372" cy="707886"/>
          </a:xfrm>
          <a:prstGeom prst="rect">
            <a:avLst/>
          </a:prstGeom>
        </p:spPr>
        <p:txBody>
          <a:bodyPr wrap="square">
            <a:spAutoFit/>
          </a:bodyPr>
          <a:lstStyle/>
          <a:p>
            <a:pPr marL="342900" indent="-342900">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Higher flux above the ankle</a:t>
            </a:r>
            <a:endParaRPr lang="en-GB" sz="2000" baseline="30000" dirty="0">
              <a:solidFill>
                <a:schemeClr val="bg1"/>
              </a:solidFill>
              <a:latin typeface="Arial" panose="020B0604020202020204" pitchFamily="34" charset="0"/>
              <a:cs typeface="Arial" panose="020B0604020202020204" pitchFamily="34" charset="0"/>
            </a:endParaRPr>
          </a:p>
        </p:txBody>
      </p:sp>
      <p:sp>
        <p:nvSpPr>
          <p:cNvPr id="7" name="Titel 3">
            <a:extLst>
              <a:ext uri="{FF2B5EF4-FFF2-40B4-BE49-F238E27FC236}">
                <a16:creationId xmlns="" xmlns:a16="http://schemas.microsoft.com/office/drawing/2014/main" id="{2A880AD6-ECCB-FDA1-77BA-4670D1179333}"/>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a:solidFill>
                  <a:schemeClr val="accent3">
                    <a:lumMod val="50000"/>
                  </a:schemeClr>
                </a:solidFill>
                <a:latin typeface="Arial" panose="020B0604020202020204" pitchFamily="34" charset="0"/>
                <a:cs typeface="Arial" panose="020B0604020202020204" pitchFamily="34" charset="0"/>
              </a:rPr>
              <a:t>9</a:t>
            </a:r>
            <a:endParaRPr lang="en-US" sz="2800" dirty="0">
              <a:solidFill>
                <a:schemeClr val="accent3">
                  <a:lumMod val="50000"/>
                </a:schemeClr>
              </a:solidFill>
              <a:latin typeface="Arial" panose="020B0604020202020204" pitchFamily="34" charset="0"/>
              <a:cs typeface="Arial" panose="020B0604020202020204" pitchFamily="34" charset="0"/>
            </a:endParaRPr>
          </a:p>
        </p:txBody>
      </p:sp>
      <p:sp>
        <p:nvSpPr>
          <p:cNvPr id="8" name="Rechteck: abgerundete Ecken 7">
            <a:extLst>
              <a:ext uri="{FF2B5EF4-FFF2-40B4-BE49-F238E27FC236}">
                <a16:creationId xmlns="" xmlns:a16="http://schemas.microsoft.com/office/drawing/2014/main" id="{62E6C02A-E829-69E9-3596-19CBB006B201}"/>
              </a:ext>
            </a:extLst>
          </p:cNvPr>
          <p:cNvSpPr/>
          <p:nvPr/>
        </p:nvSpPr>
        <p:spPr>
          <a:xfrm>
            <a:off x="8405637" y="2124759"/>
            <a:ext cx="3282597" cy="1015424"/>
          </a:xfrm>
          <a:prstGeom prst="roundRect">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el 3">
            <a:extLst>
              <a:ext uri="{FF2B5EF4-FFF2-40B4-BE49-F238E27FC236}">
                <a16:creationId xmlns="" xmlns:a16="http://schemas.microsoft.com/office/drawing/2014/main" id="{96D7053C-5535-80E4-613F-7659D0E02278}"/>
              </a:ext>
            </a:extLst>
          </p:cNvPr>
          <p:cNvSpPr txBox="1">
            <a:spLocks/>
          </p:cNvSpPr>
          <p:nvPr/>
        </p:nvSpPr>
        <p:spPr>
          <a:xfrm>
            <a:off x="8515702" y="2161454"/>
            <a:ext cx="3282597" cy="978729"/>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3">
                    <a:lumMod val="50000"/>
                  </a:schemeClr>
                </a:solidFill>
                <a:latin typeface="Arial" panose="020B0604020202020204" pitchFamily="34" charset="0"/>
                <a:cs typeface="Arial" panose="020B0604020202020204" pitchFamily="34" charset="0"/>
              </a:rPr>
              <a:t>shallower CR source evolution</a:t>
            </a:r>
          </a:p>
        </p:txBody>
      </p:sp>
    </p:spTree>
    <p:extLst>
      <p:ext uri="{BB962C8B-B14F-4D97-AF65-F5344CB8AC3E}">
        <p14:creationId xmlns:p14="http://schemas.microsoft.com/office/powerpoint/2010/main" val="366272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Cosmic Rays as the Source of Life's Handedness - AAS Nova">
            <a:extLst>
              <a:ext uri="{FF2B5EF4-FFF2-40B4-BE49-F238E27FC236}">
                <a16:creationId xmlns="" xmlns:a16="http://schemas.microsoft.com/office/drawing/2014/main" id="{5A0B574B-BB65-4473-08AC-F787822276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204" b="50503"/>
          <a:stretch/>
        </p:blipFill>
        <p:spPr bwMode="auto">
          <a:xfrm>
            <a:off x="0" y="2920463"/>
            <a:ext cx="12192000" cy="211541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osmology - Wikipedia">
            <a:extLst>
              <a:ext uri="{FF2B5EF4-FFF2-40B4-BE49-F238E27FC236}">
                <a16:creationId xmlns="" xmlns:a16="http://schemas.microsoft.com/office/drawing/2014/main" id="{B39A25B6-2883-F47D-B0F3-59287DFE39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2543"/>
          <a:stretch/>
        </p:blipFill>
        <p:spPr bwMode="auto">
          <a:xfrm>
            <a:off x="0" y="-2"/>
            <a:ext cx="12192000" cy="2920465"/>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a:extLst>
              <a:ext uri="{FF2B5EF4-FFF2-40B4-BE49-F238E27FC236}">
                <a16:creationId xmlns="" xmlns:a16="http://schemas.microsoft.com/office/drawing/2014/main" id="{DD65F82B-70DD-D103-E832-BC76C2A67033}"/>
              </a:ext>
            </a:extLst>
          </p:cNvPr>
          <p:cNvSpPr txBox="1">
            <a:spLocks noGrp="1"/>
          </p:cNvSpPr>
          <p:nvPr>
            <p:ph type="ctrTitle"/>
          </p:nvPr>
        </p:nvSpPr>
        <p:spPr>
          <a:xfrm>
            <a:off x="698500" y="2074236"/>
            <a:ext cx="11112500" cy="1588127"/>
          </a:xfrm>
          <a:prstGeom prst="rect">
            <a:avLst/>
          </a:prstGeom>
          <a:noFill/>
        </p:spPr>
        <p:txBody>
          <a:bodyPr wrap="square" rtlCol="0">
            <a:spAutoFit/>
          </a:bodyPr>
          <a:lstStyle/>
          <a:p>
            <a:r>
              <a:rPr lang="en-US" sz="5400" dirty="0">
                <a:solidFill>
                  <a:schemeClr val="bg1"/>
                </a:solidFill>
                <a:latin typeface="Arial" panose="020B0604020202020204" pitchFamily="34" charset="0"/>
                <a:cs typeface="Arial" panose="020B0604020202020204" pitchFamily="34" charset="0"/>
              </a:rPr>
              <a:t>Impact of a ΛCDM extension </a:t>
            </a:r>
            <a:r>
              <a:rPr lang="en-US" sz="5400" dirty="0" smtClean="0">
                <a:solidFill>
                  <a:schemeClr val="accent3">
                    <a:lumMod val="50000"/>
                  </a:schemeClr>
                </a:solidFill>
                <a:latin typeface="Arial" panose="020B0604020202020204" pitchFamily="34" charset="0"/>
                <a:cs typeface="Arial" panose="020B0604020202020204" pitchFamily="34" charset="0"/>
              </a:rPr>
              <a:t/>
            </a:r>
            <a:br>
              <a:rPr lang="en-US" sz="5400" dirty="0" smtClean="0">
                <a:solidFill>
                  <a:schemeClr val="accent3">
                    <a:lumMod val="50000"/>
                  </a:schemeClr>
                </a:solidFill>
                <a:latin typeface="Arial" panose="020B0604020202020204" pitchFamily="34" charset="0"/>
                <a:cs typeface="Arial" panose="020B0604020202020204" pitchFamily="34" charset="0"/>
              </a:rPr>
            </a:br>
            <a:r>
              <a:rPr lang="en-US" sz="5400" dirty="0" smtClean="0">
                <a:solidFill>
                  <a:schemeClr val="bg1"/>
                </a:solidFill>
                <a:latin typeface="Arial" panose="020B0604020202020204" pitchFamily="34" charset="0"/>
                <a:cs typeface="Arial" panose="020B0604020202020204" pitchFamily="34" charset="0"/>
              </a:rPr>
              <a:t>on UHECR </a:t>
            </a:r>
            <a:r>
              <a:rPr lang="en-GB" sz="5400" dirty="0">
                <a:solidFill>
                  <a:schemeClr val="bg1"/>
                </a:solidFill>
                <a:latin typeface="Arial" panose="020B0604020202020204" pitchFamily="34" charset="0"/>
                <a:cs typeface="Arial" panose="020B0604020202020204" pitchFamily="34" charset="0"/>
              </a:rPr>
              <a:t>propagation</a:t>
            </a:r>
            <a:endParaRPr lang="en-US" sz="5400" dirty="0">
              <a:solidFill>
                <a:schemeClr val="bg1"/>
              </a:solidFill>
              <a:latin typeface="Arial" panose="020B0604020202020204" pitchFamily="34" charset="0"/>
              <a:cs typeface="Arial" panose="020B0604020202020204" pitchFamily="34" charset="0"/>
            </a:endParaRPr>
          </a:p>
        </p:txBody>
      </p:sp>
      <p:sp>
        <p:nvSpPr>
          <p:cNvPr id="19" name="Titel 3">
            <a:extLst>
              <a:ext uri="{FF2B5EF4-FFF2-40B4-BE49-F238E27FC236}">
                <a16:creationId xmlns="" xmlns:a16="http://schemas.microsoft.com/office/drawing/2014/main" id="{E88652E1-2C39-6DDE-5724-64B07511BA65}"/>
              </a:ext>
            </a:extLst>
          </p:cNvPr>
          <p:cNvSpPr txBox="1">
            <a:spLocks/>
          </p:cNvSpPr>
          <p:nvPr/>
        </p:nvSpPr>
        <p:spPr>
          <a:xfrm>
            <a:off x="4982628" y="3653553"/>
            <a:ext cx="7479699" cy="840230"/>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5400" dirty="0" err="1">
                <a:solidFill>
                  <a:schemeClr val="bg1"/>
                </a:solidFill>
                <a:latin typeface="Arial" panose="020B0604020202020204" pitchFamily="34" charset="0"/>
                <a:cs typeface="Arial" panose="020B0604020202020204" pitchFamily="34" charset="0"/>
              </a:rPr>
              <a:t>Astroparticlephysics</a:t>
            </a:r>
            <a:endParaRPr lang="en-US" sz="5400" dirty="0">
              <a:solidFill>
                <a:schemeClr val="bg1"/>
              </a:solidFill>
              <a:latin typeface="Arial" panose="020B0604020202020204" pitchFamily="34" charset="0"/>
              <a:cs typeface="Arial" panose="020B0604020202020204" pitchFamily="34" charset="0"/>
            </a:endParaRPr>
          </a:p>
        </p:txBody>
      </p:sp>
      <p:sp>
        <p:nvSpPr>
          <p:cNvPr id="20" name="Titel 3">
            <a:extLst>
              <a:ext uri="{FF2B5EF4-FFF2-40B4-BE49-F238E27FC236}">
                <a16:creationId xmlns="" xmlns:a16="http://schemas.microsoft.com/office/drawing/2014/main" id="{5B54C741-B839-939A-39F4-A0ABD12E0F46}"/>
              </a:ext>
            </a:extLst>
          </p:cNvPr>
          <p:cNvSpPr txBox="1">
            <a:spLocks/>
          </p:cNvSpPr>
          <p:nvPr/>
        </p:nvSpPr>
        <p:spPr>
          <a:xfrm>
            <a:off x="1485099" y="987822"/>
            <a:ext cx="4326785" cy="840230"/>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5400" dirty="0">
                <a:solidFill>
                  <a:schemeClr val="bg1"/>
                </a:solidFill>
                <a:latin typeface="Arial" panose="020B0604020202020204" pitchFamily="34" charset="0"/>
                <a:cs typeface="Arial" panose="020B0604020202020204" pitchFamily="34" charset="0"/>
              </a:rPr>
              <a:t>Cosmology</a:t>
            </a:r>
            <a:endParaRPr lang="en-US" sz="5400" dirty="0">
              <a:solidFill>
                <a:schemeClr val="bg1"/>
              </a:solidFill>
              <a:latin typeface="Arial" panose="020B0604020202020204" pitchFamily="34" charset="0"/>
              <a:cs typeface="Arial" panose="020B0604020202020204" pitchFamily="34" charset="0"/>
            </a:endParaRPr>
          </a:p>
        </p:txBody>
      </p:sp>
      <p:pic>
        <p:nvPicPr>
          <p:cNvPr id="17" name="Grafik 16"/>
          <p:cNvPicPr>
            <a:picLocks noChangeAspect="1"/>
          </p:cNvPicPr>
          <p:nvPr/>
        </p:nvPicPr>
        <p:blipFill>
          <a:blip r:embed="rId4"/>
          <a:stretch>
            <a:fillRect/>
          </a:stretch>
        </p:blipFill>
        <p:spPr>
          <a:xfrm>
            <a:off x="2750687" y="5756333"/>
            <a:ext cx="2430469" cy="765304"/>
          </a:xfrm>
          <a:prstGeom prst="rect">
            <a:avLst/>
          </a:prstGeom>
        </p:spPr>
      </p:pic>
      <p:pic>
        <p:nvPicPr>
          <p:cNvPr id="22" name="Grafik 21"/>
          <p:cNvPicPr>
            <a:picLocks noChangeAspect="1"/>
          </p:cNvPicPr>
          <p:nvPr/>
        </p:nvPicPr>
        <p:blipFill rotWithShape="1">
          <a:blip r:embed="rId5"/>
          <a:srcRect l="7757" t="12714" r="6077" b="17971"/>
          <a:stretch/>
        </p:blipFill>
        <p:spPr>
          <a:xfrm>
            <a:off x="2748306" y="5745236"/>
            <a:ext cx="2444010" cy="794584"/>
          </a:xfrm>
          <a:prstGeom prst="rect">
            <a:avLst/>
          </a:prstGeom>
        </p:spPr>
      </p:pic>
      <p:pic>
        <p:nvPicPr>
          <p:cNvPr id="23" name="Grafik 22"/>
          <p:cNvPicPr>
            <a:picLocks noChangeAspect="1"/>
          </p:cNvPicPr>
          <p:nvPr/>
        </p:nvPicPr>
        <p:blipFill>
          <a:blip r:embed="rId6"/>
          <a:stretch>
            <a:fillRect/>
          </a:stretch>
        </p:blipFill>
        <p:spPr>
          <a:xfrm>
            <a:off x="2359740" y="5186284"/>
            <a:ext cx="3586270" cy="1447373"/>
          </a:xfrm>
          <a:prstGeom prst="rect">
            <a:avLst/>
          </a:prstGeom>
        </p:spPr>
      </p:pic>
      <p:pic>
        <p:nvPicPr>
          <p:cNvPr id="24" name="Picture 2" descr="Die Vector Stiftu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3369" y="5284883"/>
            <a:ext cx="2533612" cy="97563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Pierre Auger Observatory – Výzkumné infrastruktury">
            <a:extLst>
              <a:ext uri="{FF2B5EF4-FFF2-40B4-BE49-F238E27FC236}">
                <a16:creationId xmlns:a16="http://schemas.microsoft.com/office/drawing/2014/main" xmlns="" id="{EB781DC9-6226-35F7-8539-C30318A524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18604" y="5103968"/>
            <a:ext cx="806004" cy="161200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ergische Universität Wuppertal – Wikipedia">
            <a:extLst>
              <a:ext uri="{FF2B5EF4-FFF2-40B4-BE49-F238E27FC236}">
                <a16:creationId xmlns:a16="http://schemas.microsoft.com/office/drawing/2014/main" xmlns="" id="{CDFFC9BE-C2D3-037F-CA4D-17755487489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12920" y="5316041"/>
            <a:ext cx="1998080" cy="744285"/>
          </a:xfrm>
          <a:prstGeom prst="rect">
            <a:avLst/>
          </a:prstGeom>
          <a:noFill/>
          <a:extLst>
            <a:ext uri="{909E8E84-426E-40DD-AFC4-6F175D3DCCD1}">
              <a14:hiddenFill xmlns:a14="http://schemas.microsoft.com/office/drawing/2010/main">
                <a:solidFill>
                  <a:srgbClr val="FFFFFF"/>
                </a:solidFill>
              </a14:hiddenFill>
            </a:ext>
          </a:extLst>
        </p:spPr>
      </p:pic>
      <p:sp>
        <p:nvSpPr>
          <p:cNvPr id="27" name="Rechteck 26">
            <a:extLst>
              <a:ext uri="{FF2B5EF4-FFF2-40B4-BE49-F238E27FC236}">
                <a16:creationId xmlns:a16="http://schemas.microsoft.com/office/drawing/2014/main" xmlns="" id="{7D0D7D6F-6A61-8B51-CC27-12FBFAF7293E}"/>
              </a:ext>
            </a:extLst>
          </p:cNvPr>
          <p:cNvSpPr/>
          <p:nvPr/>
        </p:nvSpPr>
        <p:spPr>
          <a:xfrm>
            <a:off x="0" y="4919662"/>
            <a:ext cx="12192000" cy="193833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9" name="Untertitel 4">
            <a:extLst>
              <a:ext uri="{FF2B5EF4-FFF2-40B4-BE49-F238E27FC236}">
                <a16:creationId xmlns:a16="http://schemas.microsoft.com/office/drawing/2014/main" xmlns="" id="{456017AC-D088-3385-C214-AACEDCB23925}"/>
              </a:ext>
            </a:extLst>
          </p:cNvPr>
          <p:cNvSpPr txBox="1">
            <a:spLocks/>
          </p:cNvSpPr>
          <p:nvPr/>
        </p:nvSpPr>
        <p:spPr>
          <a:xfrm>
            <a:off x="5532365" y="5043292"/>
            <a:ext cx="2762250"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dirty="0">
                <a:solidFill>
                  <a:schemeClr val="bg1"/>
                </a:solidFill>
                <a:latin typeface="Arial" panose="020B0604020202020204" pitchFamily="34" charset="0"/>
                <a:cs typeface="Arial" panose="020B0604020202020204" pitchFamily="34" charset="0"/>
              </a:rPr>
              <a:t>  Janning Meinert</a:t>
            </a:r>
            <a:endParaRPr lang="en-GB" dirty="0">
              <a:solidFill>
                <a:schemeClr val="bg1"/>
              </a:solidFill>
              <a:latin typeface="Arial" panose="020B0604020202020204" pitchFamily="34" charset="0"/>
              <a:cs typeface="Arial" panose="020B0604020202020204" pitchFamily="34" charset="0"/>
            </a:endParaRPr>
          </a:p>
        </p:txBody>
      </p:sp>
      <p:sp>
        <p:nvSpPr>
          <p:cNvPr id="30" name="Untertitel 4">
            <a:extLst>
              <a:ext uri="{FF2B5EF4-FFF2-40B4-BE49-F238E27FC236}">
                <a16:creationId xmlns:a16="http://schemas.microsoft.com/office/drawing/2014/main" xmlns="" id="{B0D236D7-3926-B862-88FA-FADBB7F4D5E8}"/>
              </a:ext>
            </a:extLst>
          </p:cNvPr>
          <p:cNvSpPr txBox="1">
            <a:spLocks/>
          </p:cNvSpPr>
          <p:nvPr/>
        </p:nvSpPr>
        <p:spPr>
          <a:xfrm>
            <a:off x="8187680" y="5047899"/>
            <a:ext cx="4051300"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dirty="0">
                <a:solidFill>
                  <a:schemeClr val="bg1"/>
                </a:solidFill>
                <a:latin typeface="Arial" panose="020B0604020202020204" pitchFamily="34" charset="0"/>
                <a:cs typeface="Arial" panose="020B0604020202020204" pitchFamily="34" charset="0"/>
              </a:rPr>
              <a:t>  meinert@uni-wuppertal.de</a:t>
            </a:r>
            <a:endParaRPr lang="en-GB" dirty="0">
              <a:solidFill>
                <a:schemeClr val="bg1"/>
              </a:solidFill>
              <a:latin typeface="Arial" panose="020B0604020202020204" pitchFamily="34" charset="0"/>
              <a:cs typeface="Arial" panose="020B0604020202020204" pitchFamily="34" charset="0"/>
            </a:endParaRPr>
          </a:p>
        </p:txBody>
      </p:sp>
      <p:pic>
        <p:nvPicPr>
          <p:cNvPr id="32" name="Grafik 31">
            <a:extLst>
              <a:ext uri="{FF2B5EF4-FFF2-40B4-BE49-F238E27FC236}">
                <a16:creationId xmlns:a16="http://schemas.microsoft.com/office/drawing/2014/main" xmlns="" id="{EB8219AE-71CB-8434-DE7B-4CDC79CD5806}"/>
              </a:ext>
            </a:extLst>
          </p:cNvPr>
          <p:cNvPicPr>
            <a:picLocks noChangeAspect="1"/>
          </p:cNvPicPr>
          <p:nvPr/>
        </p:nvPicPr>
        <p:blipFill rotWithShape="1">
          <a:blip r:embed="rId10"/>
          <a:srcRect l="34992"/>
          <a:stretch/>
        </p:blipFill>
        <p:spPr>
          <a:xfrm>
            <a:off x="6193286" y="5722454"/>
            <a:ext cx="1950075" cy="897421"/>
          </a:xfrm>
          <a:prstGeom prst="rect">
            <a:avLst/>
          </a:prstGeom>
        </p:spPr>
      </p:pic>
      <p:pic>
        <p:nvPicPr>
          <p:cNvPr id="33" name="Grafik 32">
            <a:extLst>
              <a:ext uri="{FF2B5EF4-FFF2-40B4-BE49-F238E27FC236}">
                <a16:creationId xmlns:a16="http://schemas.microsoft.com/office/drawing/2014/main" xmlns="" id="{992B1F5C-9022-77D6-6902-D48034669AC3}"/>
              </a:ext>
            </a:extLst>
          </p:cNvPr>
          <p:cNvPicPr>
            <a:picLocks noChangeAspect="1"/>
          </p:cNvPicPr>
          <p:nvPr/>
        </p:nvPicPr>
        <p:blipFill>
          <a:blip r:embed="rId11"/>
          <a:stretch>
            <a:fillRect/>
          </a:stretch>
        </p:blipFill>
        <p:spPr>
          <a:xfrm>
            <a:off x="8291158" y="5707903"/>
            <a:ext cx="1500290" cy="919414"/>
          </a:xfrm>
          <a:prstGeom prst="rect">
            <a:avLst/>
          </a:prstGeom>
        </p:spPr>
      </p:pic>
      <p:pic>
        <p:nvPicPr>
          <p:cNvPr id="34" name="Grafik 33">
            <a:extLst>
              <a:ext uri="{FF2B5EF4-FFF2-40B4-BE49-F238E27FC236}">
                <a16:creationId xmlns:a16="http://schemas.microsoft.com/office/drawing/2014/main" xmlns="" id="{7345B96C-59B4-671E-FEB7-79998EF03432}"/>
              </a:ext>
            </a:extLst>
          </p:cNvPr>
          <p:cNvPicPr>
            <a:picLocks noChangeAspect="1"/>
          </p:cNvPicPr>
          <p:nvPr/>
        </p:nvPicPr>
        <p:blipFill rotWithShape="1">
          <a:blip r:embed="rId12"/>
          <a:srcRect b="34420"/>
          <a:stretch/>
        </p:blipFill>
        <p:spPr>
          <a:xfrm>
            <a:off x="11251959" y="5635744"/>
            <a:ext cx="825748" cy="1087846"/>
          </a:xfrm>
          <a:prstGeom prst="rect">
            <a:avLst/>
          </a:prstGeom>
        </p:spPr>
      </p:pic>
      <p:pic>
        <p:nvPicPr>
          <p:cNvPr id="35" name="Grafik 34">
            <a:extLst>
              <a:ext uri="{FF2B5EF4-FFF2-40B4-BE49-F238E27FC236}">
                <a16:creationId xmlns:a16="http://schemas.microsoft.com/office/drawing/2014/main" xmlns="" id="{EB8219AE-71CB-8434-DE7B-4CDC79CD5806}"/>
              </a:ext>
            </a:extLst>
          </p:cNvPr>
          <p:cNvPicPr>
            <a:picLocks noChangeAspect="1"/>
          </p:cNvPicPr>
          <p:nvPr/>
        </p:nvPicPr>
        <p:blipFill rotWithShape="1">
          <a:blip r:embed="rId10"/>
          <a:srcRect l="-140" r="68814"/>
          <a:stretch/>
        </p:blipFill>
        <p:spPr>
          <a:xfrm>
            <a:off x="5291322" y="5713171"/>
            <a:ext cx="923924" cy="882381"/>
          </a:xfrm>
          <a:prstGeom prst="rect">
            <a:avLst/>
          </a:prstGeom>
        </p:spPr>
      </p:pic>
      <p:pic>
        <p:nvPicPr>
          <p:cNvPr id="36" name="Grafik 35">
            <a:extLst>
              <a:ext uri="{FF2B5EF4-FFF2-40B4-BE49-F238E27FC236}">
                <a16:creationId xmlns:a16="http://schemas.microsoft.com/office/drawing/2014/main" xmlns="" id="{7345B96C-59B4-671E-FEB7-79998EF03432}"/>
              </a:ext>
            </a:extLst>
          </p:cNvPr>
          <p:cNvPicPr>
            <a:picLocks noChangeAspect="1"/>
          </p:cNvPicPr>
          <p:nvPr/>
        </p:nvPicPr>
        <p:blipFill rotWithShape="1">
          <a:blip r:embed="rId12"/>
          <a:srcRect t="68404"/>
          <a:stretch/>
        </p:blipFill>
        <p:spPr>
          <a:xfrm>
            <a:off x="9990132" y="5756333"/>
            <a:ext cx="1205722" cy="765304"/>
          </a:xfrm>
          <a:prstGeom prst="rect">
            <a:avLst/>
          </a:prstGeom>
        </p:spPr>
      </p:pic>
      <p:pic>
        <p:nvPicPr>
          <p:cNvPr id="37" name="Grafik 36"/>
          <p:cNvPicPr>
            <a:picLocks noChangeAspect="1"/>
          </p:cNvPicPr>
          <p:nvPr/>
        </p:nvPicPr>
        <p:blipFill rotWithShape="1">
          <a:blip r:embed="rId13"/>
          <a:srcRect l="58621" r="-1471"/>
          <a:stretch/>
        </p:blipFill>
        <p:spPr>
          <a:xfrm>
            <a:off x="1427590" y="5281510"/>
            <a:ext cx="1195034" cy="1462533"/>
          </a:xfrm>
          <a:prstGeom prst="rect">
            <a:avLst/>
          </a:prstGeom>
        </p:spPr>
      </p:pic>
      <p:cxnSp>
        <p:nvCxnSpPr>
          <p:cNvPr id="38" name="Gerader Verbinder 37"/>
          <p:cNvCxnSpPr/>
          <p:nvPr/>
        </p:nvCxnSpPr>
        <p:spPr>
          <a:xfrm>
            <a:off x="1333182" y="5639451"/>
            <a:ext cx="4049" cy="107239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9" name="Grafik 38"/>
          <p:cNvPicPr>
            <a:picLocks noChangeAspect="1"/>
          </p:cNvPicPr>
          <p:nvPr/>
        </p:nvPicPr>
        <p:blipFill rotWithShape="1">
          <a:blip r:embed="rId14"/>
          <a:srcRect r="46846"/>
          <a:stretch/>
        </p:blipFill>
        <p:spPr>
          <a:xfrm>
            <a:off x="181651" y="5637860"/>
            <a:ext cx="1082822" cy="1068306"/>
          </a:xfrm>
          <a:prstGeom prst="rect">
            <a:avLst/>
          </a:prstGeom>
        </p:spPr>
      </p:pic>
      <p:sp>
        <p:nvSpPr>
          <p:cNvPr id="40" name="Ellipse 39"/>
          <p:cNvSpPr/>
          <p:nvPr/>
        </p:nvSpPr>
        <p:spPr>
          <a:xfrm>
            <a:off x="169044" y="5630594"/>
            <a:ext cx="1090665" cy="108538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Gleichschenkliges Dreieck 40"/>
          <p:cNvSpPr/>
          <p:nvPr/>
        </p:nvSpPr>
        <p:spPr>
          <a:xfrm rot="5400000">
            <a:off x="4766072" y="5777708"/>
            <a:ext cx="409104" cy="35368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2" name="Grafik 41"/>
          <p:cNvPicPr>
            <a:picLocks noChangeAspect="1"/>
          </p:cNvPicPr>
          <p:nvPr/>
        </p:nvPicPr>
        <p:blipFill>
          <a:blip r:embed="rId15"/>
          <a:stretch>
            <a:fillRect/>
          </a:stretch>
        </p:blipFill>
        <p:spPr>
          <a:xfrm>
            <a:off x="2706512" y="5736995"/>
            <a:ext cx="2477050" cy="819567"/>
          </a:xfrm>
          <a:prstGeom prst="rect">
            <a:avLst/>
          </a:prstGeom>
        </p:spPr>
      </p:pic>
      <p:sp>
        <p:nvSpPr>
          <p:cNvPr id="43" name="Untertitel 4">
            <a:extLst>
              <a:ext uri="{FF2B5EF4-FFF2-40B4-BE49-F238E27FC236}">
                <a16:creationId xmlns:a16="http://schemas.microsoft.com/office/drawing/2014/main" xmlns="" id="{D63EAF56-EECF-FC6B-12F6-6E45EA5C98DD}"/>
              </a:ext>
            </a:extLst>
          </p:cNvPr>
          <p:cNvSpPr txBox="1">
            <a:spLocks/>
          </p:cNvSpPr>
          <p:nvPr/>
        </p:nvSpPr>
        <p:spPr>
          <a:xfrm>
            <a:off x="70859" y="5046779"/>
            <a:ext cx="3081916"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err="1">
                <a:solidFill>
                  <a:schemeClr val="bg1"/>
                </a:solidFill>
                <a:latin typeface="Arial" panose="020B0604020202020204" pitchFamily="34" charset="0"/>
                <a:cs typeface="Arial" panose="020B0604020202020204" pitchFamily="34" charset="0"/>
              </a:rPr>
              <a:t>Obertrubach</a:t>
            </a:r>
            <a:r>
              <a:rPr lang="de-DE" dirty="0">
                <a:solidFill>
                  <a:schemeClr val="bg1"/>
                </a:solidFill>
                <a:latin typeface="Arial" panose="020B0604020202020204" pitchFamily="34" charset="0"/>
                <a:cs typeface="Arial" panose="020B0604020202020204" pitchFamily="34" charset="0"/>
              </a:rPr>
              <a:t> 2023</a:t>
            </a:r>
            <a:endParaRPr lang="en-GB" dirty="0">
              <a:solidFill>
                <a:schemeClr val="bg1"/>
              </a:solidFill>
              <a:latin typeface="Arial" panose="020B0604020202020204" pitchFamily="34" charset="0"/>
              <a:cs typeface="Arial" panose="020B0604020202020204" pitchFamily="34" charset="0"/>
            </a:endParaRPr>
          </a:p>
        </p:txBody>
      </p:sp>
      <p:sp>
        <p:nvSpPr>
          <p:cNvPr id="44" name="Untertitel 4">
            <a:extLst>
              <a:ext uri="{FF2B5EF4-FFF2-40B4-BE49-F238E27FC236}">
                <a16:creationId xmlns:a16="http://schemas.microsoft.com/office/drawing/2014/main" xmlns="" id="{5A346BB9-B801-00B4-43EF-F4427F098A79}"/>
              </a:ext>
            </a:extLst>
          </p:cNvPr>
          <p:cNvSpPr txBox="1">
            <a:spLocks/>
          </p:cNvSpPr>
          <p:nvPr/>
        </p:nvSpPr>
        <p:spPr>
          <a:xfrm>
            <a:off x="2992887" y="5046779"/>
            <a:ext cx="2713003"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smtClean="0">
                <a:solidFill>
                  <a:schemeClr val="bg1"/>
                </a:solidFill>
                <a:latin typeface="Arial" panose="020B0604020202020204" pitchFamily="34" charset="0"/>
                <a:cs typeface="Arial" panose="020B0604020202020204" pitchFamily="34" charset="0"/>
              </a:rPr>
              <a:t>10</a:t>
            </a:r>
            <a:r>
              <a:rPr lang="de-DE" baseline="30000" dirty="0" smtClean="0">
                <a:solidFill>
                  <a:schemeClr val="bg1"/>
                </a:solidFill>
                <a:latin typeface="Arial" panose="020B0604020202020204" pitchFamily="34" charset="0"/>
                <a:cs typeface="Arial" panose="020B0604020202020204" pitchFamily="34" charset="0"/>
              </a:rPr>
              <a:t>th</a:t>
            </a:r>
            <a:r>
              <a:rPr lang="de-DE" dirty="0" smtClean="0">
                <a:solidFill>
                  <a:schemeClr val="bg1"/>
                </a:solidFill>
                <a:latin typeface="Arial" panose="020B0604020202020204" pitchFamily="34" charset="0"/>
                <a:cs typeface="Arial" panose="020B0604020202020204" pitchFamily="34" charset="0"/>
              </a:rPr>
              <a:t> </a:t>
            </a:r>
            <a:r>
              <a:rPr lang="de-DE" dirty="0" err="1" smtClean="0">
                <a:solidFill>
                  <a:schemeClr val="bg1"/>
                </a:solidFill>
                <a:latin typeface="Arial" panose="020B0604020202020204" pitchFamily="34" charset="0"/>
                <a:cs typeface="Arial" panose="020B0604020202020204" pitchFamily="34" charset="0"/>
              </a:rPr>
              <a:t>of</a:t>
            </a:r>
            <a:r>
              <a:rPr lang="de-DE" dirty="0" smtClean="0">
                <a:solidFill>
                  <a:schemeClr val="bg1"/>
                </a:solidFill>
                <a:latin typeface="Arial" panose="020B0604020202020204" pitchFamily="34" charset="0"/>
                <a:cs typeface="Arial" panose="020B0604020202020204" pitchFamily="34" charset="0"/>
              </a:rPr>
              <a:t> </a:t>
            </a:r>
            <a:r>
              <a:rPr lang="de-DE" dirty="0" err="1" smtClean="0">
                <a:solidFill>
                  <a:schemeClr val="bg1"/>
                </a:solidFill>
                <a:latin typeface="Arial" panose="020B0604020202020204" pitchFamily="34" charset="0"/>
                <a:cs typeface="Arial" panose="020B0604020202020204" pitchFamily="34" charset="0"/>
              </a:rPr>
              <a:t>Octobe</a:t>
            </a:r>
            <a:r>
              <a:rPr lang="de-DE" dirty="0" err="1" smtClean="0">
                <a:solidFill>
                  <a:schemeClr val="bg1"/>
                </a:solidFill>
                <a:latin typeface="Arial" panose="020B0604020202020204" pitchFamily="34" charset="0"/>
                <a:cs typeface="Arial" panose="020B0604020202020204" pitchFamily="34" charset="0"/>
              </a:rPr>
              <a:t>r</a:t>
            </a:r>
            <a:r>
              <a:rPr lang="de-DE" dirty="0" smtClean="0">
                <a:solidFill>
                  <a:schemeClr val="bg1"/>
                </a:solidFill>
                <a:latin typeface="Arial" panose="020B0604020202020204" pitchFamily="34" charset="0"/>
                <a:cs typeface="Arial" panose="020B0604020202020204" pitchFamily="34" charset="0"/>
              </a:rPr>
              <a:t> </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41999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 xmlns:a16="http://schemas.microsoft.com/office/drawing/2014/main" id="{72A2EC11-5520-771E-8E84-9FB2A99524E8}"/>
              </a:ext>
            </a:extLst>
          </p:cNvPr>
          <p:cNvPicPr>
            <a:picLocks noChangeAspect="1"/>
          </p:cNvPicPr>
          <p:nvPr/>
        </p:nvPicPr>
        <p:blipFill rotWithShape="1">
          <a:blip r:embed="rId2">
            <a:extLst>
              <a:ext uri="{28A0092B-C50C-407E-A947-70E740481C1C}">
                <a14:useLocalDpi xmlns:a14="http://schemas.microsoft.com/office/drawing/2010/main" val="0"/>
              </a:ext>
            </a:extLst>
          </a:blip>
          <a:srcRect r="52222" b="50000"/>
          <a:stretch/>
        </p:blipFill>
        <p:spPr>
          <a:xfrm>
            <a:off x="1903390" y="713707"/>
            <a:ext cx="7463303" cy="5857825"/>
          </a:xfrm>
          <a:prstGeom prst="rect">
            <a:avLst/>
          </a:prstGeom>
        </p:spPr>
      </p:pic>
      <p:sp>
        <p:nvSpPr>
          <p:cNvPr id="23" name="Rechteck 22"/>
          <p:cNvSpPr/>
          <p:nvPr/>
        </p:nvSpPr>
        <p:spPr>
          <a:xfrm>
            <a:off x="3049220" y="975130"/>
            <a:ext cx="5275170" cy="334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a:extLst>
              <a:ext uri="{FF2B5EF4-FFF2-40B4-BE49-F238E27FC236}">
                <a16:creationId xmlns="" xmlns:a16="http://schemas.microsoft.com/office/drawing/2014/main" id="{0EBAE39E-3F84-BF2A-E255-CADFED956CB1}"/>
              </a:ext>
            </a:extLst>
          </p:cNvPr>
          <p:cNvPicPr>
            <a:picLocks noChangeAspect="1"/>
          </p:cNvPicPr>
          <p:nvPr/>
        </p:nvPicPr>
        <p:blipFill rotWithShape="1">
          <a:blip r:embed="rId3">
            <a:extLst>
              <a:ext uri="{28A0092B-C50C-407E-A947-70E740481C1C}">
                <a14:useLocalDpi xmlns:a14="http://schemas.microsoft.com/office/drawing/2010/main" val="0"/>
              </a:ext>
            </a:extLst>
          </a:blip>
          <a:srcRect t="5011" r="52222" b="91909"/>
          <a:stretch/>
        </p:blipFill>
        <p:spPr>
          <a:xfrm>
            <a:off x="1902105" y="1307144"/>
            <a:ext cx="7465482" cy="360987"/>
          </a:xfrm>
          <a:prstGeom prst="rect">
            <a:avLst/>
          </a:prstGeom>
        </p:spPr>
      </p:pic>
      <p:sp>
        <p:nvSpPr>
          <p:cNvPr id="12" name="Rechteck 11">
            <a:extLst>
              <a:ext uri="{FF2B5EF4-FFF2-40B4-BE49-F238E27FC236}">
                <a16:creationId xmlns="" xmlns:a16="http://schemas.microsoft.com/office/drawing/2014/main" id="{463B7EF8-DE29-FFA3-CCB7-626FF3907964}"/>
              </a:ext>
            </a:extLst>
          </p:cNvPr>
          <p:cNvSpPr/>
          <p:nvPr/>
        </p:nvSpPr>
        <p:spPr>
          <a:xfrm>
            <a:off x="4987272" y="1325081"/>
            <a:ext cx="161968" cy="257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el 3">
            <a:extLst>
              <a:ext uri="{FF2B5EF4-FFF2-40B4-BE49-F238E27FC236}">
                <a16:creationId xmlns="" xmlns:a16="http://schemas.microsoft.com/office/drawing/2014/main" id="{FD279951-E407-E968-65F6-52650D9BE45D}"/>
              </a:ext>
            </a:extLst>
          </p:cNvPr>
          <p:cNvSpPr txBox="1">
            <a:spLocks/>
          </p:cNvSpPr>
          <p:nvPr/>
        </p:nvSpPr>
        <p:spPr>
          <a:xfrm>
            <a:off x="317500" y="352695"/>
            <a:ext cx="11112500" cy="6463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3">
                    <a:lumMod val="50000"/>
                  </a:schemeClr>
                </a:solidFill>
                <a:latin typeface="Arial" panose="020B0604020202020204" pitchFamily="34" charset="0"/>
                <a:cs typeface="Arial" panose="020B0604020202020204" pitchFamily="34" charset="0"/>
              </a:rPr>
              <a:t>UHECR propagation</a:t>
            </a:r>
          </a:p>
        </p:txBody>
      </p:sp>
      <p:sp>
        <p:nvSpPr>
          <p:cNvPr id="15" name="Titel 3">
            <a:extLst>
              <a:ext uri="{FF2B5EF4-FFF2-40B4-BE49-F238E27FC236}">
                <a16:creationId xmlns="" xmlns:a16="http://schemas.microsoft.com/office/drawing/2014/main" id="{DA812F7D-82AB-57FA-2E8E-9111F4775BB2}"/>
              </a:ext>
            </a:extLst>
          </p:cNvPr>
          <p:cNvSpPr txBox="1">
            <a:spLocks/>
          </p:cNvSpPr>
          <p:nvPr/>
        </p:nvSpPr>
        <p:spPr>
          <a:xfrm>
            <a:off x="781025" y="1116814"/>
            <a:ext cx="1983495" cy="6463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4000" dirty="0">
                <a:solidFill>
                  <a:schemeClr val="accent3">
                    <a:lumMod val="50000"/>
                  </a:schemeClr>
                </a:solidFill>
                <a:latin typeface="Arial" panose="020B0604020202020204" pitchFamily="34" charset="0"/>
                <a:cs typeface="Arial" panose="020B0604020202020204" pitchFamily="34" charset="0"/>
              </a:rPr>
              <a:t>(1+z</a:t>
            </a:r>
            <a:r>
              <a:rPr lang="en-GB" sz="4000" dirty="0">
                <a:solidFill>
                  <a:schemeClr val="accent3">
                    <a:lumMod val="50000"/>
                  </a:schemeClr>
                </a:solidFill>
                <a:latin typeface="Arial" panose="020B0604020202020204" pitchFamily="34" charset="0"/>
                <a:cs typeface="Arial" panose="020B0604020202020204" pitchFamily="34" charset="0"/>
              </a:rPr>
              <a:t>)</a:t>
            </a:r>
            <a:r>
              <a:rPr lang="en-GB" sz="4000" baseline="30000" dirty="0">
                <a:solidFill>
                  <a:schemeClr val="accent3">
                    <a:lumMod val="50000"/>
                  </a:schemeClr>
                </a:solidFill>
                <a:latin typeface="Arial" panose="020B0604020202020204" pitchFamily="34" charset="0"/>
                <a:cs typeface="Arial" panose="020B0604020202020204" pitchFamily="34" charset="0"/>
              </a:rPr>
              <a:t>m</a:t>
            </a:r>
          </a:p>
        </p:txBody>
      </p:sp>
      <mc:AlternateContent xmlns:mc="http://schemas.openxmlformats.org/markup-compatibility/2006">
        <mc:Choice xmlns="" xmlns:aink="http://schemas.microsoft.com/office/drawing/2016/ink" xmlns:p14="http://schemas.microsoft.com/office/powerpoint/2010/main" Requires="p14 aink">
          <p:contentPart p14:bwMode="auto" r:id="rId6">
            <p14:nvContentPartPr>
              <p14:cNvPr id="17" name="Freihand 16">
                <a:extLst>
                  <a:ext uri="{FF2B5EF4-FFF2-40B4-BE49-F238E27FC236}">
                    <a16:creationId xmlns:a16="http://schemas.microsoft.com/office/drawing/2014/main" id="{F7E1186F-25D4-96D4-AA2C-BF86F33B9E1D}"/>
                  </a:ext>
                </a:extLst>
              </p14:cNvPr>
              <p14:cNvContentPartPr/>
              <p14:nvPr/>
            </p14:nvContentPartPr>
            <p14:xfrm>
              <a:off x="2613480" y="1081080"/>
              <a:ext cx="2004840" cy="198720"/>
            </p14:xfrm>
          </p:contentPart>
        </mc:Choice>
        <mc:Fallback>
          <p:pic>
            <p:nvPicPr>
              <p:cNvPr id="17" name="Freihand 16">
                <a:extLst>
                  <a:ext uri="{FF2B5EF4-FFF2-40B4-BE49-F238E27FC236}">
                    <a16:creationId xmlns:p14="http://schemas.microsoft.com/office/powerpoint/2010/main" xmlns:aink="http://schemas.microsoft.com/office/drawing/2016/ink" xmlns="" xmlns:a16="http://schemas.microsoft.com/office/drawing/2014/main" id="{F7E1186F-25D4-96D4-AA2C-BF86F33B9E1D}"/>
                  </a:ext>
                </a:extLst>
              </p:cNvPr>
              <p:cNvPicPr/>
              <p:nvPr/>
            </p:nvPicPr>
            <p:blipFill>
              <a:blip r:embed="rId7"/>
              <a:stretch>
                <a:fillRect/>
              </a:stretch>
            </p:blipFill>
            <p:spPr>
              <a:xfrm>
                <a:off x="2550480" y="703080"/>
                <a:ext cx="2130480" cy="954360"/>
              </a:xfrm>
              <a:prstGeom prst="rect">
                <a:avLst/>
              </a:prstGeom>
            </p:spPr>
          </p:pic>
        </mc:Fallback>
      </mc:AlternateContent>
      <mc:AlternateContent xmlns:mc="http://schemas.openxmlformats.org/markup-compatibility/2006">
        <mc:Choice xmlns="" xmlns:aink="http://schemas.microsoft.com/office/drawing/2016/ink" xmlns:p14="http://schemas.microsoft.com/office/powerpoint/2010/main" Requires="p14 aink">
          <p:contentPart p14:bwMode="auto" r:id="rId8">
            <p14:nvContentPartPr>
              <p14:cNvPr id="18" name="Freihand 17">
                <a:extLst>
                  <a:ext uri="{FF2B5EF4-FFF2-40B4-BE49-F238E27FC236}">
                    <a16:creationId xmlns:a16="http://schemas.microsoft.com/office/drawing/2014/main" id="{E8E192E1-E3A1-7DAD-D9C3-33E6D2EC0D0E}"/>
                  </a:ext>
                </a:extLst>
              </p14:cNvPr>
              <p14:cNvContentPartPr/>
              <p14:nvPr/>
            </p14:nvContentPartPr>
            <p14:xfrm>
              <a:off x="4390440" y="990000"/>
              <a:ext cx="236160" cy="439560"/>
            </p14:xfrm>
          </p:contentPart>
        </mc:Choice>
        <mc:Fallback>
          <p:pic>
            <p:nvPicPr>
              <p:cNvPr id="18" name="Freihand 17">
                <a:extLst>
                  <a:ext uri="{FF2B5EF4-FFF2-40B4-BE49-F238E27FC236}">
                    <a16:creationId xmlns:p14="http://schemas.microsoft.com/office/powerpoint/2010/main" xmlns:aink="http://schemas.microsoft.com/office/drawing/2016/ink" xmlns="" xmlns:a16="http://schemas.microsoft.com/office/drawing/2014/main" id="{E8E192E1-E3A1-7DAD-D9C3-33E6D2EC0D0E}"/>
                  </a:ext>
                </a:extLst>
              </p:cNvPr>
              <p:cNvPicPr/>
              <p:nvPr/>
            </p:nvPicPr>
            <p:blipFill>
              <a:blip r:embed="rId9"/>
              <a:stretch>
                <a:fillRect/>
              </a:stretch>
            </p:blipFill>
            <p:spPr>
              <a:xfrm>
                <a:off x="4327536" y="612000"/>
                <a:ext cx="361609" cy="1195200"/>
              </a:xfrm>
              <a:prstGeom prst="rect">
                <a:avLst/>
              </a:prstGeom>
            </p:spPr>
          </p:pic>
        </mc:Fallback>
      </mc:AlternateContent>
      <p:grpSp>
        <p:nvGrpSpPr>
          <p:cNvPr id="19" name="Gruppieren 18">
            <a:extLst>
              <a:ext uri="{FF2B5EF4-FFF2-40B4-BE49-F238E27FC236}">
                <a16:creationId xmlns="" xmlns:a16="http://schemas.microsoft.com/office/drawing/2014/main" id="{F8744614-7C58-C18D-ECC8-1D8D65E8FD3D}"/>
              </a:ext>
            </a:extLst>
          </p:cNvPr>
          <p:cNvGrpSpPr/>
          <p:nvPr/>
        </p:nvGrpSpPr>
        <p:grpSpPr>
          <a:xfrm>
            <a:off x="5188920" y="1355760"/>
            <a:ext cx="53640" cy="360"/>
            <a:chOff x="5188920" y="1355760"/>
            <a:chExt cx="53640" cy="360"/>
          </a:xfrm>
        </p:grpSpPr>
        <mc:AlternateContent xmlns:mc="http://schemas.openxmlformats.org/markup-compatibility/2006">
          <mc:Choice xmlns="" xmlns:aink="http://schemas.microsoft.com/office/drawing/2016/ink" xmlns:p14="http://schemas.microsoft.com/office/powerpoint/2010/main" Requires="p14 aink">
            <p:contentPart p14:bwMode="auto" r:id="rId10">
              <p14:nvContentPartPr>
                <p14:cNvPr id="20" name="Freihand 19">
                  <a:extLst>
                    <a:ext uri="{FF2B5EF4-FFF2-40B4-BE49-F238E27FC236}">
                      <a16:creationId xmlns:a16="http://schemas.microsoft.com/office/drawing/2014/main" id="{2A08C848-DBB5-4915-EF0E-BF9473E17E52}"/>
                    </a:ext>
                  </a:extLst>
                </p14:cNvPr>
                <p14:cNvContentPartPr/>
                <p14:nvPr/>
              </p14:nvContentPartPr>
              <p14:xfrm>
                <a:off x="5242200" y="1355760"/>
                <a:ext cx="360" cy="360"/>
              </p14:xfrm>
            </p:contentPart>
          </mc:Choice>
          <mc:Fallback>
            <p:pic>
              <p:nvPicPr>
                <p:cNvPr id="20" name="Freihand 19">
                  <a:extLst>
                    <a:ext uri="{FF2B5EF4-FFF2-40B4-BE49-F238E27FC236}">
                      <a16:creationId xmlns:p14="http://schemas.microsoft.com/office/powerpoint/2010/main" xmlns:aink="http://schemas.microsoft.com/office/drawing/2016/ink" xmlns="" xmlns:a16="http://schemas.microsoft.com/office/drawing/2014/main" id="{2A08C848-DBB5-4915-EF0E-BF9473E17E52}"/>
                    </a:ext>
                  </a:extLst>
                </p:cNvPr>
                <p:cNvPicPr/>
                <p:nvPr/>
              </p:nvPicPr>
              <p:blipFill>
                <a:blip r:embed="rId11"/>
                <a:stretch>
                  <a:fillRect/>
                </a:stretch>
              </p:blipFill>
              <p:spPr>
                <a:xfrm>
                  <a:off x="5179200" y="977760"/>
                  <a:ext cx="126000" cy="756000"/>
                </a:xfrm>
                <a:prstGeom prst="rect">
                  <a:avLst/>
                </a:prstGeom>
              </p:spPr>
            </p:pic>
          </mc:Fallback>
        </mc:AlternateContent>
        <mc:AlternateContent xmlns:mc="http://schemas.openxmlformats.org/markup-compatibility/2006">
          <mc:Choice xmlns="" xmlns:aink="http://schemas.microsoft.com/office/drawing/2016/ink" xmlns:p14="http://schemas.microsoft.com/office/powerpoint/2010/main" Requires="p14 aink">
            <p:contentPart p14:bwMode="auto" r:id="rId12">
              <p14:nvContentPartPr>
                <p14:cNvPr id="21" name="Freihand 20">
                  <a:extLst>
                    <a:ext uri="{FF2B5EF4-FFF2-40B4-BE49-F238E27FC236}">
                      <a16:creationId xmlns:a16="http://schemas.microsoft.com/office/drawing/2014/main" id="{C017D551-AC65-7464-4E01-66AA34935E03}"/>
                    </a:ext>
                  </a:extLst>
                </p14:cNvPr>
                <p14:cNvContentPartPr/>
                <p14:nvPr/>
              </p14:nvContentPartPr>
              <p14:xfrm>
                <a:off x="5188920" y="1355760"/>
                <a:ext cx="360" cy="360"/>
              </p14:xfrm>
            </p:contentPart>
          </mc:Choice>
          <mc:Fallback>
            <p:pic>
              <p:nvPicPr>
                <p:cNvPr id="21" name="Freihand 20">
                  <a:extLst>
                    <a:ext uri="{FF2B5EF4-FFF2-40B4-BE49-F238E27FC236}">
                      <a16:creationId xmlns:p14="http://schemas.microsoft.com/office/powerpoint/2010/main" xmlns:aink="http://schemas.microsoft.com/office/drawing/2016/ink" xmlns="" xmlns:a16="http://schemas.microsoft.com/office/drawing/2014/main" id="{C017D551-AC65-7464-4E01-66AA34935E03}"/>
                    </a:ext>
                  </a:extLst>
                </p:cNvPr>
                <p:cNvPicPr/>
                <p:nvPr/>
              </p:nvPicPr>
              <p:blipFill>
                <a:blip r:embed="rId13"/>
                <a:stretch>
                  <a:fillRect/>
                </a:stretch>
              </p:blipFill>
              <p:spPr>
                <a:xfrm>
                  <a:off x="5125920" y="977760"/>
                  <a:ext cx="126000" cy="756000"/>
                </a:xfrm>
                <a:prstGeom prst="rect">
                  <a:avLst/>
                </a:prstGeom>
              </p:spPr>
            </p:pic>
          </mc:Fallback>
        </mc:AlternateContent>
      </p:grpSp>
      <p:pic>
        <p:nvPicPr>
          <p:cNvPr id="5" name="Grafik 4">
            <a:extLst>
              <a:ext uri="{FF2B5EF4-FFF2-40B4-BE49-F238E27FC236}">
                <a16:creationId xmlns="" xmlns:a16="http://schemas.microsoft.com/office/drawing/2014/main" id="{60E81D01-0F5F-6A3D-3395-934DE23361C6}"/>
              </a:ext>
            </a:extLst>
          </p:cNvPr>
          <p:cNvPicPr>
            <a:picLocks noChangeAspect="1"/>
          </p:cNvPicPr>
          <p:nvPr/>
        </p:nvPicPr>
        <p:blipFill rotWithShape="1">
          <a:blip r:embed="rId2">
            <a:extLst>
              <a:ext uri="{28A0092B-C50C-407E-A947-70E740481C1C}">
                <a14:useLocalDpi xmlns:a14="http://schemas.microsoft.com/office/drawing/2010/main" val="0"/>
              </a:ext>
            </a:extLst>
          </a:blip>
          <a:srcRect l="24787" t="4778" r="74450" b="92371"/>
          <a:stretch/>
        </p:blipFill>
        <p:spPr>
          <a:xfrm>
            <a:off x="6234606" y="1286297"/>
            <a:ext cx="119128" cy="334047"/>
          </a:xfrm>
          <a:prstGeom prst="rect">
            <a:avLst/>
          </a:prstGeom>
        </p:spPr>
      </p:pic>
      <p:pic>
        <p:nvPicPr>
          <p:cNvPr id="6" name="Grafik 5">
            <a:extLst>
              <a:ext uri="{FF2B5EF4-FFF2-40B4-BE49-F238E27FC236}">
                <a16:creationId xmlns="" xmlns:a16="http://schemas.microsoft.com/office/drawing/2014/main" id="{A65FD9D8-0DE5-2BCC-E982-3203C119DDFC}"/>
              </a:ext>
            </a:extLst>
          </p:cNvPr>
          <p:cNvPicPr>
            <a:picLocks noChangeAspect="1"/>
          </p:cNvPicPr>
          <p:nvPr/>
        </p:nvPicPr>
        <p:blipFill rotWithShape="1">
          <a:blip r:embed="rId2">
            <a:extLst>
              <a:ext uri="{28A0092B-C50C-407E-A947-70E740481C1C}">
                <a14:useLocalDpi xmlns:a14="http://schemas.microsoft.com/office/drawing/2010/main" val="0"/>
              </a:ext>
            </a:extLst>
          </a:blip>
          <a:srcRect l="41328" t="4925" r="57462" b="92224"/>
          <a:stretch/>
        </p:blipFill>
        <p:spPr>
          <a:xfrm>
            <a:off x="8862867" y="1299899"/>
            <a:ext cx="188854" cy="334048"/>
          </a:xfrm>
          <a:prstGeom prst="rect">
            <a:avLst/>
          </a:prstGeom>
        </p:spPr>
      </p:pic>
      <p:sp>
        <p:nvSpPr>
          <p:cNvPr id="7" name="Rechteck 6">
            <a:extLst>
              <a:ext uri="{FF2B5EF4-FFF2-40B4-BE49-F238E27FC236}">
                <a16:creationId xmlns="" xmlns:a16="http://schemas.microsoft.com/office/drawing/2014/main" id="{173D8EE7-7074-F59D-1058-218591F86EB9}"/>
              </a:ext>
            </a:extLst>
          </p:cNvPr>
          <p:cNvSpPr/>
          <p:nvPr/>
        </p:nvSpPr>
        <p:spPr>
          <a:xfrm>
            <a:off x="9018382" y="1273477"/>
            <a:ext cx="315866" cy="33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fik 8">
            <a:extLst>
              <a:ext uri="{FF2B5EF4-FFF2-40B4-BE49-F238E27FC236}">
                <a16:creationId xmlns="" xmlns:a16="http://schemas.microsoft.com/office/drawing/2014/main" id="{7ADD3E9D-597F-272E-2768-B1FE6827D115}"/>
              </a:ext>
            </a:extLst>
          </p:cNvPr>
          <p:cNvPicPr>
            <a:picLocks noChangeAspect="1"/>
          </p:cNvPicPr>
          <p:nvPr/>
        </p:nvPicPr>
        <p:blipFill rotWithShape="1">
          <a:blip r:embed="rId2">
            <a:extLst>
              <a:ext uri="{28A0092B-C50C-407E-A947-70E740481C1C}">
                <a14:useLocalDpi xmlns:a14="http://schemas.microsoft.com/office/drawing/2010/main" val="0"/>
              </a:ext>
            </a:extLst>
          </a:blip>
          <a:srcRect l="24787" t="4778" r="74408" b="92868"/>
          <a:stretch/>
        </p:blipFill>
        <p:spPr>
          <a:xfrm>
            <a:off x="4987272" y="1286297"/>
            <a:ext cx="125748" cy="275803"/>
          </a:xfrm>
          <a:prstGeom prst="rect">
            <a:avLst/>
          </a:prstGeom>
        </p:spPr>
      </p:pic>
      <p:sp>
        <p:nvSpPr>
          <p:cNvPr id="13" name="Rechteck 12">
            <a:extLst>
              <a:ext uri="{FF2B5EF4-FFF2-40B4-BE49-F238E27FC236}">
                <a16:creationId xmlns="" xmlns:a16="http://schemas.microsoft.com/office/drawing/2014/main" id="{3D3F4648-5E9A-6FA2-B4BC-45CC67E85A75}"/>
              </a:ext>
            </a:extLst>
          </p:cNvPr>
          <p:cNvSpPr/>
          <p:nvPr/>
        </p:nvSpPr>
        <p:spPr>
          <a:xfrm>
            <a:off x="6333368" y="1429097"/>
            <a:ext cx="63842" cy="178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itel 3">
            <a:extLst>
              <a:ext uri="{FF2B5EF4-FFF2-40B4-BE49-F238E27FC236}">
                <a16:creationId xmlns="" xmlns:a16="http://schemas.microsoft.com/office/drawing/2014/main" id="{E2822BF9-FDF5-E605-16DA-E641946AA7B2}"/>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smtClean="0">
                <a:solidFill>
                  <a:schemeClr val="accent3">
                    <a:lumMod val="50000"/>
                  </a:schemeClr>
                </a:solidFill>
                <a:latin typeface="Arial" panose="020B0604020202020204" pitchFamily="34" charset="0"/>
                <a:cs typeface="Arial" panose="020B0604020202020204" pitchFamily="34" charset="0"/>
              </a:rPr>
              <a:t>9</a:t>
            </a:r>
            <a:endParaRPr lang="en-US" sz="2800" dirty="0">
              <a:solidFill>
                <a:schemeClr val="accent3">
                  <a:lumMod val="50000"/>
                </a:schemeClr>
              </a:solidFill>
              <a:latin typeface="Arial" panose="020B0604020202020204" pitchFamily="34" charset="0"/>
              <a:cs typeface="Arial" panose="020B0604020202020204" pitchFamily="34" charset="0"/>
            </a:endParaRPr>
          </a:p>
        </p:txBody>
      </p:sp>
      <p:sp>
        <p:nvSpPr>
          <p:cNvPr id="8" name="Rechteck 7">
            <a:extLst>
              <a:ext uri="{FF2B5EF4-FFF2-40B4-BE49-F238E27FC236}">
                <a16:creationId xmlns="" xmlns:a16="http://schemas.microsoft.com/office/drawing/2014/main" id="{610CA1B2-F656-FF1A-A510-AC41B17D54BF}"/>
              </a:ext>
            </a:extLst>
          </p:cNvPr>
          <p:cNvSpPr/>
          <p:nvPr/>
        </p:nvSpPr>
        <p:spPr>
          <a:xfrm>
            <a:off x="9392228" y="2010901"/>
            <a:ext cx="2630351" cy="400110"/>
          </a:xfrm>
          <a:prstGeom prst="rect">
            <a:avLst/>
          </a:prstGeom>
        </p:spPr>
        <p:txBody>
          <a:bodyPr wrap="square">
            <a:spAutoFit/>
          </a:bodyPr>
          <a:lstStyle/>
          <a:p>
            <a:pPr marL="342900" indent="-342900">
              <a:buFont typeface="Arial" panose="020B0604020202020204" pitchFamily="34" charset="0"/>
              <a:buChar char="•"/>
            </a:pPr>
            <a:r>
              <a:rPr lang="en-GB" sz="2000" dirty="0">
                <a:solidFill>
                  <a:schemeClr val="accent3">
                    <a:lumMod val="50000"/>
                  </a:schemeClr>
                </a:solidFill>
                <a:latin typeface="Arial" panose="020B0604020202020204" pitchFamily="34" charset="0"/>
                <a:cs typeface="Arial" panose="020B0604020202020204" pitchFamily="34" charset="0"/>
              </a:rPr>
              <a:t>Gradient </a:t>
            </a:r>
            <a:r>
              <a:rPr lang="en-GB" sz="2000" dirty="0" smtClean="0">
                <a:solidFill>
                  <a:schemeClr val="accent3">
                    <a:lumMod val="50000"/>
                  </a:schemeClr>
                </a:solidFill>
                <a:latin typeface="Arial" panose="020B0604020202020204" pitchFamily="34" charset="0"/>
                <a:cs typeface="Arial" panose="020B0604020202020204" pitchFamily="34" charset="0"/>
              </a:rPr>
              <a:t>descent</a:t>
            </a:r>
            <a:endParaRPr lang="en-GB" sz="2000" baseline="30000" dirty="0">
              <a:solidFill>
                <a:schemeClr val="accent3">
                  <a:lumMod val="50000"/>
                </a:schemeClr>
              </a:solidFill>
              <a:latin typeface="Arial" panose="020B0604020202020204" pitchFamily="34" charset="0"/>
              <a:cs typeface="Arial" panose="020B0604020202020204" pitchFamily="34" charset="0"/>
            </a:endParaRPr>
          </a:p>
        </p:txBody>
      </p:sp>
      <p:pic>
        <p:nvPicPr>
          <p:cNvPr id="24" name="Freihand 15">
            <a:extLst>
              <a:ext uri="{FF2B5EF4-FFF2-40B4-BE49-F238E27FC236}">
                <a16:creationId xmlns:mc="http://schemas.openxmlformats.org/markup-compatibility/2006" xmlns:p14="http://schemas.microsoft.com/office/powerpoint/2010/main" xmlns:aink="http://schemas.microsoft.com/office/drawing/2016/ink" xmlns="" xmlns:a16="http://schemas.microsoft.com/office/drawing/2014/main" id="{E2D70340-E8A5-AABA-16E8-7F2654AE3B48}"/>
              </a:ext>
            </a:extLst>
          </p:cNvPr>
          <p:cNvPicPr/>
          <p:nvPr/>
        </p:nvPicPr>
        <p:blipFill>
          <a:blip r:embed="rId14"/>
          <a:stretch>
            <a:fillRect/>
          </a:stretch>
        </p:blipFill>
        <p:spPr>
          <a:xfrm>
            <a:off x="4606399" y="748327"/>
            <a:ext cx="676522" cy="1305586"/>
          </a:xfrm>
          <a:prstGeom prst="rect">
            <a:avLst/>
          </a:prstGeom>
        </p:spPr>
      </p:pic>
    </p:spTree>
    <p:extLst>
      <p:ext uri="{BB962C8B-B14F-4D97-AF65-F5344CB8AC3E}">
        <p14:creationId xmlns:p14="http://schemas.microsoft.com/office/powerpoint/2010/main" val="375227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 xmlns:a16="http://schemas.microsoft.com/office/drawing/2014/main" id="{9EA67550-43A7-F5E9-7DB0-C580BD6ACBE4}"/>
              </a:ext>
            </a:extLst>
          </p:cNvPr>
          <p:cNvPicPr>
            <a:picLocks noChangeAspect="1"/>
          </p:cNvPicPr>
          <p:nvPr/>
        </p:nvPicPr>
        <p:blipFill rotWithShape="1">
          <a:blip r:embed="rId2"/>
          <a:srcRect l="40790" t="11005" r="27536" b="66773"/>
          <a:stretch/>
        </p:blipFill>
        <p:spPr>
          <a:xfrm>
            <a:off x="2142979" y="943109"/>
            <a:ext cx="7246763" cy="5396527"/>
          </a:xfrm>
          <a:prstGeom prst="rect">
            <a:avLst/>
          </a:prstGeom>
        </p:spPr>
      </p:pic>
      <p:sp>
        <p:nvSpPr>
          <p:cNvPr id="4" name="Titel 3">
            <a:extLst>
              <a:ext uri="{FF2B5EF4-FFF2-40B4-BE49-F238E27FC236}">
                <a16:creationId xmlns="" xmlns:a16="http://schemas.microsoft.com/office/drawing/2014/main" id="{FD279951-E407-E968-65F6-52650D9BE45D}"/>
              </a:ext>
            </a:extLst>
          </p:cNvPr>
          <p:cNvSpPr txBox="1">
            <a:spLocks/>
          </p:cNvSpPr>
          <p:nvPr/>
        </p:nvSpPr>
        <p:spPr>
          <a:xfrm>
            <a:off x="317500" y="352695"/>
            <a:ext cx="11112500" cy="6463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3">
                    <a:lumMod val="50000"/>
                  </a:schemeClr>
                </a:solidFill>
                <a:latin typeface="Arial" panose="020B0604020202020204" pitchFamily="34" charset="0"/>
                <a:cs typeface="Arial" panose="020B0604020202020204" pitchFamily="34" charset="0"/>
              </a:rPr>
              <a:t>CR source distribution</a:t>
            </a:r>
          </a:p>
        </p:txBody>
      </p:sp>
      <p:sp>
        <p:nvSpPr>
          <p:cNvPr id="11" name="Rectangle 1">
            <a:extLst>
              <a:ext uri="{FF2B5EF4-FFF2-40B4-BE49-F238E27FC236}">
                <a16:creationId xmlns="" xmlns:a16="http://schemas.microsoft.com/office/drawing/2014/main" id="{3896021A-2235-4D7D-350E-3C1860BADA93}"/>
              </a:ext>
            </a:extLst>
          </p:cNvPr>
          <p:cNvSpPr>
            <a:spLocks noChangeArrowheads="1"/>
          </p:cNvSpPr>
          <p:nvPr/>
        </p:nvSpPr>
        <p:spPr bwMode="auto">
          <a:xfrm>
            <a:off x="0" y="110003"/>
            <a:ext cx="199093" cy="23719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15870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Titel 3">
            <a:extLst>
              <a:ext uri="{FF2B5EF4-FFF2-40B4-BE49-F238E27FC236}">
                <a16:creationId xmlns="" xmlns:a16="http://schemas.microsoft.com/office/drawing/2014/main" id="{10832B15-AF64-37EA-2379-BA57539B41D2}"/>
              </a:ext>
            </a:extLst>
          </p:cNvPr>
          <p:cNvSpPr txBox="1">
            <a:spLocks/>
          </p:cNvSpPr>
          <p:nvPr/>
        </p:nvSpPr>
        <p:spPr>
          <a:xfrm>
            <a:off x="3323497" y="6127270"/>
            <a:ext cx="5670266" cy="424732"/>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chemeClr val="accent3">
                    <a:lumMod val="50000"/>
                  </a:schemeClr>
                </a:solidFill>
                <a:latin typeface="Arial" panose="020B0604020202020204" pitchFamily="34" charset="0"/>
                <a:cs typeface="Arial" panose="020B0604020202020204" pitchFamily="34" charset="0"/>
              </a:rPr>
              <a:t>Heinze et al. (2019) 1901.03338</a:t>
            </a:r>
          </a:p>
        </p:txBody>
      </p:sp>
      <p:sp>
        <p:nvSpPr>
          <p:cNvPr id="6" name="Titel 3">
            <a:extLst>
              <a:ext uri="{FF2B5EF4-FFF2-40B4-BE49-F238E27FC236}">
                <a16:creationId xmlns="" xmlns:a16="http://schemas.microsoft.com/office/drawing/2014/main" id="{CBBC7C11-598A-BDF3-8A95-B344D68406F3}"/>
              </a:ext>
            </a:extLst>
          </p:cNvPr>
          <p:cNvSpPr txBox="1">
            <a:spLocks/>
          </p:cNvSpPr>
          <p:nvPr/>
        </p:nvSpPr>
        <p:spPr>
          <a:xfrm rot="16200000">
            <a:off x="697507" y="3097302"/>
            <a:ext cx="3384753" cy="480131"/>
          </a:xfrm>
          <a:prstGeom prst="rect">
            <a:avLst/>
          </a:prstGeom>
          <a:solidFill>
            <a:schemeClr val="bg1"/>
          </a:solid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accent3">
                    <a:lumMod val="50000"/>
                  </a:schemeClr>
                </a:solidFill>
                <a:latin typeface="Arial" panose="020B0604020202020204" pitchFamily="34" charset="0"/>
                <a:cs typeface="Arial" panose="020B0604020202020204" pitchFamily="34" charset="0"/>
              </a:rPr>
              <a:t>Relative flux density</a:t>
            </a:r>
          </a:p>
        </p:txBody>
      </p:sp>
      <p:sp>
        <p:nvSpPr>
          <p:cNvPr id="25" name="Titel 3">
            <a:extLst>
              <a:ext uri="{FF2B5EF4-FFF2-40B4-BE49-F238E27FC236}">
                <a16:creationId xmlns="" xmlns:a16="http://schemas.microsoft.com/office/drawing/2014/main" id="{3EB8A709-6BB6-6715-5C7A-2BE8B188CFB4}"/>
              </a:ext>
            </a:extLst>
          </p:cNvPr>
          <p:cNvSpPr txBox="1">
            <a:spLocks/>
          </p:cNvSpPr>
          <p:nvPr/>
        </p:nvSpPr>
        <p:spPr>
          <a:xfrm>
            <a:off x="5434540" y="305998"/>
            <a:ext cx="1983495" cy="6463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4000" dirty="0">
                <a:solidFill>
                  <a:schemeClr val="accent3">
                    <a:lumMod val="50000"/>
                  </a:schemeClr>
                </a:solidFill>
                <a:latin typeface="Arial" panose="020B0604020202020204" pitchFamily="34" charset="0"/>
                <a:cs typeface="Arial" panose="020B0604020202020204" pitchFamily="34" charset="0"/>
              </a:rPr>
              <a:t>(1+z</a:t>
            </a:r>
            <a:r>
              <a:rPr lang="en-GB" sz="4000" dirty="0">
                <a:solidFill>
                  <a:schemeClr val="accent3">
                    <a:lumMod val="50000"/>
                  </a:schemeClr>
                </a:solidFill>
                <a:latin typeface="Arial" panose="020B0604020202020204" pitchFamily="34" charset="0"/>
                <a:cs typeface="Arial" panose="020B0604020202020204" pitchFamily="34" charset="0"/>
              </a:rPr>
              <a:t>)</a:t>
            </a:r>
            <a:r>
              <a:rPr lang="en-GB" sz="4000" baseline="30000" dirty="0">
                <a:solidFill>
                  <a:schemeClr val="accent3">
                    <a:lumMod val="50000"/>
                  </a:schemeClr>
                </a:solidFill>
                <a:latin typeface="Arial" panose="020B0604020202020204" pitchFamily="34" charset="0"/>
                <a:cs typeface="Arial" panose="020B0604020202020204" pitchFamily="34" charset="0"/>
              </a:rPr>
              <a:t>4.2</a:t>
            </a:r>
          </a:p>
        </p:txBody>
      </p:sp>
      <p:sp>
        <p:nvSpPr>
          <p:cNvPr id="26" name="Titel 3">
            <a:extLst>
              <a:ext uri="{FF2B5EF4-FFF2-40B4-BE49-F238E27FC236}">
                <a16:creationId xmlns="" xmlns:a16="http://schemas.microsoft.com/office/drawing/2014/main" id="{2F3732DD-2F1C-C877-C510-1C5EBC114797}"/>
              </a:ext>
            </a:extLst>
          </p:cNvPr>
          <p:cNvSpPr txBox="1">
            <a:spLocks/>
          </p:cNvSpPr>
          <p:nvPr/>
        </p:nvSpPr>
        <p:spPr>
          <a:xfrm>
            <a:off x="7299326" y="282219"/>
            <a:ext cx="1983495" cy="6463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4000" dirty="0">
                <a:solidFill>
                  <a:schemeClr val="accent3">
                    <a:lumMod val="50000"/>
                  </a:schemeClr>
                </a:solidFill>
                <a:latin typeface="Arial" panose="020B0604020202020204" pitchFamily="34" charset="0"/>
                <a:cs typeface="Arial" panose="020B0604020202020204" pitchFamily="34" charset="0"/>
              </a:rPr>
              <a:t>(1+z</a:t>
            </a:r>
            <a:r>
              <a:rPr lang="en-GB" sz="4000" dirty="0" smtClean="0">
                <a:solidFill>
                  <a:schemeClr val="accent3">
                    <a:lumMod val="50000"/>
                  </a:schemeClr>
                </a:solidFill>
                <a:latin typeface="Arial" panose="020B0604020202020204" pitchFamily="34" charset="0"/>
                <a:cs typeface="Arial" panose="020B0604020202020204" pitchFamily="34" charset="0"/>
              </a:rPr>
              <a:t>)</a:t>
            </a:r>
            <a:r>
              <a:rPr lang="en-GB" sz="4000" baseline="30000" dirty="0" smtClean="0">
                <a:solidFill>
                  <a:schemeClr val="accent3">
                    <a:lumMod val="50000"/>
                  </a:schemeClr>
                </a:solidFill>
                <a:latin typeface="Arial" panose="020B0604020202020204" pitchFamily="34" charset="0"/>
                <a:cs typeface="Arial" panose="020B0604020202020204" pitchFamily="34" charset="0"/>
              </a:rPr>
              <a:t>2.4</a:t>
            </a:r>
            <a:endParaRPr lang="en-GB" sz="4000" baseline="30000" dirty="0">
              <a:solidFill>
                <a:schemeClr val="accent3">
                  <a:lumMod val="50000"/>
                </a:schemeClr>
              </a:solidFill>
              <a:latin typeface="Arial" panose="020B0604020202020204" pitchFamily="34" charset="0"/>
              <a:cs typeface="Arial" panose="020B0604020202020204" pitchFamily="34" charset="0"/>
            </a:endParaRPr>
          </a:p>
        </p:txBody>
      </p:sp>
      <p:cxnSp>
        <p:nvCxnSpPr>
          <p:cNvPr id="28" name="Gerader Verbinder 27">
            <a:extLst>
              <a:ext uri="{FF2B5EF4-FFF2-40B4-BE49-F238E27FC236}">
                <a16:creationId xmlns="" xmlns:a16="http://schemas.microsoft.com/office/drawing/2014/main" id="{58505F88-8E74-B38C-E8DA-8D540ED86FBD}"/>
              </a:ext>
            </a:extLst>
          </p:cNvPr>
          <p:cNvCxnSpPr>
            <a:cxnSpLocks/>
          </p:cNvCxnSpPr>
          <p:nvPr/>
        </p:nvCxnSpPr>
        <p:spPr>
          <a:xfrm flipV="1">
            <a:off x="3418323" y="2725255"/>
            <a:ext cx="1094673" cy="1412694"/>
          </a:xfrm>
          <a:prstGeom prst="line">
            <a:avLst/>
          </a:prstGeom>
          <a:ln w="57150">
            <a:solidFill>
              <a:srgbClr val="09128C"/>
            </a:solidFill>
            <a:prstDash val="sysDash"/>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 xmlns:a16="http://schemas.microsoft.com/office/drawing/2014/main" id="{577AB9FC-6360-89A4-EB57-E0F88DEBF17B}"/>
              </a:ext>
            </a:extLst>
          </p:cNvPr>
          <p:cNvCxnSpPr>
            <a:cxnSpLocks/>
          </p:cNvCxnSpPr>
          <p:nvPr/>
        </p:nvCxnSpPr>
        <p:spPr>
          <a:xfrm flipV="1">
            <a:off x="3418323" y="2137220"/>
            <a:ext cx="2395289" cy="2000729"/>
          </a:xfrm>
          <a:prstGeom prst="line">
            <a:avLst/>
          </a:prstGeom>
          <a:ln w="57150">
            <a:solidFill>
              <a:srgbClr val="09128C"/>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 xmlns:a16="http://schemas.microsoft.com/office/drawing/2014/main" id="{94B2DCFC-4C7A-1CE0-0F60-9527B66D0C55}"/>
              </a:ext>
            </a:extLst>
          </p:cNvPr>
          <p:cNvCxnSpPr>
            <a:cxnSpLocks/>
          </p:cNvCxnSpPr>
          <p:nvPr/>
        </p:nvCxnSpPr>
        <p:spPr>
          <a:xfrm flipV="1">
            <a:off x="4644610" y="952329"/>
            <a:ext cx="1379953" cy="1589695"/>
          </a:xfrm>
          <a:prstGeom prst="line">
            <a:avLst/>
          </a:prstGeom>
          <a:ln w="57150">
            <a:solidFill>
              <a:srgbClr val="09128C"/>
            </a:solidFill>
            <a:prstDash val="sysDash"/>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 xmlns:a16="http://schemas.microsoft.com/office/drawing/2014/main" id="{140C9F4E-B232-3808-201A-83CB87218F41}"/>
              </a:ext>
            </a:extLst>
          </p:cNvPr>
          <p:cNvCxnSpPr>
            <a:cxnSpLocks/>
          </p:cNvCxnSpPr>
          <p:nvPr/>
        </p:nvCxnSpPr>
        <p:spPr>
          <a:xfrm flipV="1">
            <a:off x="6338475" y="1045723"/>
            <a:ext cx="1057008" cy="734751"/>
          </a:xfrm>
          <a:prstGeom prst="line">
            <a:avLst/>
          </a:prstGeom>
          <a:ln w="57150">
            <a:solidFill>
              <a:srgbClr val="09128C"/>
            </a:solidFill>
          </a:ln>
        </p:spPr>
        <p:style>
          <a:lnRef idx="1">
            <a:schemeClr val="accent1"/>
          </a:lnRef>
          <a:fillRef idx="0">
            <a:schemeClr val="accent1"/>
          </a:fillRef>
          <a:effectRef idx="0">
            <a:schemeClr val="accent1"/>
          </a:effectRef>
          <a:fontRef idx="minor">
            <a:schemeClr val="tx1"/>
          </a:fontRef>
        </p:style>
      </p:cxnSp>
      <p:sp>
        <p:nvSpPr>
          <p:cNvPr id="32" name="Titel 3">
            <a:extLst>
              <a:ext uri="{FF2B5EF4-FFF2-40B4-BE49-F238E27FC236}">
                <a16:creationId xmlns="" xmlns:a16="http://schemas.microsoft.com/office/drawing/2014/main" id="{76DD3501-63CE-B558-DFBE-3C1007E2FE8A}"/>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smtClean="0">
                <a:solidFill>
                  <a:schemeClr val="accent3">
                    <a:lumMod val="50000"/>
                  </a:schemeClr>
                </a:solidFill>
                <a:latin typeface="Arial" panose="020B0604020202020204" pitchFamily="34" charset="0"/>
                <a:cs typeface="Arial" panose="020B0604020202020204" pitchFamily="34" charset="0"/>
              </a:rPr>
              <a:t>8</a:t>
            </a:r>
            <a:endParaRPr lang="en-US" sz="2800" dirty="0">
              <a:solidFill>
                <a:schemeClr val="accent3">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87783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osmic Rays as the Source of Life's Handedness - AAS Nova">
            <a:extLst>
              <a:ext uri="{FF2B5EF4-FFF2-40B4-BE49-F238E27FC236}">
                <a16:creationId xmlns="" xmlns:a16="http://schemas.microsoft.com/office/drawing/2014/main" id="{5A0B574B-BB65-4473-08AC-F787822276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9" b="22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el 3">
            <a:extLst>
              <a:ext uri="{FF2B5EF4-FFF2-40B4-BE49-F238E27FC236}">
                <a16:creationId xmlns="" xmlns:a16="http://schemas.microsoft.com/office/drawing/2014/main" id="{C00414A1-E370-5BC4-E4EC-F970CF5E7D84}"/>
              </a:ext>
            </a:extLst>
          </p:cNvPr>
          <p:cNvSpPr txBox="1">
            <a:spLocks/>
          </p:cNvSpPr>
          <p:nvPr/>
        </p:nvSpPr>
        <p:spPr>
          <a:xfrm>
            <a:off x="3156856" y="1121893"/>
            <a:ext cx="8629651" cy="923330"/>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dirty="0" smtClean="0">
                <a:solidFill>
                  <a:schemeClr val="bg1"/>
                </a:solidFill>
                <a:latin typeface="Arial" panose="020B0604020202020204" pitchFamily="34" charset="0"/>
                <a:cs typeface="Arial" panose="020B0604020202020204" pitchFamily="34" charset="0"/>
              </a:rPr>
              <a:t>Cosmogenic neutrinos</a:t>
            </a:r>
            <a:endParaRPr lang="en-US" sz="6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25952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 xmlns:a16="http://schemas.microsoft.com/office/drawing/2014/main" id="{90E98B46-1494-30F3-6561-FCEDB0FC7121}"/>
              </a:ext>
            </a:extLst>
          </p:cNvPr>
          <p:cNvPicPr>
            <a:picLocks noChangeAspect="1"/>
          </p:cNvPicPr>
          <p:nvPr/>
        </p:nvPicPr>
        <p:blipFill rotWithShape="1">
          <a:blip r:embed="rId2">
            <a:extLst>
              <a:ext uri="{28A0092B-C50C-407E-A947-70E740481C1C}">
                <a14:useLocalDpi xmlns:a14="http://schemas.microsoft.com/office/drawing/2010/main" val="0"/>
              </a:ext>
            </a:extLst>
          </a:blip>
          <a:srcRect l="49135" t="2765" r="2948" b="48592"/>
          <a:stretch/>
        </p:blipFill>
        <p:spPr>
          <a:xfrm>
            <a:off x="2063397" y="910126"/>
            <a:ext cx="7468306" cy="5686155"/>
          </a:xfrm>
          <a:prstGeom prst="rect">
            <a:avLst/>
          </a:prstGeom>
        </p:spPr>
      </p:pic>
      <p:sp>
        <p:nvSpPr>
          <p:cNvPr id="4" name="Titel 3">
            <a:extLst>
              <a:ext uri="{FF2B5EF4-FFF2-40B4-BE49-F238E27FC236}">
                <a16:creationId xmlns="" xmlns:a16="http://schemas.microsoft.com/office/drawing/2014/main" id="{FD279951-E407-E968-65F6-52650D9BE45D}"/>
              </a:ext>
            </a:extLst>
          </p:cNvPr>
          <p:cNvSpPr txBox="1">
            <a:spLocks/>
          </p:cNvSpPr>
          <p:nvPr/>
        </p:nvSpPr>
        <p:spPr>
          <a:xfrm>
            <a:off x="317500" y="352695"/>
            <a:ext cx="11112500" cy="6463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4000" dirty="0">
                <a:solidFill>
                  <a:schemeClr val="accent3">
                    <a:lumMod val="50000"/>
                  </a:schemeClr>
                </a:solidFill>
                <a:latin typeface="Arial" panose="020B0604020202020204" pitchFamily="34" charset="0"/>
                <a:cs typeface="Arial" panose="020B0604020202020204" pitchFamily="34" charset="0"/>
              </a:rPr>
              <a:t>C</a:t>
            </a:r>
            <a:r>
              <a:rPr lang="en-GB" sz="4000" dirty="0" err="1">
                <a:solidFill>
                  <a:schemeClr val="accent3">
                    <a:lumMod val="50000"/>
                  </a:schemeClr>
                </a:solidFill>
                <a:latin typeface="Arial" panose="020B0604020202020204" pitchFamily="34" charset="0"/>
                <a:cs typeface="Arial" panose="020B0604020202020204" pitchFamily="34" charset="0"/>
              </a:rPr>
              <a:t>osmogenic</a:t>
            </a:r>
            <a:r>
              <a:rPr lang="en-GB" sz="4000" dirty="0">
                <a:solidFill>
                  <a:schemeClr val="accent3">
                    <a:lumMod val="50000"/>
                  </a:schemeClr>
                </a:solidFill>
                <a:latin typeface="Arial" panose="020B0604020202020204" pitchFamily="34" charset="0"/>
                <a:cs typeface="Arial" panose="020B0604020202020204" pitchFamily="34" charset="0"/>
              </a:rPr>
              <a:t> Neutrinos</a:t>
            </a:r>
          </a:p>
        </p:txBody>
      </p:sp>
      <p:sp>
        <p:nvSpPr>
          <p:cNvPr id="5" name="Titel 3">
            <a:extLst>
              <a:ext uri="{FF2B5EF4-FFF2-40B4-BE49-F238E27FC236}">
                <a16:creationId xmlns="" xmlns:a16="http://schemas.microsoft.com/office/drawing/2014/main" id="{34E20CB5-9B2E-F377-FDE8-41D788A68831}"/>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smtClean="0">
                <a:solidFill>
                  <a:schemeClr val="accent3">
                    <a:lumMod val="50000"/>
                  </a:schemeClr>
                </a:solidFill>
                <a:latin typeface="Arial" panose="020B0604020202020204" pitchFamily="34" charset="0"/>
                <a:cs typeface="Arial" panose="020B0604020202020204" pitchFamily="34" charset="0"/>
              </a:rPr>
              <a:t>10</a:t>
            </a:r>
            <a:endParaRPr lang="en-US" sz="2800" dirty="0">
              <a:solidFill>
                <a:schemeClr val="accent3">
                  <a:lumMod val="50000"/>
                </a:schemeClr>
              </a:solidFill>
              <a:latin typeface="Arial" panose="020B0604020202020204" pitchFamily="34" charset="0"/>
              <a:cs typeface="Arial" panose="020B0604020202020204" pitchFamily="34" charset="0"/>
            </a:endParaRPr>
          </a:p>
        </p:txBody>
      </p:sp>
      <p:pic>
        <p:nvPicPr>
          <p:cNvPr id="6" name="Grafik 5">
            <a:extLst>
              <a:ext uri="{FF2B5EF4-FFF2-40B4-BE49-F238E27FC236}">
                <a16:creationId xmlns="" xmlns:a16="http://schemas.microsoft.com/office/drawing/2014/main" id="{6C0BC154-9627-B230-AFB8-3A996118D695}"/>
              </a:ext>
            </a:extLst>
          </p:cNvPr>
          <p:cNvPicPr>
            <a:picLocks noChangeAspect="1"/>
          </p:cNvPicPr>
          <p:nvPr/>
        </p:nvPicPr>
        <p:blipFill rotWithShape="1">
          <a:blip r:embed="rId3">
            <a:extLst>
              <a:ext uri="{28A0092B-C50C-407E-A947-70E740481C1C}">
                <a14:useLocalDpi xmlns:a14="http://schemas.microsoft.com/office/drawing/2010/main" val="0"/>
              </a:ext>
            </a:extLst>
          </a:blip>
          <a:srcRect l="49028" t="6852" r="3472" b="50000"/>
          <a:stretch/>
        </p:blipFill>
        <p:spPr>
          <a:xfrm>
            <a:off x="2002865" y="1396629"/>
            <a:ext cx="7498572" cy="5108676"/>
          </a:xfrm>
          <a:prstGeom prst="rect">
            <a:avLst/>
          </a:prstGeom>
        </p:spPr>
      </p:pic>
    </p:spTree>
    <p:extLst>
      <p:ext uri="{BB962C8B-B14F-4D97-AF65-F5344CB8AC3E}">
        <p14:creationId xmlns:p14="http://schemas.microsoft.com/office/powerpoint/2010/main" val="1500186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4">
            <a:extLst>
              <a:ext uri="{FF2B5EF4-FFF2-40B4-BE49-F238E27FC236}">
                <a16:creationId xmlns="" xmlns:a16="http://schemas.microsoft.com/office/drawing/2014/main" id="{89173C8E-48B9-2E99-6796-7864FF62C61C}"/>
              </a:ext>
            </a:extLst>
          </p:cNvPr>
          <p:cNvSpPr txBox="1">
            <a:spLocks/>
          </p:cNvSpPr>
          <p:nvPr/>
        </p:nvSpPr>
        <p:spPr>
          <a:xfrm>
            <a:off x="571500" y="391894"/>
            <a:ext cx="4015740" cy="64633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000" dirty="0">
                <a:solidFill>
                  <a:schemeClr val="accent3">
                    <a:lumMod val="50000"/>
                  </a:schemeClr>
                </a:solidFill>
                <a:latin typeface="Arial" panose="020B0604020202020204" pitchFamily="34" charset="0"/>
                <a:cs typeface="Arial" panose="020B0604020202020204" pitchFamily="34" charset="0"/>
              </a:rPr>
              <a:t>CMB Evolution</a:t>
            </a:r>
          </a:p>
        </p:txBody>
      </p:sp>
      <p:cxnSp>
        <p:nvCxnSpPr>
          <p:cNvPr id="2" name="Gerader Verbinder 1">
            <a:extLst>
              <a:ext uri="{FF2B5EF4-FFF2-40B4-BE49-F238E27FC236}">
                <a16:creationId xmlns="" xmlns:a16="http://schemas.microsoft.com/office/drawing/2014/main" id="{0536E5A8-8FBD-C3DA-30A4-E735C8671E93}"/>
              </a:ext>
            </a:extLst>
          </p:cNvPr>
          <p:cNvCxnSpPr/>
          <p:nvPr/>
        </p:nvCxnSpPr>
        <p:spPr>
          <a:xfrm flipV="1">
            <a:off x="9591675" y="3781025"/>
            <a:ext cx="0" cy="4576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Gerader Verbinder 4">
            <a:extLst>
              <a:ext uri="{FF2B5EF4-FFF2-40B4-BE49-F238E27FC236}">
                <a16:creationId xmlns="" xmlns:a16="http://schemas.microsoft.com/office/drawing/2014/main" id="{2A9034B8-08AB-DEDD-9C88-C834E190CD29}"/>
              </a:ext>
            </a:extLst>
          </p:cNvPr>
          <p:cNvCxnSpPr/>
          <p:nvPr/>
        </p:nvCxnSpPr>
        <p:spPr>
          <a:xfrm flipV="1">
            <a:off x="9744075" y="3781025"/>
            <a:ext cx="0" cy="4576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afik 6"/>
          <p:cNvPicPr>
            <a:picLocks noChangeAspect="1"/>
          </p:cNvPicPr>
          <p:nvPr/>
        </p:nvPicPr>
        <p:blipFill>
          <a:blip r:embed="rId2"/>
          <a:stretch>
            <a:fillRect/>
          </a:stretch>
        </p:blipFill>
        <p:spPr>
          <a:xfrm>
            <a:off x="1613920" y="1135874"/>
            <a:ext cx="9405964" cy="5172029"/>
          </a:xfrm>
          <a:prstGeom prst="rect">
            <a:avLst/>
          </a:prstGeom>
        </p:spPr>
      </p:pic>
      <p:sp>
        <p:nvSpPr>
          <p:cNvPr id="8" name="Titel 3">
            <a:extLst>
              <a:ext uri="{FF2B5EF4-FFF2-40B4-BE49-F238E27FC236}">
                <a16:creationId xmlns="" xmlns:a16="http://schemas.microsoft.com/office/drawing/2014/main" id="{FFB41B19-74B5-3FC0-AD34-2985296C360D}"/>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smtClean="0">
                <a:solidFill>
                  <a:schemeClr val="accent3">
                    <a:lumMod val="50000"/>
                  </a:schemeClr>
                </a:solidFill>
                <a:latin typeface="Arial" panose="020B0604020202020204" pitchFamily="34" charset="0"/>
                <a:cs typeface="Arial" panose="020B0604020202020204" pitchFamily="34" charset="0"/>
              </a:rPr>
              <a:t>4</a:t>
            </a:r>
            <a:endParaRPr lang="en-US" sz="2800" dirty="0">
              <a:solidFill>
                <a:schemeClr val="accent3">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7887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3">
            <a:extLst>
              <a:ext uri="{FF2B5EF4-FFF2-40B4-BE49-F238E27FC236}">
                <a16:creationId xmlns="" xmlns:a16="http://schemas.microsoft.com/office/drawing/2014/main" id="{FFB41B19-74B5-3FC0-AD34-2985296C360D}"/>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smtClean="0">
                <a:solidFill>
                  <a:schemeClr val="accent3">
                    <a:lumMod val="50000"/>
                  </a:schemeClr>
                </a:solidFill>
                <a:latin typeface="Arial" panose="020B0604020202020204" pitchFamily="34" charset="0"/>
                <a:cs typeface="Arial" panose="020B0604020202020204" pitchFamily="34" charset="0"/>
              </a:rPr>
              <a:t>11</a:t>
            </a:r>
            <a:endParaRPr lang="en-US" sz="2800" dirty="0">
              <a:solidFill>
                <a:schemeClr val="accent3">
                  <a:lumMod val="50000"/>
                </a:schemeClr>
              </a:solidFill>
              <a:latin typeface="Arial" panose="020B0604020202020204" pitchFamily="34" charset="0"/>
              <a:cs typeface="Arial" panose="020B0604020202020204" pitchFamily="34" charset="0"/>
            </a:endParaRPr>
          </a:p>
        </p:txBody>
      </p:sp>
      <p:sp>
        <p:nvSpPr>
          <p:cNvPr id="7" name="Titel 3">
            <a:extLst>
              <a:ext uri="{FF2B5EF4-FFF2-40B4-BE49-F238E27FC236}">
                <a16:creationId xmlns="" xmlns:a16="http://schemas.microsoft.com/office/drawing/2014/main" id="{1B83C951-935D-D306-F0CF-6AB74FAA1AA9}"/>
              </a:ext>
            </a:extLst>
          </p:cNvPr>
          <p:cNvSpPr txBox="1">
            <a:spLocks/>
          </p:cNvSpPr>
          <p:nvPr/>
        </p:nvSpPr>
        <p:spPr>
          <a:xfrm>
            <a:off x="477407" y="277948"/>
            <a:ext cx="11112500" cy="6463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3">
                    <a:lumMod val="50000"/>
                  </a:schemeClr>
                </a:solidFill>
                <a:latin typeface="Arial" panose="020B0604020202020204" pitchFamily="34" charset="0"/>
                <a:cs typeface="Arial" panose="020B0604020202020204" pitchFamily="34" charset="0"/>
              </a:rPr>
              <a:t>How do we change T(z) = S(z) (1+z) T</a:t>
            </a:r>
            <a:r>
              <a:rPr lang="en-GB" sz="4000" baseline="-25000" dirty="0">
                <a:solidFill>
                  <a:schemeClr val="accent3">
                    <a:lumMod val="50000"/>
                  </a:schemeClr>
                </a:solidFill>
                <a:latin typeface="Arial" panose="020B0604020202020204" pitchFamily="34" charset="0"/>
                <a:cs typeface="Arial" panose="020B0604020202020204" pitchFamily="34" charset="0"/>
              </a:rPr>
              <a:t>0</a:t>
            </a:r>
            <a:endParaRPr lang="en-GB" sz="4000" dirty="0">
              <a:solidFill>
                <a:schemeClr val="accent3">
                  <a:lumMod val="50000"/>
                </a:schemeClr>
              </a:solidFill>
              <a:latin typeface="Arial" panose="020B0604020202020204" pitchFamily="34" charset="0"/>
              <a:cs typeface="Arial" panose="020B0604020202020204" pitchFamily="34" charset="0"/>
            </a:endParaRPr>
          </a:p>
        </p:txBody>
      </p:sp>
      <p:pic>
        <p:nvPicPr>
          <p:cNvPr id="9" name="Grafik 8">
            <a:extLst>
              <a:ext uri="{FF2B5EF4-FFF2-40B4-BE49-F238E27FC236}">
                <a16:creationId xmlns="" xmlns:a16="http://schemas.microsoft.com/office/drawing/2014/main" id="{40C9209D-FEEF-18DC-6C44-048E0C98F8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585" y="1204052"/>
            <a:ext cx="7162844" cy="5292839"/>
          </a:xfrm>
          <a:prstGeom prst="rect">
            <a:avLst/>
          </a:prstGeom>
        </p:spPr>
      </p:pic>
    </p:spTree>
    <p:extLst>
      <p:ext uri="{BB962C8B-B14F-4D97-AF65-F5344CB8AC3E}">
        <p14:creationId xmlns:p14="http://schemas.microsoft.com/office/powerpoint/2010/main" val="31459209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 xmlns:a16="http://schemas.microsoft.com/office/drawing/2014/main" id="{66285C0D-690B-AD3A-9AE0-190A7A62CEB7}"/>
              </a:ext>
            </a:extLst>
          </p:cNvPr>
          <p:cNvSpPr txBox="1">
            <a:spLocks/>
          </p:cNvSpPr>
          <p:nvPr/>
        </p:nvSpPr>
        <p:spPr>
          <a:xfrm>
            <a:off x="5804805" y="3778508"/>
            <a:ext cx="309306" cy="424732"/>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2400" dirty="0">
                <a:solidFill>
                  <a:schemeClr val="accent3">
                    <a:lumMod val="50000"/>
                  </a:schemeClr>
                </a:solidFill>
                <a:latin typeface="Arial" panose="020B0604020202020204" pitchFamily="34" charset="0"/>
                <a:cs typeface="Arial" panose="020B0604020202020204" pitchFamily="34" charset="0"/>
              </a:rPr>
              <a:t>2</a:t>
            </a:r>
            <a:endParaRPr lang="en-GB" sz="2400" baseline="30000" dirty="0">
              <a:solidFill>
                <a:schemeClr val="accent3">
                  <a:lumMod val="50000"/>
                </a:schemeClr>
              </a:solidFill>
              <a:latin typeface="Arial" panose="020B0604020202020204" pitchFamily="34" charset="0"/>
              <a:cs typeface="Arial" panose="020B0604020202020204" pitchFamily="34" charset="0"/>
            </a:endParaRPr>
          </a:p>
        </p:txBody>
      </p:sp>
      <p:sp>
        <p:nvSpPr>
          <p:cNvPr id="5" name="Titel 3">
            <a:extLst>
              <a:ext uri="{FF2B5EF4-FFF2-40B4-BE49-F238E27FC236}">
                <a16:creationId xmlns="" xmlns:a16="http://schemas.microsoft.com/office/drawing/2014/main" id="{ED16DCC7-5929-0D1B-402B-93B2EF5FEC2C}"/>
              </a:ext>
            </a:extLst>
          </p:cNvPr>
          <p:cNvSpPr txBox="1">
            <a:spLocks/>
          </p:cNvSpPr>
          <p:nvPr/>
        </p:nvSpPr>
        <p:spPr>
          <a:xfrm>
            <a:off x="5313294" y="3141410"/>
            <a:ext cx="646164" cy="424732"/>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2400" dirty="0">
                <a:solidFill>
                  <a:schemeClr val="accent3">
                    <a:lumMod val="50000"/>
                  </a:schemeClr>
                </a:solidFill>
                <a:latin typeface="Arial" panose="020B0604020202020204" pitchFamily="34" charset="0"/>
                <a:cs typeface="Arial" panose="020B0604020202020204" pitchFamily="34" charset="0"/>
              </a:rPr>
              <a:t>1.5</a:t>
            </a:r>
            <a:endParaRPr lang="en-GB" sz="2400" baseline="30000" dirty="0">
              <a:solidFill>
                <a:schemeClr val="accent3">
                  <a:lumMod val="50000"/>
                </a:schemeClr>
              </a:solidFill>
              <a:latin typeface="Arial" panose="020B0604020202020204" pitchFamily="34" charset="0"/>
              <a:cs typeface="Arial" panose="020B0604020202020204" pitchFamily="34" charset="0"/>
            </a:endParaRPr>
          </a:p>
        </p:txBody>
      </p:sp>
      <p:sp>
        <p:nvSpPr>
          <p:cNvPr id="6" name="Titel 3">
            <a:extLst>
              <a:ext uri="{FF2B5EF4-FFF2-40B4-BE49-F238E27FC236}">
                <a16:creationId xmlns="" xmlns:a16="http://schemas.microsoft.com/office/drawing/2014/main" id="{D1746C19-0980-6BF4-3BFB-7585885E69CD}"/>
              </a:ext>
            </a:extLst>
          </p:cNvPr>
          <p:cNvSpPr txBox="1">
            <a:spLocks/>
          </p:cNvSpPr>
          <p:nvPr/>
        </p:nvSpPr>
        <p:spPr>
          <a:xfrm>
            <a:off x="3466112" y="2454912"/>
            <a:ext cx="1033662" cy="424732"/>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2400" dirty="0">
                <a:solidFill>
                  <a:srgbClr val="08118B"/>
                </a:solidFill>
                <a:latin typeface="Arial" panose="020B0604020202020204" pitchFamily="34" charset="0"/>
                <a:cs typeface="Arial" panose="020B0604020202020204" pitchFamily="34" charset="0"/>
              </a:rPr>
              <a:t>SU(2)</a:t>
            </a:r>
            <a:endParaRPr lang="en-GB" sz="2400" baseline="30000" dirty="0">
              <a:solidFill>
                <a:srgbClr val="08118B"/>
              </a:solidFill>
              <a:latin typeface="Arial" panose="020B0604020202020204" pitchFamily="34" charset="0"/>
              <a:cs typeface="Arial" panose="020B0604020202020204" pitchFamily="34" charset="0"/>
            </a:endParaRPr>
          </a:p>
        </p:txBody>
      </p:sp>
      <p:sp>
        <p:nvSpPr>
          <p:cNvPr id="7" name="Titel 3">
            <a:extLst>
              <a:ext uri="{FF2B5EF4-FFF2-40B4-BE49-F238E27FC236}">
                <a16:creationId xmlns="" xmlns:a16="http://schemas.microsoft.com/office/drawing/2014/main" id="{B707EF65-3521-C14A-653D-52AE6A85B90A}"/>
              </a:ext>
            </a:extLst>
          </p:cNvPr>
          <p:cNvSpPr txBox="1">
            <a:spLocks/>
          </p:cNvSpPr>
          <p:nvPr/>
        </p:nvSpPr>
        <p:spPr>
          <a:xfrm>
            <a:off x="3161382" y="3353776"/>
            <a:ext cx="1033662" cy="424732"/>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2400" dirty="0">
                <a:solidFill>
                  <a:srgbClr val="08118B"/>
                </a:solidFill>
                <a:latin typeface="Arial" panose="020B0604020202020204" pitchFamily="34" charset="0"/>
                <a:cs typeface="Arial" panose="020B0604020202020204" pitchFamily="34" charset="0"/>
              </a:rPr>
              <a:t>U(1)</a:t>
            </a:r>
            <a:endParaRPr lang="en-GB" sz="2400" baseline="30000" dirty="0">
              <a:solidFill>
                <a:srgbClr val="08118B"/>
              </a:solidFill>
              <a:latin typeface="Arial" panose="020B0604020202020204" pitchFamily="34" charset="0"/>
              <a:cs typeface="Arial" panose="020B0604020202020204" pitchFamily="34" charset="0"/>
            </a:endParaRPr>
          </a:p>
        </p:txBody>
      </p:sp>
      <p:sp>
        <p:nvSpPr>
          <p:cNvPr id="2" name="Titel 3">
            <a:extLst>
              <a:ext uri="{FF2B5EF4-FFF2-40B4-BE49-F238E27FC236}">
                <a16:creationId xmlns="" xmlns:a16="http://schemas.microsoft.com/office/drawing/2014/main" id="{053915EE-3225-4F79-6EF2-18E5BD3DF828}"/>
              </a:ext>
            </a:extLst>
          </p:cNvPr>
          <p:cNvSpPr txBox="1">
            <a:spLocks/>
          </p:cNvSpPr>
          <p:nvPr/>
        </p:nvSpPr>
        <p:spPr>
          <a:xfrm>
            <a:off x="4469554" y="1285672"/>
            <a:ext cx="646164" cy="424732"/>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2400" dirty="0">
                <a:solidFill>
                  <a:schemeClr val="accent3">
                    <a:lumMod val="50000"/>
                  </a:schemeClr>
                </a:solidFill>
                <a:latin typeface="Arial" panose="020B0604020202020204" pitchFamily="34" charset="0"/>
                <a:cs typeface="Arial" panose="020B0604020202020204" pitchFamily="34" charset="0"/>
              </a:rPr>
              <a:t>0.5</a:t>
            </a:r>
            <a:endParaRPr lang="en-GB" sz="2400" baseline="30000" dirty="0">
              <a:solidFill>
                <a:schemeClr val="accent3">
                  <a:lumMod val="50000"/>
                </a:schemeClr>
              </a:solidFill>
              <a:latin typeface="Arial" panose="020B0604020202020204" pitchFamily="34" charset="0"/>
              <a:cs typeface="Arial" panose="020B0604020202020204" pitchFamily="34" charset="0"/>
            </a:endParaRPr>
          </a:p>
        </p:txBody>
      </p:sp>
      <p:sp>
        <p:nvSpPr>
          <p:cNvPr id="8" name="Titel 3">
            <a:extLst>
              <a:ext uri="{FF2B5EF4-FFF2-40B4-BE49-F238E27FC236}">
                <a16:creationId xmlns="" xmlns:a16="http://schemas.microsoft.com/office/drawing/2014/main" id="{23BAC276-D488-D5A9-FC48-B62A40842083}"/>
              </a:ext>
            </a:extLst>
          </p:cNvPr>
          <p:cNvSpPr txBox="1">
            <a:spLocks/>
          </p:cNvSpPr>
          <p:nvPr/>
        </p:nvSpPr>
        <p:spPr>
          <a:xfrm>
            <a:off x="4637121" y="2001175"/>
            <a:ext cx="957195" cy="424732"/>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2400" dirty="0">
                <a:solidFill>
                  <a:schemeClr val="accent3">
                    <a:lumMod val="50000"/>
                  </a:schemeClr>
                </a:solidFill>
                <a:latin typeface="Arial" panose="020B0604020202020204" pitchFamily="34" charset="0"/>
                <a:cs typeface="Arial" panose="020B0604020202020204" pitchFamily="34" charset="0"/>
              </a:rPr>
              <a:t>0.75</a:t>
            </a:r>
            <a:endParaRPr lang="en-GB" sz="2400" baseline="30000" dirty="0">
              <a:solidFill>
                <a:schemeClr val="accent3">
                  <a:lumMod val="50000"/>
                </a:schemeClr>
              </a:solidFill>
              <a:latin typeface="Arial" panose="020B0604020202020204" pitchFamily="34" charset="0"/>
              <a:cs typeface="Arial" panose="020B0604020202020204" pitchFamily="34" charset="0"/>
            </a:endParaRPr>
          </a:p>
        </p:txBody>
      </p:sp>
      <p:pic>
        <p:nvPicPr>
          <p:cNvPr id="9" name="Grafik 8">
            <a:extLst>
              <a:ext uri="{FF2B5EF4-FFF2-40B4-BE49-F238E27FC236}">
                <a16:creationId xmlns="" xmlns:a16="http://schemas.microsoft.com/office/drawing/2014/main" id="{F508687F-5DC0-A9F5-4C45-C801ED66F506}"/>
              </a:ext>
            </a:extLst>
          </p:cNvPr>
          <p:cNvPicPr>
            <a:picLocks noChangeAspect="1"/>
          </p:cNvPicPr>
          <p:nvPr/>
        </p:nvPicPr>
        <p:blipFill rotWithShape="1">
          <a:blip r:embed="rId2">
            <a:extLst>
              <a:ext uri="{28A0092B-C50C-407E-A947-70E740481C1C}">
                <a14:useLocalDpi xmlns:a14="http://schemas.microsoft.com/office/drawing/2010/main" val="0"/>
              </a:ext>
            </a:extLst>
          </a:blip>
          <a:srcRect l="2146" t="4124" r="52554" b="49753"/>
          <a:stretch/>
        </p:blipFill>
        <p:spPr>
          <a:xfrm>
            <a:off x="2071193" y="1040928"/>
            <a:ext cx="7046246" cy="5380627"/>
          </a:xfrm>
          <a:prstGeom prst="rect">
            <a:avLst/>
          </a:prstGeom>
        </p:spPr>
      </p:pic>
      <p:sp>
        <p:nvSpPr>
          <p:cNvPr id="12" name="Titel 3">
            <a:extLst>
              <a:ext uri="{FF2B5EF4-FFF2-40B4-BE49-F238E27FC236}">
                <a16:creationId xmlns="" xmlns:a16="http://schemas.microsoft.com/office/drawing/2014/main" id="{83A5DC85-79D5-B009-E243-CC672B0620B3}"/>
              </a:ext>
            </a:extLst>
          </p:cNvPr>
          <p:cNvSpPr txBox="1">
            <a:spLocks/>
          </p:cNvSpPr>
          <p:nvPr/>
        </p:nvSpPr>
        <p:spPr>
          <a:xfrm>
            <a:off x="317500" y="352695"/>
            <a:ext cx="11112500" cy="6463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3">
                    <a:lumMod val="50000"/>
                  </a:schemeClr>
                </a:solidFill>
                <a:latin typeface="Arial" panose="020B0604020202020204" pitchFamily="34" charset="0"/>
                <a:cs typeface="Arial" panose="020B0604020202020204" pitchFamily="34" charset="0"/>
              </a:rPr>
              <a:t>Overview of different T(z)</a:t>
            </a:r>
          </a:p>
        </p:txBody>
      </p:sp>
      <p:pic>
        <p:nvPicPr>
          <p:cNvPr id="10" name="Grafik 9">
            <a:extLst>
              <a:ext uri="{FF2B5EF4-FFF2-40B4-BE49-F238E27FC236}">
                <a16:creationId xmlns="" xmlns:a16="http://schemas.microsoft.com/office/drawing/2014/main" id="{45BD28B9-D3A2-74C2-52E3-251B5BBD7D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0787" y="1457969"/>
            <a:ext cx="6845751" cy="4914271"/>
          </a:xfrm>
          <a:prstGeom prst="rect">
            <a:avLst/>
          </a:prstGeom>
        </p:spPr>
      </p:pic>
      <p:sp>
        <p:nvSpPr>
          <p:cNvPr id="13" name="Titel 3">
            <a:extLst>
              <a:ext uri="{FF2B5EF4-FFF2-40B4-BE49-F238E27FC236}">
                <a16:creationId xmlns="" xmlns:a16="http://schemas.microsoft.com/office/drawing/2014/main" id="{594F1D78-E82A-88D9-8C9D-B737C762DB51}"/>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smtClean="0">
                <a:solidFill>
                  <a:schemeClr val="accent3">
                    <a:lumMod val="50000"/>
                  </a:schemeClr>
                </a:solidFill>
                <a:latin typeface="Arial" panose="020B0604020202020204" pitchFamily="34" charset="0"/>
                <a:cs typeface="Arial" panose="020B0604020202020204" pitchFamily="34" charset="0"/>
              </a:rPr>
              <a:t>12</a:t>
            </a:r>
            <a:endParaRPr lang="en-US" sz="2800" dirty="0">
              <a:solidFill>
                <a:schemeClr val="accent3">
                  <a:lumMod val="50000"/>
                </a:schemeClr>
              </a:solidFill>
              <a:latin typeface="Arial" panose="020B0604020202020204" pitchFamily="34" charset="0"/>
              <a:cs typeface="Arial" panose="020B0604020202020204" pitchFamily="34" charset="0"/>
            </a:endParaRPr>
          </a:p>
        </p:txBody>
      </p:sp>
      <p:sp>
        <p:nvSpPr>
          <p:cNvPr id="14" name="Rechteck 13"/>
          <p:cNvSpPr/>
          <p:nvPr/>
        </p:nvSpPr>
        <p:spPr>
          <a:xfrm>
            <a:off x="2914809" y="1071446"/>
            <a:ext cx="6590981" cy="358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3662508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 xmlns:a16="http://schemas.microsoft.com/office/drawing/2014/main" id="{66285C0D-690B-AD3A-9AE0-190A7A62CEB7}"/>
              </a:ext>
            </a:extLst>
          </p:cNvPr>
          <p:cNvSpPr txBox="1">
            <a:spLocks/>
          </p:cNvSpPr>
          <p:nvPr/>
        </p:nvSpPr>
        <p:spPr>
          <a:xfrm>
            <a:off x="5804805" y="3778508"/>
            <a:ext cx="309306" cy="424732"/>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2400" dirty="0">
                <a:solidFill>
                  <a:schemeClr val="accent3">
                    <a:lumMod val="50000"/>
                  </a:schemeClr>
                </a:solidFill>
                <a:latin typeface="Arial" panose="020B0604020202020204" pitchFamily="34" charset="0"/>
                <a:cs typeface="Arial" panose="020B0604020202020204" pitchFamily="34" charset="0"/>
              </a:rPr>
              <a:t>2</a:t>
            </a:r>
            <a:endParaRPr lang="en-GB" sz="2400" baseline="30000" dirty="0">
              <a:solidFill>
                <a:schemeClr val="accent3">
                  <a:lumMod val="50000"/>
                </a:schemeClr>
              </a:solidFill>
              <a:latin typeface="Arial" panose="020B0604020202020204" pitchFamily="34" charset="0"/>
              <a:cs typeface="Arial" panose="020B0604020202020204" pitchFamily="34" charset="0"/>
            </a:endParaRPr>
          </a:p>
        </p:txBody>
      </p:sp>
      <p:sp>
        <p:nvSpPr>
          <p:cNvPr id="5" name="Titel 3">
            <a:extLst>
              <a:ext uri="{FF2B5EF4-FFF2-40B4-BE49-F238E27FC236}">
                <a16:creationId xmlns="" xmlns:a16="http://schemas.microsoft.com/office/drawing/2014/main" id="{ED16DCC7-5929-0D1B-402B-93B2EF5FEC2C}"/>
              </a:ext>
            </a:extLst>
          </p:cNvPr>
          <p:cNvSpPr txBox="1">
            <a:spLocks/>
          </p:cNvSpPr>
          <p:nvPr/>
        </p:nvSpPr>
        <p:spPr>
          <a:xfrm>
            <a:off x="5313294" y="3141410"/>
            <a:ext cx="646164" cy="424732"/>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2400" dirty="0">
                <a:solidFill>
                  <a:schemeClr val="accent3">
                    <a:lumMod val="50000"/>
                  </a:schemeClr>
                </a:solidFill>
                <a:latin typeface="Arial" panose="020B0604020202020204" pitchFamily="34" charset="0"/>
                <a:cs typeface="Arial" panose="020B0604020202020204" pitchFamily="34" charset="0"/>
              </a:rPr>
              <a:t>1.5</a:t>
            </a:r>
            <a:endParaRPr lang="en-GB" sz="2400" baseline="30000" dirty="0">
              <a:solidFill>
                <a:schemeClr val="accent3">
                  <a:lumMod val="50000"/>
                </a:schemeClr>
              </a:solidFill>
              <a:latin typeface="Arial" panose="020B0604020202020204" pitchFamily="34" charset="0"/>
              <a:cs typeface="Arial" panose="020B0604020202020204" pitchFamily="34" charset="0"/>
            </a:endParaRPr>
          </a:p>
        </p:txBody>
      </p:sp>
      <p:sp>
        <p:nvSpPr>
          <p:cNvPr id="6" name="Titel 3">
            <a:extLst>
              <a:ext uri="{FF2B5EF4-FFF2-40B4-BE49-F238E27FC236}">
                <a16:creationId xmlns="" xmlns:a16="http://schemas.microsoft.com/office/drawing/2014/main" id="{D1746C19-0980-6BF4-3BFB-7585885E69CD}"/>
              </a:ext>
            </a:extLst>
          </p:cNvPr>
          <p:cNvSpPr txBox="1">
            <a:spLocks/>
          </p:cNvSpPr>
          <p:nvPr/>
        </p:nvSpPr>
        <p:spPr>
          <a:xfrm>
            <a:off x="3466112" y="2454912"/>
            <a:ext cx="1033662" cy="424732"/>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2400" dirty="0">
                <a:solidFill>
                  <a:srgbClr val="08118B"/>
                </a:solidFill>
                <a:latin typeface="Arial" panose="020B0604020202020204" pitchFamily="34" charset="0"/>
                <a:cs typeface="Arial" panose="020B0604020202020204" pitchFamily="34" charset="0"/>
              </a:rPr>
              <a:t>SU(2)</a:t>
            </a:r>
            <a:endParaRPr lang="en-GB" sz="2400" baseline="30000" dirty="0">
              <a:solidFill>
                <a:srgbClr val="08118B"/>
              </a:solidFill>
              <a:latin typeface="Arial" panose="020B0604020202020204" pitchFamily="34" charset="0"/>
              <a:cs typeface="Arial" panose="020B0604020202020204" pitchFamily="34" charset="0"/>
            </a:endParaRPr>
          </a:p>
        </p:txBody>
      </p:sp>
      <p:sp>
        <p:nvSpPr>
          <p:cNvPr id="7" name="Titel 3">
            <a:extLst>
              <a:ext uri="{FF2B5EF4-FFF2-40B4-BE49-F238E27FC236}">
                <a16:creationId xmlns="" xmlns:a16="http://schemas.microsoft.com/office/drawing/2014/main" id="{B707EF65-3521-C14A-653D-52AE6A85B90A}"/>
              </a:ext>
            </a:extLst>
          </p:cNvPr>
          <p:cNvSpPr txBox="1">
            <a:spLocks/>
          </p:cNvSpPr>
          <p:nvPr/>
        </p:nvSpPr>
        <p:spPr>
          <a:xfrm>
            <a:off x="3161382" y="3353776"/>
            <a:ext cx="1033662" cy="424732"/>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2400" dirty="0">
                <a:solidFill>
                  <a:srgbClr val="08118B"/>
                </a:solidFill>
                <a:latin typeface="Arial" panose="020B0604020202020204" pitchFamily="34" charset="0"/>
                <a:cs typeface="Arial" panose="020B0604020202020204" pitchFamily="34" charset="0"/>
              </a:rPr>
              <a:t>U(1)</a:t>
            </a:r>
            <a:endParaRPr lang="en-GB" sz="2400" baseline="30000" dirty="0">
              <a:solidFill>
                <a:srgbClr val="08118B"/>
              </a:solidFill>
              <a:latin typeface="Arial" panose="020B0604020202020204" pitchFamily="34" charset="0"/>
              <a:cs typeface="Arial" panose="020B0604020202020204" pitchFamily="34" charset="0"/>
            </a:endParaRPr>
          </a:p>
        </p:txBody>
      </p:sp>
      <p:sp>
        <p:nvSpPr>
          <p:cNvPr id="2" name="Titel 3">
            <a:extLst>
              <a:ext uri="{FF2B5EF4-FFF2-40B4-BE49-F238E27FC236}">
                <a16:creationId xmlns="" xmlns:a16="http://schemas.microsoft.com/office/drawing/2014/main" id="{053915EE-3225-4F79-6EF2-18E5BD3DF828}"/>
              </a:ext>
            </a:extLst>
          </p:cNvPr>
          <p:cNvSpPr txBox="1">
            <a:spLocks/>
          </p:cNvSpPr>
          <p:nvPr/>
        </p:nvSpPr>
        <p:spPr>
          <a:xfrm>
            <a:off x="4469554" y="1285672"/>
            <a:ext cx="646164" cy="424732"/>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2400" dirty="0">
                <a:solidFill>
                  <a:schemeClr val="accent3">
                    <a:lumMod val="50000"/>
                  </a:schemeClr>
                </a:solidFill>
                <a:latin typeface="Arial" panose="020B0604020202020204" pitchFamily="34" charset="0"/>
                <a:cs typeface="Arial" panose="020B0604020202020204" pitchFamily="34" charset="0"/>
              </a:rPr>
              <a:t>0.5</a:t>
            </a:r>
            <a:endParaRPr lang="en-GB" sz="2400" baseline="30000" dirty="0">
              <a:solidFill>
                <a:schemeClr val="accent3">
                  <a:lumMod val="50000"/>
                </a:schemeClr>
              </a:solidFill>
              <a:latin typeface="Arial" panose="020B0604020202020204" pitchFamily="34" charset="0"/>
              <a:cs typeface="Arial" panose="020B0604020202020204" pitchFamily="34" charset="0"/>
            </a:endParaRPr>
          </a:p>
        </p:txBody>
      </p:sp>
      <p:sp>
        <p:nvSpPr>
          <p:cNvPr id="8" name="Titel 3">
            <a:extLst>
              <a:ext uri="{FF2B5EF4-FFF2-40B4-BE49-F238E27FC236}">
                <a16:creationId xmlns="" xmlns:a16="http://schemas.microsoft.com/office/drawing/2014/main" id="{23BAC276-D488-D5A9-FC48-B62A40842083}"/>
              </a:ext>
            </a:extLst>
          </p:cNvPr>
          <p:cNvSpPr txBox="1">
            <a:spLocks/>
          </p:cNvSpPr>
          <p:nvPr/>
        </p:nvSpPr>
        <p:spPr>
          <a:xfrm>
            <a:off x="4637121" y="2001175"/>
            <a:ext cx="957195" cy="424732"/>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2400" dirty="0">
                <a:solidFill>
                  <a:schemeClr val="accent3">
                    <a:lumMod val="50000"/>
                  </a:schemeClr>
                </a:solidFill>
                <a:latin typeface="Arial" panose="020B0604020202020204" pitchFamily="34" charset="0"/>
                <a:cs typeface="Arial" panose="020B0604020202020204" pitchFamily="34" charset="0"/>
              </a:rPr>
              <a:t>0.75</a:t>
            </a:r>
            <a:endParaRPr lang="en-GB" sz="2400" baseline="30000" dirty="0">
              <a:solidFill>
                <a:schemeClr val="accent3">
                  <a:lumMod val="50000"/>
                </a:schemeClr>
              </a:solidFill>
              <a:latin typeface="Arial" panose="020B0604020202020204" pitchFamily="34" charset="0"/>
              <a:cs typeface="Arial" panose="020B0604020202020204" pitchFamily="34" charset="0"/>
            </a:endParaRPr>
          </a:p>
        </p:txBody>
      </p:sp>
      <p:sp>
        <p:nvSpPr>
          <p:cNvPr id="12" name="Titel 3">
            <a:extLst>
              <a:ext uri="{FF2B5EF4-FFF2-40B4-BE49-F238E27FC236}">
                <a16:creationId xmlns="" xmlns:a16="http://schemas.microsoft.com/office/drawing/2014/main" id="{83A5DC85-79D5-B009-E243-CC672B0620B3}"/>
              </a:ext>
            </a:extLst>
          </p:cNvPr>
          <p:cNvSpPr txBox="1">
            <a:spLocks/>
          </p:cNvSpPr>
          <p:nvPr/>
        </p:nvSpPr>
        <p:spPr>
          <a:xfrm>
            <a:off x="317500" y="352695"/>
            <a:ext cx="11112500" cy="6463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3">
                    <a:lumMod val="50000"/>
                  </a:schemeClr>
                </a:solidFill>
                <a:latin typeface="Arial" panose="020B0604020202020204" pitchFamily="34" charset="0"/>
                <a:cs typeface="Arial" panose="020B0604020202020204" pitchFamily="34" charset="0"/>
              </a:rPr>
              <a:t>Overview of different T(z)</a:t>
            </a:r>
          </a:p>
        </p:txBody>
      </p:sp>
      <p:pic>
        <p:nvPicPr>
          <p:cNvPr id="10" name="Grafik 9">
            <a:extLst>
              <a:ext uri="{FF2B5EF4-FFF2-40B4-BE49-F238E27FC236}">
                <a16:creationId xmlns="" xmlns:a16="http://schemas.microsoft.com/office/drawing/2014/main" id="{9206CC69-001B-4A95-9995-60A73BE61A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074" y="1366436"/>
            <a:ext cx="7252680" cy="4999699"/>
          </a:xfrm>
          <a:prstGeom prst="rect">
            <a:avLst/>
          </a:prstGeom>
        </p:spPr>
      </p:pic>
      <p:sp>
        <p:nvSpPr>
          <p:cNvPr id="13" name="Titel 3">
            <a:extLst>
              <a:ext uri="{FF2B5EF4-FFF2-40B4-BE49-F238E27FC236}">
                <a16:creationId xmlns="" xmlns:a16="http://schemas.microsoft.com/office/drawing/2014/main" id="{54DAFF15-159A-A471-6D4B-EB0747A60F3B}"/>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smtClean="0">
                <a:solidFill>
                  <a:schemeClr val="accent3">
                    <a:lumMod val="50000"/>
                  </a:schemeClr>
                </a:solidFill>
                <a:latin typeface="Arial" panose="020B0604020202020204" pitchFamily="34" charset="0"/>
                <a:cs typeface="Arial" panose="020B0604020202020204" pitchFamily="34" charset="0"/>
              </a:rPr>
              <a:t>13</a:t>
            </a:r>
            <a:endParaRPr lang="en-US" sz="2800" dirty="0">
              <a:solidFill>
                <a:schemeClr val="accent3">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62142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rafik 24"/>
          <p:cNvPicPr>
            <a:picLocks noChangeAspect="1"/>
          </p:cNvPicPr>
          <p:nvPr/>
        </p:nvPicPr>
        <p:blipFill>
          <a:blip r:embed="rId2"/>
          <a:stretch>
            <a:fillRect/>
          </a:stretch>
        </p:blipFill>
        <p:spPr>
          <a:xfrm>
            <a:off x="2059201" y="1004418"/>
            <a:ext cx="7904600" cy="5440000"/>
          </a:xfrm>
          <a:prstGeom prst="rect">
            <a:avLst/>
          </a:prstGeom>
        </p:spPr>
      </p:pic>
      <p:sp>
        <p:nvSpPr>
          <p:cNvPr id="2" name="Rechteck 1">
            <a:extLst>
              <a:ext uri="{FF2B5EF4-FFF2-40B4-BE49-F238E27FC236}">
                <a16:creationId xmlns="" xmlns:a16="http://schemas.microsoft.com/office/drawing/2014/main" id="{0A780B17-F72B-6D6E-2BD0-3EB7B331912D}"/>
              </a:ext>
            </a:extLst>
          </p:cNvPr>
          <p:cNvSpPr/>
          <p:nvPr/>
        </p:nvSpPr>
        <p:spPr>
          <a:xfrm rot="1798160">
            <a:off x="4868413" y="2645557"/>
            <a:ext cx="5044801" cy="1440504"/>
          </a:xfrm>
          <a:prstGeom prst="rect">
            <a:avLst/>
          </a:prstGeom>
          <a:blipFill dpi="0" rotWithShape="1">
            <a:blip r:embed="rId3">
              <a:alphaModFix amt="5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0" name="Picture 2" descr="alt=&quot;Cartoon with Earth in the lower left of the image, with a fan-shaped illustration showing different cosmological epochs observed as we look out into the Universe, including local group dwarf galaxies, large scle structure, reionization, and the CMB. Same illustration as above but without the legend and icons&quot;">
            <a:extLst>
              <a:ext uri="{FF2B5EF4-FFF2-40B4-BE49-F238E27FC236}">
                <a16:creationId xmlns="" xmlns:a16="http://schemas.microsoft.com/office/drawing/2014/main" id="{38ECB7A1-05F1-D853-9279-6975754DEA3A}"/>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artisticBlur radius="44"/>
                    </a14:imgEffect>
                  </a14:imgLayer>
                </a14:imgProps>
              </a:ext>
              <a:ext uri="{28A0092B-C50C-407E-A947-70E740481C1C}">
                <a14:useLocalDpi xmlns:a14="http://schemas.microsoft.com/office/drawing/2010/main" val="0"/>
              </a:ext>
            </a:extLst>
          </a:blip>
          <a:srcRect l="74618" t="4684" r="-8663" b="71742"/>
          <a:stretch/>
        </p:blipFill>
        <p:spPr bwMode="auto">
          <a:xfrm flipH="1">
            <a:off x="1291902" y="1351209"/>
            <a:ext cx="2753993" cy="82973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46" name="Untertitel 4">
            <a:extLst>
              <a:ext uri="{FF2B5EF4-FFF2-40B4-BE49-F238E27FC236}">
                <a16:creationId xmlns="" xmlns:a16="http://schemas.microsoft.com/office/drawing/2014/main" id="{9A555CAC-44B5-D3B5-1B41-1C0CAD5CD31E}"/>
              </a:ext>
            </a:extLst>
          </p:cNvPr>
          <p:cNvSpPr txBox="1">
            <a:spLocks/>
          </p:cNvSpPr>
          <p:nvPr/>
        </p:nvSpPr>
        <p:spPr>
          <a:xfrm>
            <a:off x="7398182" y="6383240"/>
            <a:ext cx="3239486" cy="3416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b="0" i="0">
                <a:solidFill>
                  <a:srgbClr val="5C7FB7"/>
                </a:solidFill>
                <a:effectLst/>
                <a:latin typeface="arial" panose="020B0604020202020204" pitchFamily="34" charset="0"/>
              </a:rPr>
              <a:t>© Jessie Muir (modified)</a:t>
            </a:r>
            <a:endParaRPr lang="en-US" sz="1800">
              <a:solidFill>
                <a:srgbClr val="5C7FB7"/>
              </a:solidFill>
              <a:latin typeface="Arial" panose="020B0604020202020204" pitchFamily="34" charset="0"/>
              <a:cs typeface="Arial" panose="020B0604020202020204" pitchFamily="34" charset="0"/>
            </a:endParaRPr>
          </a:p>
        </p:txBody>
      </p:sp>
      <p:cxnSp>
        <p:nvCxnSpPr>
          <p:cNvPr id="35" name="Gerade Verbindung mit Pfeil 34">
            <a:extLst>
              <a:ext uri="{FF2B5EF4-FFF2-40B4-BE49-F238E27FC236}">
                <a16:creationId xmlns="" xmlns:a16="http://schemas.microsoft.com/office/drawing/2014/main" id="{2EAE71E8-C8C9-2D78-6C83-A997097F8A55}"/>
              </a:ext>
            </a:extLst>
          </p:cNvPr>
          <p:cNvCxnSpPr>
            <a:cxnSpLocks/>
          </p:cNvCxnSpPr>
          <p:nvPr/>
        </p:nvCxnSpPr>
        <p:spPr>
          <a:xfrm flipV="1">
            <a:off x="7718960" y="4021138"/>
            <a:ext cx="2090321" cy="1670502"/>
          </a:xfrm>
          <a:prstGeom prst="straightConnector1">
            <a:avLst/>
          </a:prstGeom>
          <a:ln w="57150">
            <a:solidFill>
              <a:srgbClr val="5C7FB7"/>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 name="Grafik 2">
            <a:extLst>
              <a:ext uri="{FF2B5EF4-FFF2-40B4-BE49-F238E27FC236}">
                <a16:creationId xmlns="" xmlns:a16="http://schemas.microsoft.com/office/drawing/2014/main" id="{70BB5F27-1FE5-5F8D-7B60-C4BB007B307D}"/>
              </a:ext>
            </a:extLst>
          </p:cNvPr>
          <p:cNvPicPr>
            <a:picLocks noChangeAspect="1"/>
          </p:cNvPicPr>
          <p:nvPr/>
        </p:nvPicPr>
        <p:blipFill>
          <a:blip r:embed="rId6"/>
          <a:stretch>
            <a:fillRect/>
          </a:stretch>
        </p:blipFill>
        <p:spPr>
          <a:xfrm rot="18899607">
            <a:off x="1502122" y="2379476"/>
            <a:ext cx="5709237" cy="1575940"/>
          </a:xfrm>
          <a:prstGeom prst="rect">
            <a:avLst/>
          </a:prstGeom>
        </p:spPr>
      </p:pic>
      <p:sp>
        <p:nvSpPr>
          <p:cNvPr id="6" name="Rechteck 5">
            <a:extLst>
              <a:ext uri="{FF2B5EF4-FFF2-40B4-BE49-F238E27FC236}">
                <a16:creationId xmlns="" xmlns:a16="http://schemas.microsoft.com/office/drawing/2014/main" id="{14C38FB3-6FC0-4D22-567A-E37A803624C7}"/>
              </a:ext>
            </a:extLst>
          </p:cNvPr>
          <p:cNvSpPr/>
          <p:nvPr/>
        </p:nvSpPr>
        <p:spPr>
          <a:xfrm rot="1726836">
            <a:off x="3079755" y="3572938"/>
            <a:ext cx="5644997" cy="1387160"/>
          </a:xfrm>
          <a:prstGeom prst="rect">
            <a:avLst/>
          </a:prstGeom>
          <a:blipFill dpi="0" rotWithShape="1">
            <a:blip r:embed="rId3">
              <a:alphaModFix amt="5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fik 17">
            <a:extLst>
              <a:ext uri="{FF2B5EF4-FFF2-40B4-BE49-F238E27FC236}">
                <a16:creationId xmlns="" xmlns:a16="http://schemas.microsoft.com/office/drawing/2014/main" id="{B2F50CDD-0F3F-49B2-FE6B-E49CB900247E}"/>
              </a:ext>
            </a:extLst>
          </p:cNvPr>
          <p:cNvPicPr>
            <a:picLocks noChangeAspect="1"/>
          </p:cNvPicPr>
          <p:nvPr/>
        </p:nvPicPr>
        <p:blipFill>
          <a:blip r:embed="rId6"/>
          <a:stretch>
            <a:fillRect/>
          </a:stretch>
        </p:blipFill>
        <p:spPr>
          <a:xfrm rot="18976160">
            <a:off x="1780002" y="1803480"/>
            <a:ext cx="4139366" cy="1575940"/>
          </a:xfrm>
          <a:prstGeom prst="rect">
            <a:avLst/>
          </a:prstGeom>
        </p:spPr>
      </p:pic>
      <p:sp>
        <p:nvSpPr>
          <p:cNvPr id="34" name="Untertitel 4">
            <a:extLst>
              <a:ext uri="{FF2B5EF4-FFF2-40B4-BE49-F238E27FC236}">
                <a16:creationId xmlns="" xmlns:a16="http://schemas.microsoft.com/office/drawing/2014/main" id="{B50A3D97-108E-EF4A-8CD3-4E0BB68CD7CD}"/>
              </a:ext>
            </a:extLst>
          </p:cNvPr>
          <p:cNvSpPr txBox="1">
            <a:spLocks/>
          </p:cNvSpPr>
          <p:nvPr/>
        </p:nvSpPr>
        <p:spPr>
          <a:xfrm>
            <a:off x="2971557" y="2317414"/>
            <a:ext cx="1872162" cy="4801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2800" dirty="0">
                <a:latin typeface="Arial" panose="020B0604020202020204" pitchFamily="34" charset="0"/>
                <a:cs typeface="Arial" panose="020B0604020202020204" pitchFamily="34" charset="0"/>
              </a:rPr>
              <a:t>SU(2)</a:t>
            </a:r>
            <a:r>
              <a:rPr lang="de-DE" sz="2800" baseline="-25000" dirty="0">
                <a:latin typeface="Arial" panose="020B0604020202020204" pitchFamily="34" charset="0"/>
                <a:cs typeface="Arial" panose="020B0604020202020204" pitchFamily="34" charset="0"/>
              </a:rPr>
              <a:t>CMB</a:t>
            </a:r>
            <a:endParaRPr lang="en-GB" sz="2800" baseline="-25000" dirty="0">
              <a:latin typeface="Arial" panose="020B0604020202020204" pitchFamily="34" charset="0"/>
              <a:cs typeface="Arial" panose="020B0604020202020204" pitchFamily="34" charset="0"/>
            </a:endParaRPr>
          </a:p>
        </p:txBody>
      </p:sp>
      <p:sp>
        <p:nvSpPr>
          <p:cNvPr id="12" name="Untertitel 4">
            <a:extLst>
              <a:ext uri="{FF2B5EF4-FFF2-40B4-BE49-F238E27FC236}">
                <a16:creationId xmlns="" xmlns:a16="http://schemas.microsoft.com/office/drawing/2014/main" id="{A1C115DE-E4E1-286F-0A0F-5A24DEF21F99}"/>
              </a:ext>
            </a:extLst>
          </p:cNvPr>
          <p:cNvSpPr txBox="1">
            <a:spLocks/>
          </p:cNvSpPr>
          <p:nvPr/>
        </p:nvSpPr>
        <p:spPr>
          <a:xfrm>
            <a:off x="5039624" y="1652792"/>
            <a:ext cx="1241980" cy="4801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l-GR" sz="2800" dirty="0">
                <a:latin typeface="Arial" panose="020B0604020202020204" pitchFamily="34" charset="0"/>
                <a:cs typeface="Arial" panose="020B0604020202020204" pitchFamily="34" charset="0"/>
              </a:rPr>
              <a:t>Λ</a:t>
            </a:r>
            <a:r>
              <a:rPr lang="de-DE" sz="2800" dirty="0">
                <a:latin typeface="Arial" panose="020B0604020202020204" pitchFamily="34" charset="0"/>
                <a:cs typeface="Arial" panose="020B0604020202020204" pitchFamily="34" charset="0"/>
              </a:rPr>
              <a:t>CDM</a:t>
            </a:r>
            <a:endParaRPr lang="en-GB" sz="2800" dirty="0">
              <a:latin typeface="Arial" panose="020B0604020202020204" pitchFamily="34" charset="0"/>
              <a:cs typeface="Arial" panose="020B0604020202020204" pitchFamily="34" charset="0"/>
            </a:endParaRPr>
          </a:p>
        </p:txBody>
      </p:sp>
      <p:sp>
        <p:nvSpPr>
          <p:cNvPr id="9" name="Rechteck: abgerundete Ecken 8">
            <a:extLst>
              <a:ext uri="{FF2B5EF4-FFF2-40B4-BE49-F238E27FC236}">
                <a16:creationId xmlns="" xmlns:a16="http://schemas.microsoft.com/office/drawing/2014/main" id="{4D2E8023-D8A4-1973-0B14-769C8506710D}"/>
              </a:ext>
            </a:extLst>
          </p:cNvPr>
          <p:cNvSpPr/>
          <p:nvPr/>
        </p:nvSpPr>
        <p:spPr>
          <a:xfrm>
            <a:off x="8477226" y="2266993"/>
            <a:ext cx="2985206" cy="776999"/>
          </a:xfrm>
          <a:prstGeom prst="roundRect">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el 3">
            <a:extLst>
              <a:ext uri="{FF2B5EF4-FFF2-40B4-BE49-F238E27FC236}">
                <a16:creationId xmlns="" xmlns:a16="http://schemas.microsoft.com/office/drawing/2014/main" id="{58DB33B2-EBF1-4F02-EA5A-103F16151775}"/>
              </a:ext>
            </a:extLst>
          </p:cNvPr>
          <p:cNvSpPr txBox="1">
            <a:spLocks/>
          </p:cNvSpPr>
          <p:nvPr/>
        </p:nvSpPr>
        <p:spPr>
          <a:xfrm>
            <a:off x="8606918" y="2370812"/>
            <a:ext cx="2985206" cy="5355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3">
                    <a:lumMod val="50000"/>
                  </a:schemeClr>
                </a:solidFill>
                <a:latin typeface="Arial" panose="020B0604020202020204" pitchFamily="34" charset="0"/>
                <a:cs typeface="Arial" panose="020B0604020202020204" pitchFamily="34" charset="0"/>
              </a:rPr>
              <a:t>Changed T(z)</a:t>
            </a:r>
          </a:p>
        </p:txBody>
      </p:sp>
      <p:sp>
        <p:nvSpPr>
          <p:cNvPr id="17" name="Rechteck: abgerundete Ecken 16">
            <a:extLst>
              <a:ext uri="{FF2B5EF4-FFF2-40B4-BE49-F238E27FC236}">
                <a16:creationId xmlns="" xmlns:a16="http://schemas.microsoft.com/office/drawing/2014/main" id="{DDF28430-B3B3-393D-FC6B-E2232A7168FF}"/>
              </a:ext>
            </a:extLst>
          </p:cNvPr>
          <p:cNvSpPr/>
          <p:nvPr/>
        </p:nvSpPr>
        <p:spPr>
          <a:xfrm>
            <a:off x="3938399" y="3647637"/>
            <a:ext cx="3124200" cy="1015424"/>
          </a:xfrm>
          <a:prstGeom prst="roundRect">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itel 3">
            <a:extLst>
              <a:ext uri="{FF2B5EF4-FFF2-40B4-BE49-F238E27FC236}">
                <a16:creationId xmlns="" xmlns:a16="http://schemas.microsoft.com/office/drawing/2014/main" id="{C23CEA25-425D-893A-4F98-4AE20270E207}"/>
              </a:ext>
            </a:extLst>
          </p:cNvPr>
          <p:cNvSpPr txBox="1">
            <a:spLocks/>
          </p:cNvSpPr>
          <p:nvPr/>
        </p:nvSpPr>
        <p:spPr>
          <a:xfrm>
            <a:off x="4067868" y="3684332"/>
            <a:ext cx="2985206" cy="978729"/>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3">
                    <a:lumMod val="50000"/>
                  </a:schemeClr>
                </a:solidFill>
                <a:latin typeface="Arial" panose="020B0604020202020204" pitchFamily="34" charset="0"/>
                <a:cs typeface="Arial" panose="020B0604020202020204" pitchFamily="34" charset="0"/>
              </a:rPr>
              <a:t>Diluted CMB</a:t>
            </a:r>
          </a:p>
          <a:p>
            <a:r>
              <a:rPr lang="en-US" sz="3200" dirty="0">
                <a:solidFill>
                  <a:schemeClr val="accent3">
                    <a:lumMod val="50000"/>
                  </a:schemeClr>
                </a:solidFill>
                <a:latin typeface="Arial" panose="020B0604020202020204" pitchFamily="34" charset="0"/>
                <a:cs typeface="Arial" panose="020B0604020202020204" pitchFamily="34" charset="0"/>
              </a:rPr>
              <a:t>photon density</a:t>
            </a:r>
          </a:p>
        </p:txBody>
      </p:sp>
      <p:sp>
        <p:nvSpPr>
          <p:cNvPr id="36" name="Untertitel 4">
            <a:extLst>
              <a:ext uri="{FF2B5EF4-FFF2-40B4-BE49-F238E27FC236}">
                <a16:creationId xmlns="" xmlns:a16="http://schemas.microsoft.com/office/drawing/2014/main" id="{3B9F0996-C072-C88F-2524-D07A8C99CEF6}"/>
              </a:ext>
            </a:extLst>
          </p:cNvPr>
          <p:cNvSpPr txBox="1">
            <a:spLocks/>
          </p:cNvSpPr>
          <p:nvPr/>
        </p:nvSpPr>
        <p:spPr>
          <a:xfrm>
            <a:off x="2035442" y="355177"/>
            <a:ext cx="8089633" cy="5355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dirty="0">
                <a:solidFill>
                  <a:srgbClr val="577BAF"/>
                </a:solidFill>
                <a:latin typeface="Arial" panose="020B0604020202020204" pitchFamily="34" charset="0"/>
                <a:cs typeface="Arial" panose="020B0604020202020204" pitchFamily="34" charset="0"/>
              </a:rPr>
              <a:t>Summary</a:t>
            </a:r>
          </a:p>
        </p:txBody>
      </p:sp>
      <mc:AlternateContent xmlns:mc="http://schemas.openxmlformats.org/markup-compatibility/2006" xmlns:p14="http://schemas.microsoft.com/office/powerpoint/2010/main">
        <mc:Choice Requires="p14">
          <p:contentPart p14:bwMode="auto" r:id="rId7">
            <p14:nvContentPartPr>
              <p14:cNvPr id="51" name="Freihand 50">
                <a:extLst>
                  <a:ext uri="{FF2B5EF4-FFF2-40B4-BE49-F238E27FC236}">
                    <a16:creationId xmlns="" xmlns:a16="http://schemas.microsoft.com/office/drawing/2014/main" id="{9420C472-A5A6-3CE4-DF16-E5C0CCA1A629}"/>
                  </a:ext>
                </a:extLst>
              </p14:cNvPr>
              <p14:cNvContentPartPr/>
              <p14:nvPr/>
            </p14:nvContentPartPr>
            <p14:xfrm>
              <a:off x="2479729" y="2618016"/>
              <a:ext cx="245880" cy="398880"/>
            </p14:xfrm>
          </p:contentPart>
        </mc:Choice>
        <mc:Fallback xmlns="">
          <p:pic>
            <p:nvPicPr>
              <p:cNvPr id="51" name="Freihand 50">
                <a:extLst>
                  <a:ext uri="{FF2B5EF4-FFF2-40B4-BE49-F238E27FC236}">
                    <a16:creationId xmlns:a16="http://schemas.microsoft.com/office/drawing/2014/main" id="{9420C472-A5A6-3CE4-DF16-E5C0CCA1A629}"/>
                  </a:ext>
                </a:extLst>
              </p:cNvPr>
              <p:cNvPicPr/>
              <p:nvPr/>
            </p:nvPicPr>
            <p:blipFill>
              <a:blip r:embed="rId9"/>
              <a:stretch>
                <a:fillRect/>
              </a:stretch>
            </p:blipFill>
            <p:spPr>
              <a:xfrm>
                <a:off x="2443729" y="2582016"/>
                <a:ext cx="317520" cy="4705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2" name="Freihand 51">
                <a:extLst>
                  <a:ext uri="{FF2B5EF4-FFF2-40B4-BE49-F238E27FC236}">
                    <a16:creationId xmlns="" xmlns:a16="http://schemas.microsoft.com/office/drawing/2014/main" id="{13DD7134-3A14-03D9-56A8-A3B9174CFD02}"/>
                  </a:ext>
                </a:extLst>
              </p14:cNvPr>
              <p14:cNvContentPartPr/>
              <p14:nvPr/>
            </p14:nvContentPartPr>
            <p14:xfrm>
              <a:off x="2001289" y="2369616"/>
              <a:ext cx="677520" cy="477720"/>
            </p14:xfrm>
          </p:contentPart>
        </mc:Choice>
        <mc:Fallback xmlns="">
          <p:pic>
            <p:nvPicPr>
              <p:cNvPr id="52" name="Freihand 51">
                <a:extLst>
                  <a:ext uri="{FF2B5EF4-FFF2-40B4-BE49-F238E27FC236}">
                    <a16:creationId xmlns:a16="http://schemas.microsoft.com/office/drawing/2014/main" id="{13DD7134-3A14-03D9-56A8-A3B9174CFD02}"/>
                  </a:ext>
                </a:extLst>
              </p:cNvPr>
              <p:cNvPicPr/>
              <p:nvPr/>
            </p:nvPicPr>
            <p:blipFill>
              <a:blip r:embed="rId11"/>
              <a:stretch>
                <a:fillRect/>
              </a:stretch>
            </p:blipFill>
            <p:spPr>
              <a:xfrm>
                <a:off x="1965289" y="2333616"/>
                <a:ext cx="749160" cy="549360"/>
              </a:xfrm>
              <a:prstGeom prst="rect">
                <a:avLst/>
              </a:prstGeom>
            </p:spPr>
          </p:pic>
        </mc:Fallback>
      </mc:AlternateContent>
      <p:sp>
        <p:nvSpPr>
          <p:cNvPr id="53" name="Rechteck 52">
            <a:extLst>
              <a:ext uri="{FF2B5EF4-FFF2-40B4-BE49-F238E27FC236}">
                <a16:creationId xmlns="" xmlns:a16="http://schemas.microsoft.com/office/drawing/2014/main" id="{5FFF8774-9A68-D956-1B21-F6DE019898DA}"/>
              </a:ext>
            </a:extLst>
          </p:cNvPr>
          <p:cNvSpPr/>
          <p:nvPr/>
        </p:nvSpPr>
        <p:spPr>
          <a:xfrm>
            <a:off x="1240386" y="1294385"/>
            <a:ext cx="805343" cy="1032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Untertitel 4">
            <a:extLst>
              <a:ext uri="{FF2B5EF4-FFF2-40B4-BE49-F238E27FC236}">
                <a16:creationId xmlns="" xmlns:a16="http://schemas.microsoft.com/office/drawing/2014/main" id="{86198C74-DEDB-AEAB-4FDD-6F43076D4E69}"/>
              </a:ext>
            </a:extLst>
          </p:cNvPr>
          <p:cNvSpPr txBox="1">
            <a:spLocks/>
          </p:cNvSpPr>
          <p:nvPr/>
        </p:nvSpPr>
        <p:spPr>
          <a:xfrm>
            <a:off x="579905" y="1510083"/>
            <a:ext cx="3123173" cy="5355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3200" dirty="0">
                <a:latin typeface="Arial" panose="020B0604020202020204" pitchFamily="34" charset="0"/>
                <a:cs typeface="Arial" panose="020B0604020202020204" pitchFamily="34" charset="0"/>
              </a:rPr>
              <a:t>SU(2) Postulate</a:t>
            </a:r>
            <a:endParaRPr lang="en-GB" sz="3200" dirty="0">
              <a:latin typeface="Arial" panose="020B0604020202020204" pitchFamily="34" charset="0"/>
              <a:cs typeface="Arial" panose="020B0604020202020204" pitchFamily="34" charset="0"/>
            </a:endParaRPr>
          </a:p>
        </p:txBody>
      </p:sp>
      <p:sp>
        <p:nvSpPr>
          <p:cNvPr id="7" name="Titel 3">
            <a:extLst>
              <a:ext uri="{FF2B5EF4-FFF2-40B4-BE49-F238E27FC236}">
                <a16:creationId xmlns="" xmlns:a16="http://schemas.microsoft.com/office/drawing/2014/main" id="{25535CB9-21A2-FF01-5211-E9E18819FBAD}"/>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smtClean="0">
                <a:solidFill>
                  <a:schemeClr val="accent3">
                    <a:lumMod val="50000"/>
                  </a:schemeClr>
                </a:solidFill>
                <a:latin typeface="Arial" panose="020B0604020202020204" pitchFamily="34" charset="0"/>
                <a:cs typeface="Arial" panose="020B0604020202020204" pitchFamily="34" charset="0"/>
              </a:rPr>
              <a:t>23</a:t>
            </a:r>
            <a:endParaRPr lang="en-US" sz="2800" dirty="0">
              <a:solidFill>
                <a:schemeClr val="accent3">
                  <a:lumMod val="50000"/>
                </a:schemeClr>
              </a:solidFill>
              <a:latin typeface="Arial" panose="020B0604020202020204" pitchFamily="34" charset="0"/>
              <a:cs typeface="Arial" panose="020B0604020202020204" pitchFamily="34" charset="0"/>
            </a:endParaRPr>
          </a:p>
        </p:txBody>
      </p:sp>
      <p:pic>
        <p:nvPicPr>
          <p:cNvPr id="26" name="Grafik 25"/>
          <p:cNvPicPr>
            <a:picLocks noChangeAspect="1"/>
          </p:cNvPicPr>
          <p:nvPr/>
        </p:nvPicPr>
        <p:blipFill rotWithShape="1">
          <a:blip r:embed="rId12"/>
          <a:srcRect l="28907" b="51613"/>
          <a:stretch/>
        </p:blipFill>
        <p:spPr>
          <a:xfrm>
            <a:off x="6709207" y="3992016"/>
            <a:ext cx="3103307" cy="2286205"/>
          </a:xfrm>
          <a:prstGeom prst="rect">
            <a:avLst/>
          </a:prstGeom>
        </p:spPr>
      </p:pic>
      <p:pic>
        <p:nvPicPr>
          <p:cNvPr id="28" name="Grafik 27">
            <a:extLst>
              <a:ext uri="{FF2B5EF4-FFF2-40B4-BE49-F238E27FC236}">
                <a16:creationId xmlns="" xmlns:a16="http://schemas.microsoft.com/office/drawing/2014/main" id="{02A48749-BF50-5097-3A6B-2F61D8695D7A}"/>
              </a:ext>
            </a:extLst>
          </p:cNvPr>
          <p:cNvPicPr>
            <a:picLocks noChangeAspect="1"/>
          </p:cNvPicPr>
          <p:nvPr/>
        </p:nvPicPr>
        <p:blipFill rotWithShape="1">
          <a:blip r:embed="rId13"/>
          <a:srcRect l="91000" r="4486" b="60156"/>
          <a:stretch/>
        </p:blipFill>
        <p:spPr>
          <a:xfrm>
            <a:off x="9803006" y="3365809"/>
            <a:ext cx="133351" cy="998680"/>
          </a:xfrm>
          <a:prstGeom prst="rect">
            <a:avLst/>
          </a:prstGeom>
        </p:spPr>
      </p:pic>
      <p:sp>
        <p:nvSpPr>
          <p:cNvPr id="4" name="Rechteck: abgerundete Ecken 3">
            <a:extLst>
              <a:ext uri="{FF2B5EF4-FFF2-40B4-BE49-F238E27FC236}">
                <a16:creationId xmlns="" xmlns:a16="http://schemas.microsoft.com/office/drawing/2014/main" id="{2B5B0DB2-99FE-BB14-07CF-0CC92C4EDADC}"/>
              </a:ext>
            </a:extLst>
          </p:cNvPr>
          <p:cNvSpPr/>
          <p:nvPr/>
        </p:nvSpPr>
        <p:spPr>
          <a:xfrm>
            <a:off x="7831089" y="4157670"/>
            <a:ext cx="3635077" cy="1015424"/>
          </a:xfrm>
          <a:prstGeom prst="roundRect">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el 3">
            <a:extLst>
              <a:ext uri="{FF2B5EF4-FFF2-40B4-BE49-F238E27FC236}">
                <a16:creationId xmlns="" xmlns:a16="http://schemas.microsoft.com/office/drawing/2014/main" id="{6B2DE25C-71CC-4CFB-B837-AD3FF8EF6AA2}"/>
              </a:ext>
            </a:extLst>
          </p:cNvPr>
          <p:cNvSpPr txBox="1">
            <a:spLocks/>
          </p:cNvSpPr>
          <p:nvPr/>
        </p:nvSpPr>
        <p:spPr>
          <a:xfrm>
            <a:off x="7917533" y="4194365"/>
            <a:ext cx="3769604" cy="978729"/>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3">
                    <a:lumMod val="50000"/>
                  </a:schemeClr>
                </a:solidFill>
                <a:latin typeface="Arial" panose="020B0604020202020204" pitchFamily="34" charset="0"/>
                <a:cs typeface="Arial" panose="020B0604020202020204" pitchFamily="34" charset="0"/>
              </a:rPr>
              <a:t>Shallower CR source distribution</a:t>
            </a:r>
          </a:p>
        </p:txBody>
      </p:sp>
      <p:sp>
        <p:nvSpPr>
          <p:cNvPr id="29" name="Titel 3">
            <a:extLst>
              <a:ext uri="{FF2B5EF4-FFF2-40B4-BE49-F238E27FC236}">
                <a16:creationId xmlns="" xmlns:a16="http://schemas.microsoft.com/office/drawing/2014/main" id="{10832B15-AF64-37EA-2379-BA57539B41D2}"/>
              </a:ext>
            </a:extLst>
          </p:cNvPr>
          <p:cNvSpPr txBox="1">
            <a:spLocks/>
          </p:cNvSpPr>
          <p:nvPr/>
        </p:nvSpPr>
        <p:spPr>
          <a:xfrm>
            <a:off x="1137283" y="6444732"/>
            <a:ext cx="5670266" cy="424732"/>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smtClean="0">
                <a:solidFill>
                  <a:schemeClr val="accent3">
                    <a:lumMod val="50000"/>
                  </a:schemeClr>
                </a:solidFill>
                <a:latin typeface="Arial" panose="020B0604020202020204" pitchFamily="34" charset="0"/>
                <a:cs typeface="Arial" panose="020B0604020202020204" pitchFamily="34" charset="0"/>
              </a:rPr>
              <a:t>JM </a:t>
            </a:r>
            <a:r>
              <a:rPr lang="en-US" sz="2400" dirty="0">
                <a:solidFill>
                  <a:schemeClr val="accent3">
                    <a:lumMod val="50000"/>
                  </a:schemeClr>
                </a:solidFill>
                <a:latin typeface="Arial" panose="020B0604020202020204" pitchFamily="34" charset="0"/>
                <a:cs typeface="Arial" panose="020B0604020202020204" pitchFamily="34" charset="0"/>
              </a:rPr>
              <a:t>et al. (</a:t>
            </a:r>
            <a:r>
              <a:rPr lang="en-US" sz="2400" dirty="0" smtClean="0">
                <a:solidFill>
                  <a:schemeClr val="accent3">
                    <a:lumMod val="50000"/>
                  </a:schemeClr>
                </a:solidFill>
                <a:latin typeface="Arial" panose="020B0604020202020204" pitchFamily="34" charset="0"/>
                <a:cs typeface="Arial" panose="020B0604020202020204" pitchFamily="34" charset="0"/>
              </a:rPr>
              <a:t>2023) 2309.08451</a:t>
            </a:r>
            <a:endParaRPr lang="en-US" sz="2400" dirty="0">
              <a:solidFill>
                <a:schemeClr val="accent3">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957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34" grpId="0"/>
      <p:bldP spid="9" grpId="0" animBg="1"/>
      <p:bldP spid="11" grpId="0"/>
      <p:bldP spid="17" grpId="0" animBg="1"/>
      <p:bldP spid="27" grpId="0"/>
      <p:bldP spid="4" grpId="0" animBg="1"/>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 xmlns:a16="http://schemas.microsoft.com/office/drawing/2014/main" id="{8CA5007F-142D-0512-DB37-0C660273AD71}"/>
              </a:ext>
            </a:extLst>
          </p:cNvPr>
          <p:cNvPicPr>
            <a:picLocks noChangeAspect="1"/>
          </p:cNvPicPr>
          <p:nvPr/>
        </p:nvPicPr>
        <p:blipFill rotWithShape="1">
          <a:blip r:embed="rId2"/>
          <a:srcRect l="41382" t="19167" r="28541" b="31517"/>
          <a:stretch/>
        </p:blipFill>
        <p:spPr>
          <a:xfrm>
            <a:off x="620929" y="1829351"/>
            <a:ext cx="1869634" cy="2259649"/>
          </a:xfrm>
          <a:prstGeom prst="rect">
            <a:avLst/>
          </a:prstGeom>
        </p:spPr>
      </p:pic>
      <p:pic>
        <p:nvPicPr>
          <p:cNvPr id="17" name="Picture 2">
            <a:extLst>
              <a:ext uri="{FF2B5EF4-FFF2-40B4-BE49-F238E27FC236}">
                <a16:creationId xmlns="" xmlns:a16="http://schemas.microsoft.com/office/drawing/2014/main" id="{43E4CE8B-8CFD-B6AE-1507-44177F4D3E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963"/>
          <a:stretch/>
        </p:blipFill>
        <p:spPr bwMode="auto">
          <a:xfrm>
            <a:off x="630580" y="1829353"/>
            <a:ext cx="1853763" cy="2259648"/>
          </a:xfrm>
          <a:prstGeom prst="rect">
            <a:avLst/>
          </a:prstGeom>
          <a:noFill/>
          <a:extLst>
            <a:ext uri="{909E8E84-426E-40DD-AFC4-6F175D3DCCD1}">
              <a14:hiddenFill xmlns:a14="http://schemas.microsoft.com/office/drawing/2010/main">
                <a:solidFill>
                  <a:srgbClr val="FFFFFF"/>
                </a:solidFill>
              </a14:hiddenFill>
            </a:ext>
          </a:extLst>
        </p:spPr>
      </p:pic>
      <p:sp>
        <p:nvSpPr>
          <p:cNvPr id="3" name="Untertitel 4">
            <a:extLst>
              <a:ext uri="{FF2B5EF4-FFF2-40B4-BE49-F238E27FC236}">
                <a16:creationId xmlns="" xmlns:a16="http://schemas.microsoft.com/office/drawing/2014/main" id="{E0CAF122-0C46-6B3C-BF82-7E7F768E87FF}"/>
              </a:ext>
            </a:extLst>
          </p:cNvPr>
          <p:cNvSpPr txBox="1">
            <a:spLocks/>
          </p:cNvSpPr>
          <p:nvPr/>
        </p:nvSpPr>
        <p:spPr>
          <a:xfrm>
            <a:off x="453290" y="4184250"/>
            <a:ext cx="2162176" cy="867930"/>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dirty="0">
                <a:solidFill>
                  <a:schemeClr val="accent3">
                    <a:lumMod val="50000"/>
                  </a:schemeClr>
                </a:solidFill>
                <a:latin typeface="Arial" panose="020B0604020202020204" pitchFamily="34" charset="0"/>
                <a:cs typeface="Arial" panose="020B0604020202020204" pitchFamily="34" charset="0"/>
              </a:rPr>
              <a:t>Dr. Leonel </a:t>
            </a:r>
            <a:r>
              <a:rPr lang="de-DE" dirty="0" err="1">
                <a:solidFill>
                  <a:schemeClr val="accent3">
                    <a:lumMod val="50000"/>
                  </a:schemeClr>
                </a:solidFill>
                <a:latin typeface="Arial" panose="020B0604020202020204" pitchFamily="34" charset="0"/>
                <a:cs typeface="Arial" panose="020B0604020202020204" pitchFamily="34" charset="0"/>
              </a:rPr>
              <a:t>Morejón</a:t>
            </a:r>
            <a:endParaRPr lang="en-GB" dirty="0">
              <a:solidFill>
                <a:schemeClr val="accent3">
                  <a:lumMod val="50000"/>
                </a:schemeClr>
              </a:solidFill>
              <a:latin typeface="Arial" panose="020B0604020202020204" pitchFamily="34" charset="0"/>
              <a:cs typeface="Arial" panose="020B0604020202020204" pitchFamily="34" charset="0"/>
            </a:endParaRPr>
          </a:p>
        </p:txBody>
      </p:sp>
      <p:pic>
        <p:nvPicPr>
          <p:cNvPr id="5" name="Grafik 4">
            <a:extLst>
              <a:ext uri="{FF2B5EF4-FFF2-40B4-BE49-F238E27FC236}">
                <a16:creationId xmlns="" xmlns:a16="http://schemas.microsoft.com/office/drawing/2014/main" id="{6A1758DF-3D70-B202-C7CC-15F09DA170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710311" y="2111808"/>
            <a:ext cx="2259649" cy="1694737"/>
          </a:xfrm>
          <a:prstGeom prst="rect">
            <a:avLst/>
          </a:prstGeom>
        </p:spPr>
      </p:pic>
      <p:sp>
        <p:nvSpPr>
          <p:cNvPr id="8" name="Untertitel 4">
            <a:extLst>
              <a:ext uri="{FF2B5EF4-FFF2-40B4-BE49-F238E27FC236}">
                <a16:creationId xmlns="" xmlns:a16="http://schemas.microsoft.com/office/drawing/2014/main" id="{6CA999BA-7E72-4D9C-E9B8-530C08D2FB77}"/>
              </a:ext>
            </a:extLst>
          </p:cNvPr>
          <p:cNvSpPr txBox="1">
            <a:spLocks/>
          </p:cNvSpPr>
          <p:nvPr/>
        </p:nvSpPr>
        <p:spPr>
          <a:xfrm>
            <a:off x="2615466" y="4184250"/>
            <a:ext cx="2381251" cy="867930"/>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dirty="0">
                <a:solidFill>
                  <a:schemeClr val="accent3">
                    <a:lumMod val="50000"/>
                  </a:schemeClr>
                </a:solidFill>
                <a:latin typeface="Arial" panose="020B0604020202020204" pitchFamily="34" charset="0"/>
                <a:cs typeface="Arial" panose="020B0604020202020204" pitchFamily="34" charset="0"/>
              </a:rPr>
              <a:t>Dr. Alexander Sandrock</a:t>
            </a:r>
            <a:endParaRPr lang="en-GB" dirty="0">
              <a:solidFill>
                <a:schemeClr val="accent3">
                  <a:lumMod val="50000"/>
                </a:schemeClr>
              </a:solidFill>
              <a:latin typeface="Arial" panose="020B0604020202020204" pitchFamily="34" charset="0"/>
              <a:cs typeface="Arial" panose="020B0604020202020204" pitchFamily="34" charset="0"/>
            </a:endParaRPr>
          </a:p>
        </p:txBody>
      </p:sp>
      <p:sp>
        <p:nvSpPr>
          <p:cNvPr id="10" name="Untertitel 4">
            <a:extLst>
              <a:ext uri="{FF2B5EF4-FFF2-40B4-BE49-F238E27FC236}">
                <a16:creationId xmlns="" xmlns:a16="http://schemas.microsoft.com/office/drawing/2014/main" id="{4FFE0966-2C91-C371-D797-3FA7E1C5DA2D}"/>
              </a:ext>
            </a:extLst>
          </p:cNvPr>
          <p:cNvSpPr txBox="1">
            <a:spLocks/>
          </p:cNvSpPr>
          <p:nvPr/>
        </p:nvSpPr>
        <p:spPr>
          <a:xfrm>
            <a:off x="4904189" y="4184250"/>
            <a:ext cx="2381251" cy="867930"/>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dirty="0">
                <a:solidFill>
                  <a:schemeClr val="accent3">
                    <a:lumMod val="50000"/>
                  </a:schemeClr>
                </a:solidFill>
                <a:latin typeface="Arial" panose="020B0604020202020204" pitchFamily="34" charset="0"/>
                <a:cs typeface="Arial" panose="020B0604020202020204" pitchFamily="34" charset="0"/>
              </a:rPr>
              <a:t>Dr. Björn Eichmann</a:t>
            </a:r>
            <a:endParaRPr lang="en-GB" dirty="0">
              <a:solidFill>
                <a:schemeClr val="accent3">
                  <a:lumMod val="50000"/>
                </a:schemeClr>
              </a:solidFill>
              <a:latin typeface="Arial" panose="020B0604020202020204" pitchFamily="34" charset="0"/>
              <a:cs typeface="Arial" panose="020B0604020202020204" pitchFamily="34" charset="0"/>
            </a:endParaRPr>
          </a:p>
        </p:txBody>
      </p:sp>
      <p:sp>
        <p:nvSpPr>
          <p:cNvPr id="13" name="Untertitel 4">
            <a:extLst>
              <a:ext uri="{FF2B5EF4-FFF2-40B4-BE49-F238E27FC236}">
                <a16:creationId xmlns="" xmlns:a16="http://schemas.microsoft.com/office/drawing/2014/main" id="{836F2EBE-107D-DB1D-2062-CBE06B694B8D}"/>
              </a:ext>
            </a:extLst>
          </p:cNvPr>
          <p:cNvSpPr txBox="1">
            <a:spLocks/>
          </p:cNvSpPr>
          <p:nvPr/>
        </p:nvSpPr>
        <p:spPr>
          <a:xfrm>
            <a:off x="1014411" y="5483475"/>
            <a:ext cx="10025063" cy="996170"/>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accent3">
                    <a:lumMod val="50000"/>
                  </a:schemeClr>
                </a:solidFill>
                <a:latin typeface="Arial" panose="020B0604020202020204" pitchFamily="34" charset="0"/>
                <a:cs typeface="Arial" panose="020B0604020202020204" pitchFamily="34" charset="0"/>
              </a:rPr>
              <a:t>Supported by SFB 1491</a:t>
            </a:r>
          </a:p>
          <a:p>
            <a:pPr marL="0" indent="0" algn="ctr">
              <a:buNone/>
            </a:pPr>
            <a:r>
              <a:rPr lang="en-US" dirty="0">
                <a:solidFill>
                  <a:schemeClr val="accent3">
                    <a:lumMod val="50000"/>
                  </a:schemeClr>
                </a:solidFill>
                <a:latin typeface="Arial" panose="020B0604020202020204" pitchFamily="34" charset="0"/>
                <a:cs typeface="Arial" panose="020B0604020202020204" pitchFamily="34" charset="0"/>
              </a:rPr>
              <a:t>And the Vector Foundation under Grant number P2021-0102</a:t>
            </a:r>
          </a:p>
        </p:txBody>
      </p:sp>
      <p:sp>
        <p:nvSpPr>
          <p:cNvPr id="14" name="Untertitel 4">
            <a:extLst>
              <a:ext uri="{FF2B5EF4-FFF2-40B4-BE49-F238E27FC236}">
                <a16:creationId xmlns="" xmlns:a16="http://schemas.microsoft.com/office/drawing/2014/main" id="{A35ED5C7-4A65-110F-5139-DC9A58FF74AA}"/>
              </a:ext>
            </a:extLst>
          </p:cNvPr>
          <p:cNvSpPr txBox="1">
            <a:spLocks/>
          </p:cNvSpPr>
          <p:nvPr/>
        </p:nvSpPr>
        <p:spPr>
          <a:xfrm>
            <a:off x="620930" y="378355"/>
            <a:ext cx="5398870" cy="59093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accent3">
                    <a:lumMod val="50000"/>
                  </a:schemeClr>
                </a:solidFill>
                <a:latin typeface="Arial" panose="020B0604020202020204" pitchFamily="34" charset="0"/>
                <a:cs typeface="Arial" panose="020B0604020202020204" pitchFamily="34" charset="0"/>
              </a:rPr>
              <a:t>Thank you!</a:t>
            </a:r>
          </a:p>
        </p:txBody>
      </p:sp>
      <p:cxnSp>
        <p:nvCxnSpPr>
          <p:cNvPr id="15" name="Gerader Verbinder 14">
            <a:extLst>
              <a:ext uri="{FF2B5EF4-FFF2-40B4-BE49-F238E27FC236}">
                <a16:creationId xmlns="" xmlns:a16="http://schemas.microsoft.com/office/drawing/2014/main" id="{516DB4BC-B133-B831-622C-4468831BD788}"/>
              </a:ext>
            </a:extLst>
          </p:cNvPr>
          <p:cNvCxnSpPr>
            <a:cxnSpLocks/>
          </p:cNvCxnSpPr>
          <p:nvPr/>
        </p:nvCxnSpPr>
        <p:spPr>
          <a:xfrm>
            <a:off x="2615466" y="5269519"/>
            <a:ext cx="7191205" cy="0"/>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 xmlns:a16="http://schemas.microsoft.com/office/drawing/2014/main" id="{2A476E93-FA37-4C6B-F958-18AE40763E5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305" t="11667" r="41234" b="26504"/>
          <a:stretch/>
        </p:blipFill>
        <p:spPr bwMode="auto">
          <a:xfrm>
            <a:off x="5122829" y="1829979"/>
            <a:ext cx="1943973" cy="2259648"/>
          </a:xfrm>
          <a:prstGeom prst="rect">
            <a:avLst/>
          </a:prstGeom>
          <a:noFill/>
          <a:extLst>
            <a:ext uri="{909E8E84-426E-40DD-AFC4-6F175D3DCCD1}">
              <a14:hiddenFill xmlns:a14="http://schemas.microsoft.com/office/drawing/2010/main">
                <a:solidFill>
                  <a:srgbClr val="FFFFFF"/>
                </a:solidFill>
              </a14:hiddenFill>
            </a:ext>
          </a:extLst>
        </p:spPr>
      </p:pic>
      <p:pic>
        <p:nvPicPr>
          <p:cNvPr id="2" name="Grafik 1">
            <a:extLst>
              <a:ext uri="{FF2B5EF4-FFF2-40B4-BE49-F238E27FC236}">
                <a16:creationId xmlns="" xmlns:a16="http://schemas.microsoft.com/office/drawing/2014/main" id="{DB4187C2-7264-DECF-AB48-14432049EF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288234" y="2111808"/>
            <a:ext cx="2259649" cy="1694737"/>
          </a:xfrm>
          <a:prstGeom prst="rect">
            <a:avLst/>
          </a:prstGeom>
        </p:spPr>
      </p:pic>
      <p:pic>
        <p:nvPicPr>
          <p:cNvPr id="4" name="Picture 2">
            <a:extLst>
              <a:ext uri="{FF2B5EF4-FFF2-40B4-BE49-F238E27FC236}">
                <a16:creationId xmlns="" xmlns:a16="http://schemas.microsoft.com/office/drawing/2014/main" id="{B338784B-975F-386D-776B-1C0C8313420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305" t="11667" r="41234" b="26504"/>
          <a:stretch/>
        </p:blipFill>
        <p:spPr bwMode="auto">
          <a:xfrm>
            <a:off x="9700736" y="1829352"/>
            <a:ext cx="1943973" cy="2259648"/>
          </a:xfrm>
          <a:prstGeom prst="rect">
            <a:avLst/>
          </a:prstGeom>
          <a:noFill/>
          <a:extLst>
            <a:ext uri="{909E8E84-426E-40DD-AFC4-6F175D3DCCD1}">
              <a14:hiddenFill xmlns:a14="http://schemas.microsoft.com/office/drawing/2010/main">
                <a:solidFill>
                  <a:srgbClr val="FFFFFF"/>
                </a:solidFill>
              </a14:hiddenFill>
            </a:ext>
          </a:extLst>
        </p:spPr>
      </p:pic>
      <p:sp>
        <p:nvSpPr>
          <p:cNvPr id="6" name="Untertitel 4">
            <a:extLst>
              <a:ext uri="{FF2B5EF4-FFF2-40B4-BE49-F238E27FC236}">
                <a16:creationId xmlns="" xmlns:a16="http://schemas.microsoft.com/office/drawing/2014/main" id="{A81A6BD9-7F47-48AF-D1B7-463F2EFA5BE9}"/>
              </a:ext>
            </a:extLst>
          </p:cNvPr>
          <p:cNvSpPr txBox="1">
            <a:spLocks/>
          </p:cNvSpPr>
          <p:nvPr/>
        </p:nvSpPr>
        <p:spPr>
          <a:xfrm>
            <a:off x="7192912" y="4153677"/>
            <a:ext cx="2381251" cy="867930"/>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dirty="0" err="1">
                <a:solidFill>
                  <a:schemeClr val="accent3">
                    <a:lumMod val="50000"/>
                  </a:schemeClr>
                </a:solidFill>
                <a:latin typeface="Arial" panose="020B0604020202020204" pitchFamily="34" charset="0"/>
                <a:cs typeface="Arial" panose="020B0604020202020204" pitchFamily="34" charset="0"/>
              </a:rPr>
              <a:t>M.Sc</a:t>
            </a:r>
            <a:r>
              <a:rPr lang="de-DE" dirty="0">
                <a:solidFill>
                  <a:schemeClr val="accent3">
                    <a:lumMod val="50000"/>
                  </a:schemeClr>
                </a:solidFill>
                <a:latin typeface="Arial" panose="020B0604020202020204" pitchFamily="34" charset="0"/>
                <a:cs typeface="Arial" panose="020B0604020202020204" pitchFamily="34" charset="0"/>
              </a:rPr>
              <a:t>. Jonas Kreidelmeyer</a:t>
            </a:r>
            <a:endParaRPr lang="en-GB" dirty="0">
              <a:solidFill>
                <a:schemeClr val="accent3">
                  <a:lumMod val="50000"/>
                </a:schemeClr>
              </a:solidFill>
              <a:latin typeface="Arial" panose="020B0604020202020204" pitchFamily="34" charset="0"/>
              <a:cs typeface="Arial" panose="020B0604020202020204" pitchFamily="34" charset="0"/>
            </a:endParaRPr>
          </a:p>
        </p:txBody>
      </p:sp>
      <p:sp>
        <p:nvSpPr>
          <p:cNvPr id="11" name="Untertitel 4">
            <a:extLst>
              <a:ext uri="{FF2B5EF4-FFF2-40B4-BE49-F238E27FC236}">
                <a16:creationId xmlns="" xmlns:a16="http://schemas.microsoft.com/office/drawing/2014/main" id="{B3203369-0B73-7125-258D-220468D45CAE}"/>
              </a:ext>
            </a:extLst>
          </p:cNvPr>
          <p:cNvSpPr txBox="1">
            <a:spLocks/>
          </p:cNvSpPr>
          <p:nvPr/>
        </p:nvSpPr>
        <p:spPr>
          <a:xfrm>
            <a:off x="9481635" y="4184250"/>
            <a:ext cx="2381251" cy="867930"/>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dirty="0">
                <a:solidFill>
                  <a:schemeClr val="accent3">
                    <a:lumMod val="50000"/>
                  </a:schemeClr>
                </a:solidFill>
                <a:latin typeface="Arial" panose="020B0604020202020204" pitchFamily="34" charset="0"/>
                <a:cs typeface="Arial" panose="020B0604020202020204" pitchFamily="34" charset="0"/>
              </a:rPr>
              <a:t>Prof. K.-H. </a:t>
            </a:r>
            <a:r>
              <a:rPr lang="de-DE" dirty="0" err="1">
                <a:solidFill>
                  <a:schemeClr val="accent3">
                    <a:lumMod val="50000"/>
                  </a:schemeClr>
                </a:solidFill>
                <a:latin typeface="Arial" panose="020B0604020202020204" pitchFamily="34" charset="0"/>
                <a:cs typeface="Arial" panose="020B0604020202020204" pitchFamily="34" charset="0"/>
              </a:rPr>
              <a:t>Kampert</a:t>
            </a:r>
            <a:endParaRPr lang="en-GB" dirty="0">
              <a:solidFill>
                <a:schemeClr val="accent3">
                  <a:lumMod val="50000"/>
                </a:scheme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 xmlns:a16="http://schemas.microsoft.com/office/drawing/2014/main" id="{5951DEB6-EFE2-9BE6-4B5E-DEE9860C2114}"/>
              </a:ext>
            </a:extLst>
          </p:cNvPr>
          <p:cNvPicPr>
            <a:picLocks noChangeAspect="1"/>
          </p:cNvPicPr>
          <p:nvPr/>
        </p:nvPicPr>
        <p:blipFill rotWithShape="1">
          <a:blip r:embed="rId6"/>
          <a:srcRect l="10642" t="32168" r="11233" b="22223"/>
          <a:stretch/>
        </p:blipFill>
        <p:spPr>
          <a:xfrm>
            <a:off x="7480677" y="1817567"/>
            <a:ext cx="1805720" cy="2283218"/>
          </a:xfrm>
          <a:prstGeom prst="rect">
            <a:avLst/>
          </a:prstGeom>
        </p:spPr>
      </p:pic>
      <p:pic>
        <p:nvPicPr>
          <p:cNvPr id="18" name="Grafik 17">
            <a:extLst>
              <a:ext uri="{FF2B5EF4-FFF2-40B4-BE49-F238E27FC236}">
                <a16:creationId xmlns="" xmlns:a16="http://schemas.microsoft.com/office/drawing/2014/main" id="{C4DB45F0-DED4-13A7-5300-31122B1D0077}"/>
              </a:ext>
            </a:extLst>
          </p:cNvPr>
          <p:cNvPicPr>
            <a:picLocks noChangeAspect="1"/>
          </p:cNvPicPr>
          <p:nvPr/>
        </p:nvPicPr>
        <p:blipFill rotWithShape="1">
          <a:blip r:embed="rId7"/>
          <a:srcRect l="21318" t="5518" r="17219" b="1940"/>
          <a:stretch/>
        </p:blipFill>
        <p:spPr>
          <a:xfrm>
            <a:off x="9698526" y="1817567"/>
            <a:ext cx="1946183" cy="2287797"/>
          </a:xfrm>
          <a:prstGeom prst="rect">
            <a:avLst/>
          </a:prstGeom>
        </p:spPr>
      </p:pic>
      <p:pic>
        <p:nvPicPr>
          <p:cNvPr id="20" name="Picture 2" descr="https://pps.whatsapp.net/v/t61.24694-24/347995794_1937282623276939_4949001137556846279_n.jpg?ccb=11-4&amp;oh=01_AdQA6nH8f-Phss-qic9-gWCvH9sQ33WBU8juQ78PsOcPlw&amp;oe=6506A4D0&amp;_nc_sid=000000&amp;_nc_cat=107"/>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176" r="11424"/>
          <a:stretch/>
        </p:blipFill>
        <p:spPr bwMode="auto">
          <a:xfrm>
            <a:off x="7410399" y="1829352"/>
            <a:ext cx="1946275" cy="2278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9835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2"/>
          <a:stretch>
            <a:fillRect/>
          </a:stretch>
        </p:blipFill>
        <p:spPr>
          <a:xfrm>
            <a:off x="1307769" y="904406"/>
            <a:ext cx="7904600" cy="5440000"/>
          </a:xfrm>
          <a:prstGeom prst="rect">
            <a:avLst/>
          </a:prstGeom>
        </p:spPr>
      </p:pic>
      <p:sp>
        <p:nvSpPr>
          <p:cNvPr id="18" name="Untertitel 4">
            <a:extLst>
              <a:ext uri="{FF2B5EF4-FFF2-40B4-BE49-F238E27FC236}">
                <a16:creationId xmlns="" xmlns:a16="http://schemas.microsoft.com/office/drawing/2014/main" id="{514F2C7F-E333-F74C-81AC-79D55DB80755}"/>
              </a:ext>
            </a:extLst>
          </p:cNvPr>
          <p:cNvSpPr txBox="1">
            <a:spLocks/>
          </p:cNvSpPr>
          <p:nvPr/>
        </p:nvSpPr>
        <p:spPr>
          <a:xfrm rot="18949952">
            <a:off x="1296833" y="1386176"/>
            <a:ext cx="1794125"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latin typeface="Arial" panose="020B0604020202020204" pitchFamily="34" charset="0"/>
                <a:cs typeface="Arial" panose="020B0604020202020204" pitchFamily="34" charset="0"/>
              </a:rPr>
              <a:t>Big Bang</a:t>
            </a:r>
            <a:endParaRPr lang="en-GB" dirty="0">
              <a:latin typeface="Arial" panose="020B0604020202020204" pitchFamily="34" charset="0"/>
              <a:cs typeface="Arial" panose="020B0604020202020204" pitchFamily="34" charset="0"/>
            </a:endParaRPr>
          </a:p>
        </p:txBody>
      </p:sp>
      <p:sp>
        <p:nvSpPr>
          <p:cNvPr id="19" name="Untertitel 4">
            <a:extLst>
              <a:ext uri="{FF2B5EF4-FFF2-40B4-BE49-F238E27FC236}">
                <a16:creationId xmlns="" xmlns:a16="http://schemas.microsoft.com/office/drawing/2014/main" id="{C6A271F9-73BC-0BA5-44E3-C9E0388CCDF6}"/>
              </a:ext>
            </a:extLst>
          </p:cNvPr>
          <p:cNvSpPr txBox="1">
            <a:spLocks/>
          </p:cNvSpPr>
          <p:nvPr/>
        </p:nvSpPr>
        <p:spPr>
          <a:xfrm rot="18643549">
            <a:off x="3960240" y="3140165"/>
            <a:ext cx="2504952" cy="4801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solidFill>
                  <a:schemeClr val="bg1"/>
                </a:solidFill>
                <a:latin typeface="Arial" panose="020B0604020202020204" pitchFamily="34" charset="0"/>
                <a:cs typeface="Arial" panose="020B0604020202020204" pitchFamily="34" charset="0"/>
              </a:rPr>
              <a:t>Dark Ages</a:t>
            </a:r>
          </a:p>
        </p:txBody>
      </p:sp>
      <p:sp>
        <p:nvSpPr>
          <p:cNvPr id="20" name="Untertitel 4">
            <a:extLst>
              <a:ext uri="{FF2B5EF4-FFF2-40B4-BE49-F238E27FC236}">
                <a16:creationId xmlns="" xmlns:a16="http://schemas.microsoft.com/office/drawing/2014/main" id="{0014415D-50C5-D3B2-F3F0-70C2BF2B4000}"/>
              </a:ext>
            </a:extLst>
          </p:cNvPr>
          <p:cNvSpPr txBox="1">
            <a:spLocks/>
          </p:cNvSpPr>
          <p:nvPr/>
        </p:nvSpPr>
        <p:spPr>
          <a:xfrm rot="18878098">
            <a:off x="1118925" y="1964712"/>
            <a:ext cx="2958435" cy="757130"/>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bg1"/>
                </a:solidFill>
                <a:latin typeface="Arial" panose="020B0604020202020204" pitchFamily="34" charset="0"/>
                <a:cs typeface="Arial" panose="020B0604020202020204" pitchFamily="34" charset="0"/>
              </a:rPr>
              <a:t>Dense Baryonic Matter</a:t>
            </a:r>
          </a:p>
        </p:txBody>
      </p:sp>
      <p:sp>
        <p:nvSpPr>
          <p:cNvPr id="4" name="Titel 3">
            <a:extLst>
              <a:ext uri="{FF2B5EF4-FFF2-40B4-BE49-F238E27FC236}">
                <a16:creationId xmlns="" xmlns:a16="http://schemas.microsoft.com/office/drawing/2014/main" id="{0110245D-5702-8FF6-7FD6-2614AB29ED1B}"/>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a:solidFill>
                  <a:schemeClr val="accent3">
                    <a:lumMod val="50000"/>
                  </a:schemeClr>
                </a:solidFill>
                <a:latin typeface="Arial" panose="020B0604020202020204" pitchFamily="34" charset="0"/>
                <a:cs typeface="Arial" panose="020B0604020202020204" pitchFamily="34" charset="0"/>
              </a:rPr>
              <a:t>1</a:t>
            </a:r>
          </a:p>
        </p:txBody>
      </p:sp>
      <p:sp>
        <p:nvSpPr>
          <p:cNvPr id="6" name="Untertitel 4">
            <a:extLst>
              <a:ext uri="{FF2B5EF4-FFF2-40B4-BE49-F238E27FC236}">
                <a16:creationId xmlns="" xmlns:a16="http://schemas.microsoft.com/office/drawing/2014/main" id="{84A15EAB-FE2C-3B97-CC63-E3BF2BCB3D76}"/>
              </a:ext>
            </a:extLst>
          </p:cNvPr>
          <p:cNvSpPr txBox="1">
            <a:spLocks/>
          </p:cNvSpPr>
          <p:nvPr/>
        </p:nvSpPr>
        <p:spPr>
          <a:xfrm>
            <a:off x="1244270" y="355177"/>
            <a:ext cx="8798256" cy="5355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dirty="0">
                <a:solidFill>
                  <a:srgbClr val="577BAF"/>
                </a:solidFill>
                <a:latin typeface="Arial" panose="020B0604020202020204" pitchFamily="34" charset="0"/>
                <a:cs typeface="Arial" panose="020B0604020202020204" pitchFamily="34" charset="0"/>
              </a:rPr>
              <a:t>Epochs of the Universe</a:t>
            </a:r>
          </a:p>
        </p:txBody>
      </p:sp>
      <p:sp>
        <p:nvSpPr>
          <p:cNvPr id="9" name="Untertitel 4">
            <a:extLst>
              <a:ext uri="{FF2B5EF4-FFF2-40B4-BE49-F238E27FC236}">
                <a16:creationId xmlns="" xmlns:a16="http://schemas.microsoft.com/office/drawing/2014/main" id="{FF60B390-52D1-CAB9-C2A8-B9CAC62C992A}"/>
              </a:ext>
            </a:extLst>
          </p:cNvPr>
          <p:cNvSpPr txBox="1">
            <a:spLocks/>
          </p:cNvSpPr>
          <p:nvPr/>
        </p:nvSpPr>
        <p:spPr>
          <a:xfrm>
            <a:off x="6623482" y="6346132"/>
            <a:ext cx="3239486" cy="3416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b="0" i="0">
                <a:solidFill>
                  <a:srgbClr val="5C7FB7"/>
                </a:solidFill>
                <a:effectLst/>
                <a:latin typeface="arial" panose="020B0604020202020204" pitchFamily="34" charset="0"/>
              </a:rPr>
              <a:t>© Jessie Muir (modified)</a:t>
            </a:r>
            <a:endParaRPr lang="en-US" sz="1800">
              <a:solidFill>
                <a:srgbClr val="5C7FB7"/>
              </a:solidFill>
              <a:latin typeface="Arial" panose="020B0604020202020204" pitchFamily="34" charset="0"/>
              <a:cs typeface="Arial" panose="020B0604020202020204" pitchFamily="34" charset="0"/>
            </a:endParaRPr>
          </a:p>
        </p:txBody>
      </p:sp>
      <p:sp>
        <p:nvSpPr>
          <p:cNvPr id="11" name="Untertitel 4">
            <a:extLst>
              <a:ext uri="{FF2B5EF4-FFF2-40B4-BE49-F238E27FC236}">
                <a16:creationId xmlns="" xmlns:a16="http://schemas.microsoft.com/office/drawing/2014/main" id="{B0635D30-9AA0-E98D-5CDA-3B00CB2BB0EC}"/>
              </a:ext>
            </a:extLst>
          </p:cNvPr>
          <p:cNvSpPr txBox="1">
            <a:spLocks/>
          </p:cNvSpPr>
          <p:nvPr/>
        </p:nvSpPr>
        <p:spPr>
          <a:xfrm>
            <a:off x="7708716" y="5327481"/>
            <a:ext cx="1152598" cy="4801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2800" dirty="0">
                <a:latin typeface="Arial" panose="020B0604020202020204" pitchFamily="34" charset="0"/>
                <a:cs typeface="Arial" panose="020B0604020202020204" pitchFamily="34" charset="0"/>
              </a:rPr>
              <a:t>Earth</a:t>
            </a:r>
            <a:endParaRPr lang="en-GB" sz="2800" dirty="0">
              <a:latin typeface="Arial" panose="020B0604020202020204" pitchFamily="34" charset="0"/>
              <a:cs typeface="Arial" panose="020B0604020202020204" pitchFamily="34" charset="0"/>
            </a:endParaRPr>
          </a:p>
        </p:txBody>
      </p:sp>
      <p:pic>
        <p:nvPicPr>
          <p:cNvPr id="23" name="Grafik 22">
            <a:extLst>
              <a:ext uri="{FF2B5EF4-FFF2-40B4-BE49-F238E27FC236}">
                <a16:creationId xmlns="" xmlns:a16="http://schemas.microsoft.com/office/drawing/2014/main" id="{70BB5F27-1FE5-5F8D-7B60-C4BB007B307D}"/>
              </a:ext>
            </a:extLst>
          </p:cNvPr>
          <p:cNvPicPr>
            <a:picLocks noChangeAspect="1"/>
          </p:cNvPicPr>
          <p:nvPr/>
        </p:nvPicPr>
        <p:blipFill>
          <a:blip r:embed="rId3"/>
          <a:stretch>
            <a:fillRect/>
          </a:stretch>
        </p:blipFill>
        <p:spPr>
          <a:xfrm rot="18899607">
            <a:off x="702972" y="2352497"/>
            <a:ext cx="5737884" cy="1575940"/>
          </a:xfrm>
          <a:prstGeom prst="rect">
            <a:avLst/>
          </a:prstGeom>
        </p:spPr>
      </p:pic>
      <p:sp>
        <p:nvSpPr>
          <p:cNvPr id="24" name="Untertitel 4">
            <a:extLst>
              <a:ext uri="{FF2B5EF4-FFF2-40B4-BE49-F238E27FC236}">
                <a16:creationId xmlns="" xmlns:a16="http://schemas.microsoft.com/office/drawing/2014/main" id="{B8493A61-A4D9-1598-E117-3A8469102FEF}"/>
              </a:ext>
            </a:extLst>
          </p:cNvPr>
          <p:cNvSpPr txBox="1">
            <a:spLocks/>
          </p:cNvSpPr>
          <p:nvPr/>
        </p:nvSpPr>
        <p:spPr>
          <a:xfrm rot="18840497">
            <a:off x="657720" y="2889011"/>
            <a:ext cx="5760475" cy="4801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a:latin typeface="Arial" panose="020B0604020202020204" pitchFamily="34" charset="0"/>
                <a:cs typeface="Arial" panose="020B0604020202020204" pitchFamily="34" charset="0"/>
              </a:rPr>
              <a:t>Cosmic Microwave Background</a:t>
            </a:r>
          </a:p>
        </p:txBody>
      </p:sp>
      <p:sp>
        <p:nvSpPr>
          <p:cNvPr id="22" name="Untertitel 4">
            <a:extLst>
              <a:ext uri="{FF2B5EF4-FFF2-40B4-BE49-F238E27FC236}">
                <a16:creationId xmlns="" xmlns:a16="http://schemas.microsoft.com/office/drawing/2014/main" id="{2C1C7EE4-9DC8-284D-3CB2-5D5F5EB8B01E}"/>
              </a:ext>
            </a:extLst>
          </p:cNvPr>
          <p:cNvSpPr txBox="1">
            <a:spLocks/>
          </p:cNvSpPr>
          <p:nvPr/>
        </p:nvSpPr>
        <p:spPr>
          <a:xfrm rot="18605482">
            <a:off x="4712949" y="4026967"/>
            <a:ext cx="3240306" cy="4801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2800" dirty="0">
                <a:solidFill>
                  <a:schemeClr val="bg1"/>
                </a:solidFill>
                <a:latin typeface="Arial" panose="020B0604020202020204" pitchFamily="34" charset="0"/>
                <a:cs typeface="Arial" panose="020B0604020202020204" pitchFamily="34" charset="0"/>
              </a:rPr>
              <a:t>Galaxy Formation</a:t>
            </a:r>
          </a:p>
        </p:txBody>
      </p:sp>
    </p:spTree>
    <p:extLst>
      <p:ext uri="{BB962C8B-B14F-4D97-AF65-F5344CB8AC3E}">
        <p14:creationId xmlns:p14="http://schemas.microsoft.com/office/powerpoint/2010/main" val="7293143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undefined"/>
          <p:cNvPicPr>
            <a:picLocks noChangeAspect="1" noChangeArrowheads="1"/>
          </p:cNvPicPr>
          <p:nvPr/>
        </p:nvPicPr>
        <p:blipFill rotWithShape="1">
          <a:blip r:embed="rId3">
            <a:extLst>
              <a:ext uri="{28A0092B-C50C-407E-A947-70E740481C1C}">
                <a14:useLocalDpi xmlns:a14="http://schemas.microsoft.com/office/drawing/2010/main" val="0"/>
              </a:ext>
            </a:extLst>
          </a:blip>
          <a:srcRect l="1516" t="17050" r="2536" b="6525"/>
          <a:stretch/>
        </p:blipFill>
        <p:spPr bwMode="auto">
          <a:xfrm>
            <a:off x="-57266" y="-49902"/>
            <a:ext cx="12274666" cy="69949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undefined"/>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14000"/>
                    </a14:imgEffect>
                    <a14:imgEffect>
                      <a14:brightnessContrast bright="-21000"/>
                    </a14:imgEffect>
                  </a14:imgLayer>
                </a14:imgProps>
              </a:ext>
              <a:ext uri="{28A0092B-C50C-407E-A947-70E740481C1C}">
                <a14:useLocalDpi xmlns:a14="http://schemas.microsoft.com/office/drawing/2010/main" val="0"/>
              </a:ext>
            </a:extLst>
          </a:blip>
          <a:srcRect l="1466" t="30426" r="2586" b="42725"/>
          <a:stretch/>
        </p:blipFill>
        <p:spPr bwMode="auto">
          <a:xfrm>
            <a:off x="-63616" y="1174750"/>
            <a:ext cx="12274666" cy="2457451"/>
          </a:xfrm>
          <a:prstGeom prst="rect">
            <a:avLst/>
          </a:prstGeom>
          <a:noFill/>
          <a:effectLst>
            <a:softEdge rad="355600"/>
          </a:effectLst>
          <a:extLst>
            <a:ext uri="{909E8E84-426E-40DD-AFC4-6F175D3DCCD1}">
              <a14:hiddenFill xmlns:a14="http://schemas.microsoft.com/office/drawing/2010/main">
                <a:solidFill>
                  <a:srgbClr val="FFFFFF"/>
                </a:solidFill>
              </a14:hiddenFill>
            </a:ext>
          </a:extLst>
        </p:spPr>
      </p:pic>
      <p:pic>
        <p:nvPicPr>
          <p:cNvPr id="5" name="Picture 2" descr="undefined"/>
          <p:cNvPicPr>
            <a:picLocks noChangeAspect="1" noChangeArrowheads="1"/>
          </p:cNvPicPr>
          <p:nvPr/>
        </p:nvPicPr>
        <p:blipFill rotWithShape="1">
          <a:blip r:embed="rId6">
            <a:extLst>
              <a:ext uri="{28A0092B-C50C-407E-A947-70E740481C1C}">
                <a14:useLocalDpi xmlns:a14="http://schemas.microsoft.com/office/drawing/2010/main" val="0"/>
              </a:ext>
            </a:extLst>
          </a:blip>
          <a:srcRect l="70093" t="92762" r="2536" b="-770"/>
          <a:stretch/>
        </p:blipFill>
        <p:spPr bwMode="auto">
          <a:xfrm rot="10800000">
            <a:off x="8879113" y="6502399"/>
            <a:ext cx="3501571" cy="732972"/>
          </a:xfrm>
          <a:prstGeom prst="rect">
            <a:avLst/>
          </a:prstGeom>
          <a:noFill/>
          <a:effectLst>
            <a:softEdge rad="139700"/>
          </a:effectLst>
          <a:extLst>
            <a:ext uri="{909E8E84-426E-40DD-AFC4-6F175D3DCCD1}">
              <a14:hiddenFill xmlns:a14="http://schemas.microsoft.com/office/drawing/2010/main">
                <a:solidFill>
                  <a:srgbClr val="FFFFFF"/>
                </a:solidFill>
              </a14:hiddenFill>
            </a:ext>
          </a:extLst>
        </p:spPr>
      </p:pic>
      <p:sp>
        <p:nvSpPr>
          <p:cNvPr id="8" name="Titel 3">
            <a:extLst>
              <a:ext uri="{FF2B5EF4-FFF2-40B4-BE49-F238E27FC236}">
                <a16:creationId xmlns:a16="http://schemas.microsoft.com/office/drawing/2014/main" xmlns="" id="{DD65F82B-70DD-D103-E832-BC76C2A67033}"/>
              </a:ext>
            </a:extLst>
          </p:cNvPr>
          <p:cNvSpPr txBox="1">
            <a:spLocks/>
          </p:cNvSpPr>
          <p:nvPr/>
        </p:nvSpPr>
        <p:spPr>
          <a:xfrm>
            <a:off x="431800" y="2012550"/>
            <a:ext cx="11423650" cy="840230"/>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dirty="0">
                <a:solidFill>
                  <a:schemeClr val="bg1"/>
                </a:solidFill>
                <a:latin typeface="Arial" panose="020B0604020202020204" pitchFamily="34" charset="0"/>
                <a:cs typeface="Arial" panose="020B0604020202020204" pitchFamily="34" charset="0"/>
              </a:rPr>
              <a:t>Extra slides</a:t>
            </a:r>
          </a:p>
        </p:txBody>
      </p:sp>
    </p:spTree>
    <p:extLst>
      <p:ext uri="{BB962C8B-B14F-4D97-AF65-F5344CB8AC3E}">
        <p14:creationId xmlns:p14="http://schemas.microsoft.com/office/powerpoint/2010/main" val="41361126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undefined"/>
          <p:cNvPicPr>
            <a:picLocks noChangeAspect="1" noChangeArrowheads="1"/>
          </p:cNvPicPr>
          <p:nvPr/>
        </p:nvPicPr>
        <p:blipFill rotWithShape="1">
          <a:blip r:embed="rId3">
            <a:extLst>
              <a:ext uri="{28A0092B-C50C-407E-A947-70E740481C1C}">
                <a14:useLocalDpi xmlns:a14="http://schemas.microsoft.com/office/drawing/2010/main" val="0"/>
              </a:ext>
            </a:extLst>
          </a:blip>
          <a:srcRect l="1516" t="17050" r="2536" b="6525"/>
          <a:stretch/>
        </p:blipFill>
        <p:spPr bwMode="auto">
          <a:xfrm>
            <a:off x="-57266" y="-49902"/>
            <a:ext cx="12274666" cy="69949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undefined"/>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14000"/>
                    </a14:imgEffect>
                    <a14:imgEffect>
                      <a14:brightnessContrast bright="-21000"/>
                    </a14:imgEffect>
                  </a14:imgLayer>
                </a14:imgProps>
              </a:ext>
              <a:ext uri="{28A0092B-C50C-407E-A947-70E740481C1C}">
                <a14:useLocalDpi xmlns:a14="http://schemas.microsoft.com/office/drawing/2010/main" val="0"/>
              </a:ext>
            </a:extLst>
          </a:blip>
          <a:srcRect l="1466" t="30426" r="2586" b="42725"/>
          <a:stretch/>
        </p:blipFill>
        <p:spPr bwMode="auto">
          <a:xfrm>
            <a:off x="-63616" y="1174750"/>
            <a:ext cx="12274666" cy="2457451"/>
          </a:xfrm>
          <a:prstGeom prst="rect">
            <a:avLst/>
          </a:prstGeom>
          <a:noFill/>
          <a:effectLst>
            <a:softEdge rad="355600"/>
          </a:effectLst>
          <a:extLst>
            <a:ext uri="{909E8E84-426E-40DD-AFC4-6F175D3DCCD1}">
              <a14:hiddenFill xmlns:a14="http://schemas.microsoft.com/office/drawing/2010/main">
                <a:solidFill>
                  <a:srgbClr val="FFFFFF"/>
                </a:solidFill>
              </a14:hiddenFill>
            </a:ext>
          </a:extLst>
        </p:spPr>
      </p:pic>
      <p:pic>
        <p:nvPicPr>
          <p:cNvPr id="5" name="Picture 2" descr="undefined"/>
          <p:cNvPicPr>
            <a:picLocks noChangeAspect="1" noChangeArrowheads="1"/>
          </p:cNvPicPr>
          <p:nvPr/>
        </p:nvPicPr>
        <p:blipFill rotWithShape="1">
          <a:blip r:embed="rId6">
            <a:extLst>
              <a:ext uri="{28A0092B-C50C-407E-A947-70E740481C1C}">
                <a14:useLocalDpi xmlns:a14="http://schemas.microsoft.com/office/drawing/2010/main" val="0"/>
              </a:ext>
            </a:extLst>
          </a:blip>
          <a:srcRect l="70093" t="92762" r="2536" b="-770"/>
          <a:stretch/>
        </p:blipFill>
        <p:spPr bwMode="auto">
          <a:xfrm rot="10800000">
            <a:off x="8879113" y="6502399"/>
            <a:ext cx="3501571" cy="732972"/>
          </a:xfrm>
          <a:prstGeom prst="rect">
            <a:avLst/>
          </a:prstGeom>
          <a:noFill/>
          <a:effectLst>
            <a:softEdge rad="139700"/>
          </a:effectLst>
          <a:extLst>
            <a:ext uri="{909E8E84-426E-40DD-AFC4-6F175D3DCCD1}">
              <a14:hiddenFill xmlns:a14="http://schemas.microsoft.com/office/drawing/2010/main">
                <a:solidFill>
                  <a:srgbClr val="FFFFFF"/>
                </a:solidFill>
              </a14:hiddenFill>
            </a:ext>
          </a:extLst>
        </p:spPr>
      </p:pic>
      <p:sp>
        <p:nvSpPr>
          <p:cNvPr id="8" name="Titel 3">
            <a:extLst>
              <a:ext uri="{FF2B5EF4-FFF2-40B4-BE49-F238E27FC236}">
                <a16:creationId xmlns:a16="http://schemas.microsoft.com/office/drawing/2014/main" xmlns="" id="{DD65F82B-70DD-D103-E832-BC76C2A67033}"/>
              </a:ext>
            </a:extLst>
          </p:cNvPr>
          <p:cNvSpPr txBox="1">
            <a:spLocks/>
          </p:cNvSpPr>
          <p:nvPr/>
        </p:nvSpPr>
        <p:spPr>
          <a:xfrm>
            <a:off x="431800" y="2012550"/>
            <a:ext cx="11423650" cy="840230"/>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dirty="0">
                <a:solidFill>
                  <a:schemeClr val="bg1"/>
                </a:solidFill>
                <a:latin typeface="Arial" panose="020B0604020202020204" pitchFamily="34" charset="0"/>
                <a:cs typeface="Arial" panose="020B0604020202020204" pitchFamily="34" charset="0"/>
              </a:rPr>
              <a:t>How is T(z) </a:t>
            </a:r>
            <a:r>
              <a:rPr lang="en-GB" sz="5400" dirty="0" err="1">
                <a:solidFill>
                  <a:schemeClr val="bg1"/>
                </a:solidFill>
                <a:latin typeface="Arial" panose="020B0604020202020204" pitchFamily="34" charset="0"/>
                <a:cs typeface="Arial" panose="020B0604020202020204" pitchFamily="34" charset="0"/>
              </a:rPr>
              <a:t>modiefied</a:t>
            </a:r>
            <a:r>
              <a:rPr lang="en-GB" sz="54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538997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 xmlns:a16="http://schemas.microsoft.com/office/drawing/2014/main" id="{3A22E38A-C90B-48ED-97D6-6207C6478783}"/>
              </a:ext>
            </a:extLst>
          </p:cNvPr>
          <p:cNvSpPr/>
          <p:nvPr/>
        </p:nvSpPr>
        <p:spPr>
          <a:xfrm>
            <a:off x="4401448" y="6316265"/>
            <a:ext cx="3426131" cy="400110"/>
          </a:xfrm>
          <a:prstGeom prst="rect">
            <a:avLst/>
          </a:prstGeom>
        </p:spPr>
        <p:txBody>
          <a:bodyPr wrap="none">
            <a:spAutoFit/>
          </a:bodyPr>
          <a:lstStyle/>
          <a:p>
            <a:r>
              <a:rPr lang="en-GB" sz="2000" dirty="0">
                <a:solidFill>
                  <a:schemeClr val="accent3">
                    <a:lumMod val="50000"/>
                  </a:schemeClr>
                </a:solidFill>
                <a:latin typeface="Arial" panose="020B0604020202020204" pitchFamily="34" charset="0"/>
                <a:cs typeface="Arial" panose="020B0604020202020204" pitchFamily="34" charset="0"/>
              </a:rPr>
              <a:t>arxiv.org/pdf/1712.08561.pdf</a:t>
            </a:r>
          </a:p>
        </p:txBody>
      </p:sp>
      <p:pic>
        <p:nvPicPr>
          <p:cNvPr id="13" name="Grafik 12">
            <a:extLst>
              <a:ext uri="{FF2B5EF4-FFF2-40B4-BE49-F238E27FC236}">
                <a16:creationId xmlns="" xmlns:a16="http://schemas.microsoft.com/office/drawing/2014/main" id="{97885260-26AD-46E6-8089-799ABA84DF76}"/>
              </a:ext>
            </a:extLst>
          </p:cNvPr>
          <p:cNvPicPr>
            <a:picLocks noChangeAspect="1"/>
          </p:cNvPicPr>
          <p:nvPr/>
        </p:nvPicPr>
        <p:blipFill rotWithShape="1">
          <a:blip r:embed="rId3"/>
          <a:srcRect l="41142" t="66810" r="43653" b="26337"/>
          <a:stretch/>
        </p:blipFill>
        <p:spPr>
          <a:xfrm>
            <a:off x="3891295" y="1728993"/>
            <a:ext cx="2971801" cy="893104"/>
          </a:xfrm>
          <a:prstGeom prst="rect">
            <a:avLst/>
          </a:prstGeom>
        </p:spPr>
      </p:pic>
      <p:sp>
        <p:nvSpPr>
          <p:cNvPr id="14" name="Textfeld 13">
            <a:extLst>
              <a:ext uri="{FF2B5EF4-FFF2-40B4-BE49-F238E27FC236}">
                <a16:creationId xmlns="" xmlns:a16="http://schemas.microsoft.com/office/drawing/2014/main" id="{1E0D6D04-8D5F-49C0-BD77-8DB518D94629}"/>
              </a:ext>
            </a:extLst>
          </p:cNvPr>
          <p:cNvSpPr txBox="1"/>
          <p:nvPr/>
        </p:nvSpPr>
        <p:spPr>
          <a:xfrm>
            <a:off x="3781705" y="1221777"/>
            <a:ext cx="4228049" cy="461665"/>
          </a:xfrm>
          <a:prstGeom prst="rect">
            <a:avLst/>
          </a:prstGeom>
          <a:noFill/>
        </p:spPr>
        <p:txBody>
          <a:bodyPr wrap="square" rtlCol="0">
            <a:spAutoFit/>
          </a:bodyPr>
          <a:lstStyle/>
          <a:p>
            <a:r>
              <a:rPr lang="en-US" sz="2400" dirty="0">
                <a:solidFill>
                  <a:schemeClr val="accent3">
                    <a:lumMod val="50000"/>
                  </a:schemeClr>
                </a:solidFill>
                <a:latin typeface="Arial" panose="020B0604020202020204" pitchFamily="34" charset="0"/>
                <a:cs typeface="Arial" panose="020B0604020202020204" pitchFamily="34" charset="0"/>
              </a:rPr>
              <a:t>energy density</a:t>
            </a:r>
          </a:p>
        </p:txBody>
      </p:sp>
      <p:cxnSp>
        <p:nvCxnSpPr>
          <p:cNvPr id="15" name="Gerade Verbindung mit Pfeil 14">
            <a:extLst>
              <a:ext uri="{FF2B5EF4-FFF2-40B4-BE49-F238E27FC236}">
                <a16:creationId xmlns="" xmlns:a16="http://schemas.microsoft.com/office/drawing/2014/main" id="{47C4C694-B839-45EC-9C09-90023DF3BEEB}"/>
              </a:ext>
            </a:extLst>
          </p:cNvPr>
          <p:cNvCxnSpPr>
            <a:cxnSpLocks/>
          </p:cNvCxnSpPr>
          <p:nvPr/>
        </p:nvCxnSpPr>
        <p:spPr>
          <a:xfrm>
            <a:off x="5690113" y="1668721"/>
            <a:ext cx="0" cy="272962"/>
          </a:xfrm>
          <a:prstGeom prst="straightConnector1">
            <a:avLst/>
          </a:prstGeom>
          <a:ln w="381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feld 17">
            <a:extLst>
              <a:ext uri="{FF2B5EF4-FFF2-40B4-BE49-F238E27FC236}">
                <a16:creationId xmlns="" xmlns:a16="http://schemas.microsoft.com/office/drawing/2014/main" id="{BE7763AE-AE8B-4D2C-948C-E6711A0A4A1B}"/>
              </a:ext>
            </a:extLst>
          </p:cNvPr>
          <p:cNvSpPr txBox="1"/>
          <p:nvPr/>
        </p:nvSpPr>
        <p:spPr>
          <a:xfrm>
            <a:off x="6114514" y="1207056"/>
            <a:ext cx="2526249" cy="461665"/>
          </a:xfrm>
          <a:prstGeom prst="rect">
            <a:avLst/>
          </a:prstGeom>
          <a:noFill/>
        </p:spPr>
        <p:txBody>
          <a:bodyPr wrap="square" rtlCol="0">
            <a:spAutoFit/>
          </a:bodyPr>
          <a:lstStyle/>
          <a:p>
            <a:r>
              <a:rPr lang="en-US" sz="2400" dirty="0">
                <a:solidFill>
                  <a:schemeClr val="accent3">
                    <a:lumMod val="50000"/>
                  </a:schemeClr>
                </a:solidFill>
                <a:latin typeface="Arial" panose="020B0604020202020204" pitchFamily="34" charset="0"/>
                <a:cs typeface="Arial" panose="020B0604020202020204" pitchFamily="34" charset="0"/>
              </a:rPr>
              <a:t>energy pressure</a:t>
            </a:r>
          </a:p>
        </p:txBody>
      </p:sp>
      <p:cxnSp>
        <p:nvCxnSpPr>
          <p:cNvPr id="19" name="Gerade Verbindung mit Pfeil 18">
            <a:extLst>
              <a:ext uri="{FF2B5EF4-FFF2-40B4-BE49-F238E27FC236}">
                <a16:creationId xmlns="" xmlns:a16="http://schemas.microsoft.com/office/drawing/2014/main" id="{4D3CCE21-E12F-4340-BD84-8C11D81CB53A}"/>
              </a:ext>
            </a:extLst>
          </p:cNvPr>
          <p:cNvCxnSpPr>
            <a:cxnSpLocks/>
          </p:cNvCxnSpPr>
          <p:nvPr/>
        </p:nvCxnSpPr>
        <p:spPr>
          <a:xfrm>
            <a:off x="6298852" y="1668721"/>
            <a:ext cx="0" cy="272962"/>
          </a:xfrm>
          <a:prstGeom prst="straightConnector1">
            <a:avLst/>
          </a:prstGeom>
          <a:ln w="381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 xmlns:a16="http://schemas.microsoft.com/office/drawing/2014/main" id="{F46C7E02-C698-4548-ADE5-117A53774E92}"/>
              </a:ext>
            </a:extLst>
          </p:cNvPr>
          <p:cNvSpPr txBox="1"/>
          <p:nvPr/>
        </p:nvSpPr>
        <p:spPr>
          <a:xfrm>
            <a:off x="974177" y="1941683"/>
            <a:ext cx="2308380" cy="461665"/>
          </a:xfrm>
          <a:prstGeom prst="rect">
            <a:avLst/>
          </a:prstGeom>
          <a:noFill/>
        </p:spPr>
        <p:txBody>
          <a:bodyPr wrap="square" rtlCol="0">
            <a:spAutoFit/>
          </a:bodyPr>
          <a:lstStyle/>
          <a:p>
            <a:r>
              <a:rPr lang="en-US" sz="2400" dirty="0">
                <a:solidFill>
                  <a:schemeClr val="accent3">
                    <a:lumMod val="50000"/>
                  </a:schemeClr>
                </a:solidFill>
                <a:latin typeface="Arial" panose="020B0604020202020204" pitchFamily="34" charset="0"/>
                <a:cs typeface="Arial" panose="020B0604020202020204" pitchFamily="34" charset="0"/>
              </a:rPr>
              <a:t>continuity eq.:</a:t>
            </a:r>
          </a:p>
        </p:txBody>
      </p:sp>
      <p:pic>
        <p:nvPicPr>
          <p:cNvPr id="22" name="Grafik 21">
            <a:extLst>
              <a:ext uri="{FF2B5EF4-FFF2-40B4-BE49-F238E27FC236}">
                <a16:creationId xmlns="" xmlns:a16="http://schemas.microsoft.com/office/drawing/2014/main" id="{800F81EC-BF81-45C1-A270-F6F8630BC896}"/>
              </a:ext>
            </a:extLst>
          </p:cNvPr>
          <p:cNvPicPr>
            <a:picLocks noChangeAspect="1"/>
          </p:cNvPicPr>
          <p:nvPr/>
        </p:nvPicPr>
        <p:blipFill rotWithShape="1">
          <a:blip r:embed="rId4"/>
          <a:srcRect l="24957" t="33418" r="72940" b="59363"/>
          <a:stretch/>
        </p:blipFill>
        <p:spPr>
          <a:xfrm>
            <a:off x="4098525" y="4807775"/>
            <a:ext cx="404179" cy="925268"/>
          </a:xfrm>
          <a:prstGeom prst="rect">
            <a:avLst/>
          </a:prstGeom>
        </p:spPr>
      </p:pic>
      <p:pic>
        <p:nvPicPr>
          <p:cNvPr id="23" name="Grafik 22">
            <a:extLst>
              <a:ext uri="{FF2B5EF4-FFF2-40B4-BE49-F238E27FC236}">
                <a16:creationId xmlns="" xmlns:a16="http://schemas.microsoft.com/office/drawing/2014/main" id="{EA8C0A0D-9168-4C15-BA5A-A47E4CC57A1D}"/>
              </a:ext>
            </a:extLst>
          </p:cNvPr>
          <p:cNvPicPr>
            <a:picLocks noChangeAspect="1"/>
          </p:cNvPicPr>
          <p:nvPr/>
        </p:nvPicPr>
        <p:blipFill rotWithShape="1">
          <a:blip r:embed="rId5"/>
          <a:srcRect l="23610" t="62484" r="69958" b="26971"/>
          <a:stretch/>
        </p:blipFill>
        <p:spPr>
          <a:xfrm>
            <a:off x="4944209" y="4854866"/>
            <a:ext cx="1291772" cy="1411695"/>
          </a:xfrm>
          <a:prstGeom prst="rect">
            <a:avLst/>
          </a:prstGeom>
        </p:spPr>
      </p:pic>
      <p:pic>
        <p:nvPicPr>
          <p:cNvPr id="24" name="Grafik 23">
            <a:extLst>
              <a:ext uri="{FF2B5EF4-FFF2-40B4-BE49-F238E27FC236}">
                <a16:creationId xmlns="" xmlns:a16="http://schemas.microsoft.com/office/drawing/2014/main" id="{97774F7E-7EEE-4B60-8CFC-5918F4417368}"/>
              </a:ext>
            </a:extLst>
          </p:cNvPr>
          <p:cNvPicPr>
            <a:picLocks noChangeAspect="1"/>
          </p:cNvPicPr>
          <p:nvPr/>
        </p:nvPicPr>
        <p:blipFill rotWithShape="1">
          <a:blip r:embed="rId4"/>
          <a:srcRect l="49161" t="33418" r="49060" b="59363"/>
          <a:stretch/>
        </p:blipFill>
        <p:spPr>
          <a:xfrm>
            <a:off x="4502704" y="4807776"/>
            <a:ext cx="341987" cy="925268"/>
          </a:xfrm>
          <a:prstGeom prst="rect">
            <a:avLst/>
          </a:prstGeom>
        </p:spPr>
      </p:pic>
      <p:pic>
        <p:nvPicPr>
          <p:cNvPr id="25" name="Grafik 24">
            <a:extLst>
              <a:ext uri="{FF2B5EF4-FFF2-40B4-BE49-F238E27FC236}">
                <a16:creationId xmlns="" xmlns:a16="http://schemas.microsoft.com/office/drawing/2014/main" id="{FF56CC39-EF31-4432-A8AC-83B11AC3291B}"/>
              </a:ext>
            </a:extLst>
          </p:cNvPr>
          <p:cNvPicPr>
            <a:picLocks noChangeAspect="1"/>
          </p:cNvPicPr>
          <p:nvPr/>
        </p:nvPicPr>
        <p:blipFill rotWithShape="1">
          <a:blip r:embed="rId5"/>
          <a:srcRect l="50306" t="62484" r="41672" b="26971"/>
          <a:stretch/>
        </p:blipFill>
        <p:spPr>
          <a:xfrm>
            <a:off x="6177276" y="4854866"/>
            <a:ext cx="1611085" cy="1411695"/>
          </a:xfrm>
          <a:prstGeom prst="rect">
            <a:avLst/>
          </a:prstGeom>
        </p:spPr>
      </p:pic>
      <p:pic>
        <p:nvPicPr>
          <p:cNvPr id="26" name="Grafik 25">
            <a:extLst>
              <a:ext uri="{FF2B5EF4-FFF2-40B4-BE49-F238E27FC236}">
                <a16:creationId xmlns="" xmlns:a16="http://schemas.microsoft.com/office/drawing/2014/main" id="{504C9F99-B489-4B3A-90CC-7DDBF4245612}"/>
              </a:ext>
            </a:extLst>
          </p:cNvPr>
          <p:cNvPicPr>
            <a:picLocks noChangeAspect="1"/>
          </p:cNvPicPr>
          <p:nvPr/>
        </p:nvPicPr>
        <p:blipFill rotWithShape="1">
          <a:blip r:embed="rId6"/>
          <a:srcRect l="43989" t="62925" r="46179" b="29578"/>
          <a:stretch/>
        </p:blipFill>
        <p:spPr>
          <a:xfrm>
            <a:off x="7047434" y="1728993"/>
            <a:ext cx="1774193" cy="901821"/>
          </a:xfrm>
          <a:prstGeom prst="rect">
            <a:avLst/>
          </a:prstGeom>
        </p:spPr>
      </p:pic>
      <p:sp>
        <p:nvSpPr>
          <p:cNvPr id="4" name="Untertitel 4">
            <a:extLst>
              <a:ext uri="{FF2B5EF4-FFF2-40B4-BE49-F238E27FC236}">
                <a16:creationId xmlns="" xmlns:a16="http://schemas.microsoft.com/office/drawing/2014/main" id="{E47CF115-5930-64CB-87E0-C0E577FAAB71}"/>
              </a:ext>
            </a:extLst>
          </p:cNvPr>
          <p:cNvSpPr txBox="1">
            <a:spLocks/>
          </p:cNvSpPr>
          <p:nvPr/>
        </p:nvSpPr>
        <p:spPr>
          <a:xfrm>
            <a:off x="571500" y="391894"/>
            <a:ext cx="11449050" cy="64633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4000" dirty="0">
                <a:solidFill>
                  <a:schemeClr val="accent3">
                    <a:lumMod val="50000"/>
                  </a:schemeClr>
                </a:solidFill>
                <a:latin typeface="Arial" panose="020B0604020202020204" pitchFamily="34" charset="0"/>
                <a:cs typeface="Arial" panose="020B0604020202020204" pitchFamily="34" charset="0"/>
              </a:rPr>
              <a:t>Friedmann-</a:t>
            </a:r>
            <a:r>
              <a:rPr lang="de-DE" sz="4000" dirty="0" err="1">
                <a:solidFill>
                  <a:schemeClr val="accent3">
                    <a:lumMod val="50000"/>
                  </a:schemeClr>
                </a:solidFill>
                <a:latin typeface="Arial" panose="020B0604020202020204" pitchFamily="34" charset="0"/>
                <a:cs typeface="Arial" panose="020B0604020202020204" pitchFamily="34" charset="0"/>
              </a:rPr>
              <a:t>Lemaître</a:t>
            </a:r>
            <a:r>
              <a:rPr lang="de-DE" sz="4000" dirty="0">
                <a:solidFill>
                  <a:schemeClr val="accent3">
                    <a:lumMod val="50000"/>
                  </a:schemeClr>
                </a:solidFill>
                <a:latin typeface="Arial" panose="020B0604020202020204" pitchFamily="34" charset="0"/>
                <a:cs typeface="Arial" panose="020B0604020202020204" pitchFamily="34" charset="0"/>
              </a:rPr>
              <a:t>-Robertson-Walker Universe</a:t>
            </a:r>
          </a:p>
        </p:txBody>
      </p:sp>
      <p:sp>
        <p:nvSpPr>
          <p:cNvPr id="2" name="Rechteck: abgerundete Ecken 1">
            <a:extLst>
              <a:ext uri="{FF2B5EF4-FFF2-40B4-BE49-F238E27FC236}">
                <a16:creationId xmlns="" xmlns:a16="http://schemas.microsoft.com/office/drawing/2014/main" id="{BF08DF9B-1314-4F26-783E-47E0711197E9}"/>
              </a:ext>
            </a:extLst>
          </p:cNvPr>
          <p:cNvSpPr/>
          <p:nvPr/>
        </p:nvSpPr>
        <p:spPr>
          <a:xfrm>
            <a:off x="8198803" y="5116217"/>
            <a:ext cx="2985206" cy="805833"/>
          </a:xfrm>
          <a:prstGeom prst="roundRect">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el 3">
            <a:extLst>
              <a:ext uri="{FF2B5EF4-FFF2-40B4-BE49-F238E27FC236}">
                <a16:creationId xmlns="" xmlns:a16="http://schemas.microsoft.com/office/drawing/2014/main" id="{5AA371B7-759C-0A29-7310-23E2F6D94FBB}"/>
              </a:ext>
            </a:extLst>
          </p:cNvPr>
          <p:cNvSpPr txBox="1">
            <a:spLocks/>
          </p:cNvSpPr>
          <p:nvPr/>
        </p:nvSpPr>
        <p:spPr>
          <a:xfrm>
            <a:off x="8328495" y="5220036"/>
            <a:ext cx="2985206" cy="5355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3">
                    <a:lumMod val="50000"/>
                  </a:schemeClr>
                </a:solidFill>
                <a:latin typeface="Arial" panose="020B0604020202020204" pitchFamily="34" charset="0"/>
                <a:cs typeface="Arial" panose="020B0604020202020204" pitchFamily="34" charset="0"/>
              </a:rPr>
              <a:t>Changed T(z)</a:t>
            </a:r>
          </a:p>
        </p:txBody>
      </p:sp>
      <p:pic>
        <p:nvPicPr>
          <p:cNvPr id="9" name="Grafik 8">
            <a:extLst>
              <a:ext uri="{FF2B5EF4-FFF2-40B4-BE49-F238E27FC236}">
                <a16:creationId xmlns="" xmlns:a16="http://schemas.microsoft.com/office/drawing/2014/main" id="{4C3F38E8-B9F3-AD95-6CF3-7185772CC953}"/>
              </a:ext>
            </a:extLst>
          </p:cNvPr>
          <p:cNvPicPr>
            <a:picLocks noChangeAspect="1"/>
          </p:cNvPicPr>
          <p:nvPr/>
        </p:nvPicPr>
        <p:blipFill rotWithShape="1">
          <a:blip r:embed="rId7"/>
          <a:srcRect l="24292" t="36618" r="40624" b="49116"/>
          <a:stretch/>
        </p:blipFill>
        <p:spPr>
          <a:xfrm>
            <a:off x="4081681" y="2619840"/>
            <a:ext cx="4191190" cy="1136145"/>
          </a:xfrm>
          <a:prstGeom prst="rect">
            <a:avLst/>
          </a:prstGeom>
        </p:spPr>
      </p:pic>
      <p:pic>
        <p:nvPicPr>
          <p:cNvPr id="11" name="Grafik 10">
            <a:extLst>
              <a:ext uri="{FF2B5EF4-FFF2-40B4-BE49-F238E27FC236}">
                <a16:creationId xmlns="" xmlns:a16="http://schemas.microsoft.com/office/drawing/2014/main" id="{D6E81A93-2313-D577-E016-781D2F2110CF}"/>
              </a:ext>
            </a:extLst>
          </p:cNvPr>
          <p:cNvPicPr>
            <a:picLocks noChangeAspect="1"/>
          </p:cNvPicPr>
          <p:nvPr/>
        </p:nvPicPr>
        <p:blipFill rotWithShape="1">
          <a:blip r:embed="rId8"/>
          <a:srcRect l="26185" t="38331" r="12156" b="51032"/>
          <a:stretch/>
        </p:blipFill>
        <p:spPr>
          <a:xfrm>
            <a:off x="2366595" y="3864747"/>
            <a:ext cx="8177250" cy="940415"/>
          </a:xfrm>
          <a:prstGeom prst="rect">
            <a:avLst/>
          </a:prstGeom>
        </p:spPr>
      </p:pic>
      <p:pic>
        <p:nvPicPr>
          <p:cNvPr id="12" name="Grafik 11">
            <a:extLst>
              <a:ext uri="{FF2B5EF4-FFF2-40B4-BE49-F238E27FC236}">
                <a16:creationId xmlns="" xmlns:a16="http://schemas.microsoft.com/office/drawing/2014/main" id="{8AE043ED-39CA-C325-2710-7ECCB4FDA4C4}"/>
              </a:ext>
            </a:extLst>
          </p:cNvPr>
          <p:cNvPicPr>
            <a:picLocks noChangeAspect="1"/>
          </p:cNvPicPr>
          <p:nvPr/>
        </p:nvPicPr>
        <p:blipFill rotWithShape="1">
          <a:blip r:embed="rId4"/>
          <a:srcRect l="49161" t="33418" r="49060" b="59363"/>
          <a:stretch/>
        </p:blipFill>
        <p:spPr>
          <a:xfrm>
            <a:off x="4478445" y="2499624"/>
            <a:ext cx="341987" cy="925268"/>
          </a:xfrm>
          <a:prstGeom prst="rect">
            <a:avLst/>
          </a:prstGeom>
        </p:spPr>
      </p:pic>
      <p:pic>
        <p:nvPicPr>
          <p:cNvPr id="17" name="Grafik 16">
            <a:extLst>
              <a:ext uri="{FF2B5EF4-FFF2-40B4-BE49-F238E27FC236}">
                <a16:creationId xmlns="" xmlns:a16="http://schemas.microsoft.com/office/drawing/2014/main" id="{CF30DBAA-E47E-8447-271C-18CB1E2CA758}"/>
              </a:ext>
            </a:extLst>
          </p:cNvPr>
          <p:cNvPicPr>
            <a:picLocks noChangeAspect="1"/>
          </p:cNvPicPr>
          <p:nvPr/>
        </p:nvPicPr>
        <p:blipFill rotWithShape="1">
          <a:blip r:embed="rId4"/>
          <a:srcRect l="49161" t="33418" r="49060" b="59363"/>
          <a:stretch/>
        </p:blipFill>
        <p:spPr>
          <a:xfrm>
            <a:off x="4478445" y="3620862"/>
            <a:ext cx="341987" cy="925268"/>
          </a:xfrm>
          <a:prstGeom prst="rect">
            <a:avLst/>
          </a:prstGeom>
        </p:spPr>
      </p:pic>
      <p:sp>
        <p:nvSpPr>
          <p:cNvPr id="30" name="Rechteck 29">
            <a:extLst>
              <a:ext uri="{FF2B5EF4-FFF2-40B4-BE49-F238E27FC236}">
                <a16:creationId xmlns="" xmlns:a16="http://schemas.microsoft.com/office/drawing/2014/main" id="{500766CD-FF6A-49F1-AAD9-D43DF971E0CC}"/>
              </a:ext>
            </a:extLst>
          </p:cNvPr>
          <p:cNvSpPr/>
          <p:nvPr/>
        </p:nvSpPr>
        <p:spPr>
          <a:xfrm>
            <a:off x="5265663" y="3779475"/>
            <a:ext cx="1040995" cy="53814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hteck 31">
            <a:extLst>
              <a:ext uri="{FF2B5EF4-FFF2-40B4-BE49-F238E27FC236}">
                <a16:creationId xmlns="" xmlns:a16="http://schemas.microsoft.com/office/drawing/2014/main" id="{01AB4D15-7302-400F-9858-1BFB8D5FF3D1}"/>
              </a:ext>
            </a:extLst>
          </p:cNvPr>
          <p:cNvSpPr/>
          <p:nvPr/>
        </p:nvSpPr>
        <p:spPr>
          <a:xfrm>
            <a:off x="4844691" y="4347108"/>
            <a:ext cx="1490808" cy="53814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feld 20">
            <a:extLst>
              <a:ext uri="{FF2B5EF4-FFF2-40B4-BE49-F238E27FC236}">
                <a16:creationId xmlns="" xmlns:a16="http://schemas.microsoft.com/office/drawing/2014/main" id="{6E6C3E9F-AE71-D801-6E95-7BB8107DFC8A}"/>
              </a:ext>
            </a:extLst>
          </p:cNvPr>
          <p:cNvSpPr txBox="1"/>
          <p:nvPr/>
        </p:nvSpPr>
        <p:spPr>
          <a:xfrm>
            <a:off x="5363529" y="4264410"/>
            <a:ext cx="396234" cy="461665"/>
          </a:xfrm>
          <a:prstGeom prst="rect">
            <a:avLst/>
          </a:prstGeom>
          <a:noFill/>
        </p:spPr>
        <p:txBody>
          <a:bodyPr wrap="square" rtlCol="0">
            <a:spAutoFit/>
          </a:bodyPr>
          <a:lstStyle/>
          <a:p>
            <a:r>
              <a:rPr lang="en-US" sz="2400" i="1" dirty="0">
                <a:latin typeface="Times New Roman" panose="02020603050405020304" pitchFamily="18" charset="0"/>
                <a:cs typeface="Times New Roman" panose="02020603050405020304" pitchFamily="18" charset="0"/>
              </a:rPr>
              <a:t>2</a:t>
            </a:r>
          </a:p>
        </p:txBody>
      </p:sp>
      <p:sp>
        <p:nvSpPr>
          <p:cNvPr id="31" name="Textfeld 30">
            <a:extLst>
              <a:ext uri="{FF2B5EF4-FFF2-40B4-BE49-F238E27FC236}">
                <a16:creationId xmlns="" xmlns:a16="http://schemas.microsoft.com/office/drawing/2014/main" id="{3DC6E2F3-4C3D-DE5B-A050-464805DC3E8C}"/>
              </a:ext>
            </a:extLst>
          </p:cNvPr>
          <p:cNvSpPr txBox="1"/>
          <p:nvPr/>
        </p:nvSpPr>
        <p:spPr>
          <a:xfrm>
            <a:off x="5371149" y="3907663"/>
            <a:ext cx="381887" cy="461665"/>
          </a:xfrm>
          <a:prstGeom prst="rect">
            <a:avLst/>
          </a:prstGeom>
          <a:noFill/>
        </p:spPr>
        <p:txBody>
          <a:bodyPr wrap="square" rtlCol="0">
            <a:spAutoFit/>
          </a:bodyPr>
          <a:lstStyle/>
          <a:p>
            <a:r>
              <a:rPr lang="en-US" sz="2400" i="1" dirty="0">
                <a:latin typeface="Times New Roman" panose="02020603050405020304" pitchFamily="18" charset="0"/>
                <a:cs typeface="Times New Roman" panose="02020603050405020304" pitchFamily="18" charset="0"/>
              </a:rPr>
              <a:t>8</a:t>
            </a:r>
          </a:p>
        </p:txBody>
      </p:sp>
      <p:sp>
        <p:nvSpPr>
          <p:cNvPr id="6" name="Titel 3">
            <a:extLst>
              <a:ext uri="{FF2B5EF4-FFF2-40B4-BE49-F238E27FC236}">
                <a16:creationId xmlns="" xmlns:a16="http://schemas.microsoft.com/office/drawing/2014/main" id="{41AE76D9-E939-D89E-E793-35F47ADD6ED6}"/>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smtClean="0">
                <a:solidFill>
                  <a:schemeClr val="accent3">
                    <a:lumMod val="50000"/>
                  </a:schemeClr>
                </a:solidFill>
                <a:latin typeface="Arial" panose="020B0604020202020204" pitchFamily="34" charset="0"/>
                <a:cs typeface="Arial" panose="020B0604020202020204" pitchFamily="34" charset="0"/>
              </a:rPr>
              <a:t>8</a:t>
            </a:r>
            <a:endParaRPr lang="en-US" sz="2800" dirty="0">
              <a:solidFill>
                <a:schemeClr val="accent3">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002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0" grpId="0" animBg="1"/>
      <p:bldP spid="32" grpId="0" animBg="1"/>
      <p:bldP spid="21" grpId="0"/>
      <p:bldP spid="3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undefined"/>
          <p:cNvPicPr>
            <a:picLocks noChangeAspect="1" noChangeArrowheads="1"/>
          </p:cNvPicPr>
          <p:nvPr/>
        </p:nvPicPr>
        <p:blipFill rotWithShape="1">
          <a:blip r:embed="rId3">
            <a:extLst>
              <a:ext uri="{28A0092B-C50C-407E-A947-70E740481C1C}">
                <a14:useLocalDpi xmlns:a14="http://schemas.microsoft.com/office/drawing/2010/main" val="0"/>
              </a:ext>
            </a:extLst>
          </a:blip>
          <a:srcRect l="1516" t="17050" r="2536" b="6525"/>
          <a:stretch/>
        </p:blipFill>
        <p:spPr bwMode="auto">
          <a:xfrm>
            <a:off x="-57266" y="-49902"/>
            <a:ext cx="12274666" cy="69949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undefined"/>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14000"/>
                    </a14:imgEffect>
                    <a14:imgEffect>
                      <a14:brightnessContrast bright="-21000"/>
                    </a14:imgEffect>
                  </a14:imgLayer>
                </a14:imgProps>
              </a:ext>
              <a:ext uri="{28A0092B-C50C-407E-A947-70E740481C1C}">
                <a14:useLocalDpi xmlns:a14="http://schemas.microsoft.com/office/drawing/2010/main" val="0"/>
              </a:ext>
            </a:extLst>
          </a:blip>
          <a:srcRect l="1466" t="30426" r="2586" b="42725"/>
          <a:stretch/>
        </p:blipFill>
        <p:spPr bwMode="auto">
          <a:xfrm>
            <a:off x="-63616" y="1174750"/>
            <a:ext cx="12274666" cy="2457451"/>
          </a:xfrm>
          <a:prstGeom prst="rect">
            <a:avLst/>
          </a:prstGeom>
          <a:noFill/>
          <a:effectLst>
            <a:softEdge rad="355600"/>
          </a:effectLst>
          <a:extLst>
            <a:ext uri="{909E8E84-426E-40DD-AFC4-6F175D3DCCD1}">
              <a14:hiddenFill xmlns:a14="http://schemas.microsoft.com/office/drawing/2010/main">
                <a:solidFill>
                  <a:srgbClr val="FFFFFF"/>
                </a:solidFill>
              </a14:hiddenFill>
            </a:ext>
          </a:extLst>
        </p:spPr>
      </p:pic>
      <p:pic>
        <p:nvPicPr>
          <p:cNvPr id="5" name="Picture 2" descr="undefined"/>
          <p:cNvPicPr>
            <a:picLocks noChangeAspect="1" noChangeArrowheads="1"/>
          </p:cNvPicPr>
          <p:nvPr/>
        </p:nvPicPr>
        <p:blipFill rotWithShape="1">
          <a:blip r:embed="rId6">
            <a:extLst>
              <a:ext uri="{28A0092B-C50C-407E-A947-70E740481C1C}">
                <a14:useLocalDpi xmlns:a14="http://schemas.microsoft.com/office/drawing/2010/main" val="0"/>
              </a:ext>
            </a:extLst>
          </a:blip>
          <a:srcRect l="70093" t="92762" r="2536" b="-770"/>
          <a:stretch/>
        </p:blipFill>
        <p:spPr bwMode="auto">
          <a:xfrm rot="10800000">
            <a:off x="8879113" y="6502399"/>
            <a:ext cx="3501571" cy="732972"/>
          </a:xfrm>
          <a:prstGeom prst="rect">
            <a:avLst/>
          </a:prstGeom>
          <a:noFill/>
          <a:effectLst>
            <a:softEdge rad="139700"/>
          </a:effectLst>
          <a:extLst>
            <a:ext uri="{909E8E84-426E-40DD-AFC4-6F175D3DCCD1}">
              <a14:hiddenFill xmlns:a14="http://schemas.microsoft.com/office/drawing/2010/main">
                <a:solidFill>
                  <a:srgbClr val="FFFFFF"/>
                </a:solidFill>
              </a14:hiddenFill>
            </a:ext>
          </a:extLst>
        </p:spPr>
      </p:pic>
      <p:sp>
        <p:nvSpPr>
          <p:cNvPr id="8" name="Titel 3">
            <a:extLst>
              <a:ext uri="{FF2B5EF4-FFF2-40B4-BE49-F238E27FC236}">
                <a16:creationId xmlns:a16="http://schemas.microsoft.com/office/drawing/2014/main" xmlns="" id="{DD65F82B-70DD-D103-E832-BC76C2A67033}"/>
              </a:ext>
            </a:extLst>
          </p:cNvPr>
          <p:cNvSpPr txBox="1">
            <a:spLocks/>
          </p:cNvSpPr>
          <p:nvPr/>
        </p:nvSpPr>
        <p:spPr>
          <a:xfrm>
            <a:off x="431800" y="2012550"/>
            <a:ext cx="11423650" cy="840230"/>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dirty="0">
                <a:solidFill>
                  <a:schemeClr val="bg1"/>
                </a:solidFill>
                <a:latin typeface="Arial" panose="020B0604020202020204" pitchFamily="34" charset="0"/>
                <a:cs typeface="Arial" panose="020B0604020202020204" pitchFamily="34" charset="0"/>
              </a:rPr>
              <a:t>Isn‘t T(z) measured already?</a:t>
            </a:r>
          </a:p>
        </p:txBody>
      </p:sp>
    </p:spTree>
    <p:extLst>
      <p:ext uri="{BB962C8B-B14F-4D97-AF65-F5344CB8AC3E}">
        <p14:creationId xmlns:p14="http://schemas.microsoft.com/office/powerpoint/2010/main" val="24922490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 xmlns:a16="http://schemas.microsoft.com/office/drawing/2014/main" id="{EE27CD01-993E-E95D-7836-1C5B5FA331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6806" y="1204053"/>
            <a:ext cx="7236465" cy="5427349"/>
          </a:xfrm>
          <a:prstGeom prst="rect">
            <a:avLst/>
          </a:prstGeom>
        </p:spPr>
      </p:pic>
      <p:sp>
        <p:nvSpPr>
          <p:cNvPr id="8" name="Titel 3">
            <a:extLst>
              <a:ext uri="{FF2B5EF4-FFF2-40B4-BE49-F238E27FC236}">
                <a16:creationId xmlns="" xmlns:a16="http://schemas.microsoft.com/office/drawing/2014/main" id="{C1AED871-16F9-9CC4-BCB6-DA3169ED2B4C}"/>
              </a:ext>
            </a:extLst>
          </p:cNvPr>
          <p:cNvSpPr txBox="1">
            <a:spLocks/>
          </p:cNvSpPr>
          <p:nvPr/>
        </p:nvSpPr>
        <p:spPr>
          <a:xfrm>
            <a:off x="477407" y="277948"/>
            <a:ext cx="11112500" cy="6463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3">
                    <a:lumMod val="50000"/>
                  </a:schemeClr>
                </a:solidFill>
                <a:latin typeface="Arial" panose="020B0604020202020204" pitchFamily="34" charset="0"/>
                <a:cs typeface="Arial" panose="020B0604020202020204" pitchFamily="34" charset="0"/>
              </a:rPr>
              <a:t>How do we measure T(z)?</a:t>
            </a:r>
          </a:p>
        </p:txBody>
      </p:sp>
      <p:sp>
        <p:nvSpPr>
          <p:cNvPr id="2" name="Titel 3">
            <a:extLst>
              <a:ext uri="{FF2B5EF4-FFF2-40B4-BE49-F238E27FC236}">
                <a16:creationId xmlns="" xmlns:a16="http://schemas.microsoft.com/office/drawing/2014/main" id="{414367CA-ABF3-9CB9-DD3B-75B5CD0AFEC6}"/>
              </a:ext>
            </a:extLst>
          </p:cNvPr>
          <p:cNvSpPr txBox="1">
            <a:spLocks/>
          </p:cNvSpPr>
          <p:nvPr/>
        </p:nvSpPr>
        <p:spPr>
          <a:xfrm rot="19574335">
            <a:off x="5558206" y="2262515"/>
            <a:ext cx="3046369" cy="5355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chemeClr val="accent3">
                    <a:lumMod val="50000"/>
                  </a:schemeClr>
                </a:solidFill>
                <a:latin typeface="Arial" panose="020B0604020202020204" pitchFamily="34" charset="0"/>
                <a:cs typeface="Arial" panose="020B0604020202020204" pitchFamily="34" charset="0"/>
              </a:rPr>
              <a:t>absorber cloud</a:t>
            </a:r>
          </a:p>
        </p:txBody>
      </p:sp>
      <p:sp>
        <p:nvSpPr>
          <p:cNvPr id="5" name="Titel 3">
            <a:extLst>
              <a:ext uri="{FF2B5EF4-FFF2-40B4-BE49-F238E27FC236}">
                <a16:creationId xmlns="" xmlns:a16="http://schemas.microsoft.com/office/drawing/2014/main" id="{B10B291A-C57A-016B-EF75-676BDE51E65A}"/>
              </a:ext>
            </a:extLst>
          </p:cNvPr>
          <p:cNvSpPr txBox="1">
            <a:spLocks/>
          </p:cNvSpPr>
          <p:nvPr/>
        </p:nvSpPr>
        <p:spPr>
          <a:xfrm rot="20070825">
            <a:off x="6990272" y="3026183"/>
            <a:ext cx="1775856" cy="5355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chemeClr val="accent3">
                    <a:lumMod val="50000"/>
                  </a:schemeClr>
                </a:solidFill>
                <a:latin typeface="Arial" panose="020B0604020202020204" pitchFamily="34" charset="0"/>
                <a:cs typeface="Arial" panose="020B0604020202020204" pitchFamily="34" charset="0"/>
              </a:rPr>
              <a:t>CMB</a:t>
            </a:r>
          </a:p>
        </p:txBody>
      </p:sp>
      <p:sp>
        <p:nvSpPr>
          <p:cNvPr id="6" name="Titel 3">
            <a:extLst>
              <a:ext uri="{FF2B5EF4-FFF2-40B4-BE49-F238E27FC236}">
                <a16:creationId xmlns="" xmlns:a16="http://schemas.microsoft.com/office/drawing/2014/main" id="{FFB41B19-74B5-3FC0-AD34-2985296C360D}"/>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smtClean="0">
                <a:solidFill>
                  <a:schemeClr val="accent3">
                    <a:lumMod val="50000"/>
                  </a:schemeClr>
                </a:solidFill>
                <a:latin typeface="Arial" panose="020B0604020202020204" pitchFamily="34" charset="0"/>
                <a:cs typeface="Arial" panose="020B0604020202020204" pitchFamily="34" charset="0"/>
              </a:rPr>
              <a:t>11</a:t>
            </a:r>
            <a:endParaRPr lang="en-US" sz="2800" dirty="0">
              <a:solidFill>
                <a:schemeClr val="accent3">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6616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 xmlns:a16="http://schemas.microsoft.com/office/drawing/2014/main" id="{EE27CD01-993E-E95D-7836-1C5B5FA331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6806" y="1204053"/>
            <a:ext cx="7236465" cy="5427349"/>
          </a:xfrm>
          <a:prstGeom prst="rect">
            <a:avLst/>
          </a:prstGeom>
        </p:spPr>
      </p:pic>
      <p:sp>
        <p:nvSpPr>
          <p:cNvPr id="8" name="Titel 3">
            <a:extLst>
              <a:ext uri="{FF2B5EF4-FFF2-40B4-BE49-F238E27FC236}">
                <a16:creationId xmlns="" xmlns:a16="http://schemas.microsoft.com/office/drawing/2014/main" id="{C1AED871-16F9-9CC4-BCB6-DA3169ED2B4C}"/>
              </a:ext>
            </a:extLst>
          </p:cNvPr>
          <p:cNvSpPr txBox="1">
            <a:spLocks/>
          </p:cNvSpPr>
          <p:nvPr/>
        </p:nvSpPr>
        <p:spPr>
          <a:xfrm>
            <a:off x="477407" y="277948"/>
            <a:ext cx="11112500" cy="6463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3">
                    <a:lumMod val="50000"/>
                  </a:schemeClr>
                </a:solidFill>
                <a:latin typeface="Arial" panose="020B0604020202020204" pitchFamily="34" charset="0"/>
                <a:cs typeface="Arial" panose="020B0604020202020204" pitchFamily="34" charset="0"/>
              </a:rPr>
              <a:t>How do we measure T(z)?</a:t>
            </a:r>
          </a:p>
        </p:txBody>
      </p:sp>
      <p:sp>
        <p:nvSpPr>
          <p:cNvPr id="2" name="Titel 3">
            <a:extLst>
              <a:ext uri="{FF2B5EF4-FFF2-40B4-BE49-F238E27FC236}">
                <a16:creationId xmlns="" xmlns:a16="http://schemas.microsoft.com/office/drawing/2014/main" id="{414367CA-ABF3-9CB9-DD3B-75B5CD0AFEC6}"/>
              </a:ext>
            </a:extLst>
          </p:cNvPr>
          <p:cNvSpPr txBox="1">
            <a:spLocks/>
          </p:cNvSpPr>
          <p:nvPr/>
        </p:nvSpPr>
        <p:spPr>
          <a:xfrm rot="19574335">
            <a:off x="5558206" y="2262515"/>
            <a:ext cx="3046369" cy="5355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chemeClr val="accent3">
                    <a:lumMod val="50000"/>
                  </a:schemeClr>
                </a:solidFill>
                <a:latin typeface="Arial" panose="020B0604020202020204" pitchFamily="34" charset="0"/>
                <a:cs typeface="Arial" panose="020B0604020202020204" pitchFamily="34" charset="0"/>
              </a:rPr>
              <a:t>absorber cloud</a:t>
            </a:r>
          </a:p>
        </p:txBody>
      </p:sp>
      <p:sp>
        <p:nvSpPr>
          <p:cNvPr id="5" name="Titel 3">
            <a:extLst>
              <a:ext uri="{FF2B5EF4-FFF2-40B4-BE49-F238E27FC236}">
                <a16:creationId xmlns="" xmlns:a16="http://schemas.microsoft.com/office/drawing/2014/main" id="{B10B291A-C57A-016B-EF75-676BDE51E65A}"/>
              </a:ext>
            </a:extLst>
          </p:cNvPr>
          <p:cNvSpPr txBox="1">
            <a:spLocks/>
          </p:cNvSpPr>
          <p:nvPr/>
        </p:nvSpPr>
        <p:spPr>
          <a:xfrm rot="20070825">
            <a:off x="6990272" y="3026183"/>
            <a:ext cx="1775856" cy="5355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chemeClr val="accent3">
                    <a:lumMod val="50000"/>
                  </a:schemeClr>
                </a:solidFill>
                <a:latin typeface="Arial" panose="020B0604020202020204" pitchFamily="34" charset="0"/>
                <a:cs typeface="Arial" panose="020B0604020202020204" pitchFamily="34" charset="0"/>
              </a:rPr>
              <a:t>CMB</a:t>
            </a:r>
          </a:p>
        </p:txBody>
      </p:sp>
      <p:sp>
        <p:nvSpPr>
          <p:cNvPr id="6" name="Freihandform: Form 5">
            <a:extLst>
              <a:ext uri="{FF2B5EF4-FFF2-40B4-BE49-F238E27FC236}">
                <a16:creationId xmlns="" xmlns:a16="http://schemas.microsoft.com/office/drawing/2014/main" id="{AE84882A-EE27-606A-7EDE-FC6E9BC8ECEE}"/>
              </a:ext>
            </a:extLst>
          </p:cNvPr>
          <p:cNvSpPr/>
          <p:nvPr/>
        </p:nvSpPr>
        <p:spPr>
          <a:xfrm rot="19415868">
            <a:off x="5121275" y="3587548"/>
            <a:ext cx="789193" cy="106386"/>
          </a:xfrm>
          <a:custGeom>
            <a:avLst/>
            <a:gdLst>
              <a:gd name="connsiteX0" fmla="*/ 0 w 7905750"/>
              <a:gd name="connsiteY0" fmla="*/ 734557 h 1467987"/>
              <a:gd name="connsiteX1" fmla="*/ 704850 w 7905750"/>
              <a:gd name="connsiteY1" fmla="*/ 20182 h 1467987"/>
              <a:gd name="connsiteX2" fmla="*/ 1428750 w 7905750"/>
              <a:gd name="connsiteY2" fmla="*/ 1439407 h 1467987"/>
              <a:gd name="connsiteX3" fmla="*/ 2143125 w 7905750"/>
              <a:gd name="connsiteY3" fmla="*/ 29707 h 1467987"/>
              <a:gd name="connsiteX4" fmla="*/ 2847975 w 7905750"/>
              <a:gd name="connsiteY4" fmla="*/ 1439407 h 1467987"/>
              <a:gd name="connsiteX5" fmla="*/ 3590925 w 7905750"/>
              <a:gd name="connsiteY5" fmla="*/ 39232 h 1467987"/>
              <a:gd name="connsiteX6" fmla="*/ 4324350 w 7905750"/>
              <a:gd name="connsiteY6" fmla="*/ 1467982 h 1467987"/>
              <a:gd name="connsiteX7" fmla="*/ 5029200 w 7905750"/>
              <a:gd name="connsiteY7" fmla="*/ 20182 h 1467987"/>
              <a:gd name="connsiteX8" fmla="*/ 5743575 w 7905750"/>
              <a:gd name="connsiteY8" fmla="*/ 1467982 h 1467987"/>
              <a:gd name="connsiteX9" fmla="*/ 6467475 w 7905750"/>
              <a:gd name="connsiteY9" fmla="*/ 29707 h 1467987"/>
              <a:gd name="connsiteX10" fmla="*/ 7181850 w 7905750"/>
              <a:gd name="connsiteY10" fmla="*/ 1420357 h 1467987"/>
              <a:gd name="connsiteX11" fmla="*/ 7905750 w 7905750"/>
              <a:gd name="connsiteY11" fmla="*/ 39232 h 146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05750" h="1467987">
                <a:moveTo>
                  <a:pt x="0" y="734557"/>
                </a:moveTo>
                <a:cubicBezTo>
                  <a:pt x="233362" y="318632"/>
                  <a:pt x="466725" y="-97293"/>
                  <a:pt x="704850" y="20182"/>
                </a:cubicBezTo>
                <a:cubicBezTo>
                  <a:pt x="942975" y="137657"/>
                  <a:pt x="1189038" y="1437820"/>
                  <a:pt x="1428750" y="1439407"/>
                </a:cubicBezTo>
                <a:cubicBezTo>
                  <a:pt x="1668462" y="1440994"/>
                  <a:pt x="1906588" y="29707"/>
                  <a:pt x="2143125" y="29707"/>
                </a:cubicBezTo>
                <a:cubicBezTo>
                  <a:pt x="2379662" y="29707"/>
                  <a:pt x="2606675" y="1437820"/>
                  <a:pt x="2847975" y="1439407"/>
                </a:cubicBezTo>
                <a:cubicBezTo>
                  <a:pt x="3089275" y="1440994"/>
                  <a:pt x="3344863" y="34470"/>
                  <a:pt x="3590925" y="39232"/>
                </a:cubicBezTo>
                <a:cubicBezTo>
                  <a:pt x="3836987" y="43994"/>
                  <a:pt x="4084638" y="1471157"/>
                  <a:pt x="4324350" y="1467982"/>
                </a:cubicBezTo>
                <a:cubicBezTo>
                  <a:pt x="4564062" y="1464807"/>
                  <a:pt x="4792663" y="20182"/>
                  <a:pt x="5029200" y="20182"/>
                </a:cubicBezTo>
                <a:cubicBezTo>
                  <a:pt x="5265737" y="20182"/>
                  <a:pt x="5503863" y="1466395"/>
                  <a:pt x="5743575" y="1467982"/>
                </a:cubicBezTo>
                <a:cubicBezTo>
                  <a:pt x="5983287" y="1469569"/>
                  <a:pt x="6227763" y="37644"/>
                  <a:pt x="6467475" y="29707"/>
                </a:cubicBezTo>
                <a:cubicBezTo>
                  <a:pt x="6707187" y="21770"/>
                  <a:pt x="6942138" y="1418770"/>
                  <a:pt x="7181850" y="1420357"/>
                </a:cubicBezTo>
                <a:cubicBezTo>
                  <a:pt x="7421562" y="1421944"/>
                  <a:pt x="7663656" y="730588"/>
                  <a:pt x="7905750" y="39232"/>
                </a:cubicBez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p:sp>
        <p:nvSpPr>
          <p:cNvPr id="7" name="Gleichschenkliges Dreieck 6">
            <a:extLst>
              <a:ext uri="{FF2B5EF4-FFF2-40B4-BE49-F238E27FC236}">
                <a16:creationId xmlns="" xmlns:a16="http://schemas.microsoft.com/office/drawing/2014/main" id="{FE1B8180-D4F6-D458-5EFA-6B68DF7F8DB5}"/>
              </a:ext>
            </a:extLst>
          </p:cNvPr>
          <p:cNvSpPr/>
          <p:nvPr/>
        </p:nvSpPr>
        <p:spPr>
          <a:xfrm rot="14171451">
            <a:off x="5026398" y="3819620"/>
            <a:ext cx="191052" cy="165736"/>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p:sp>
        <p:nvSpPr>
          <p:cNvPr id="10" name="Untertitel 4">
            <a:extLst>
              <a:ext uri="{FF2B5EF4-FFF2-40B4-BE49-F238E27FC236}">
                <a16:creationId xmlns="" xmlns:a16="http://schemas.microsoft.com/office/drawing/2014/main" id="{167A38F0-38F0-DFF8-7907-3F2A81391EF7}"/>
              </a:ext>
            </a:extLst>
          </p:cNvPr>
          <p:cNvSpPr txBox="1">
            <a:spLocks/>
          </p:cNvSpPr>
          <p:nvPr/>
        </p:nvSpPr>
        <p:spPr>
          <a:xfrm>
            <a:off x="5196247" y="3086453"/>
            <a:ext cx="698335" cy="59093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sz="3600" dirty="0">
                <a:solidFill>
                  <a:srgbClr val="C00000"/>
                </a:solidFill>
                <a:latin typeface="Times New Roman" panose="02020603050405020304" pitchFamily="18" charset="0"/>
                <a:cs typeface="Times New Roman" panose="02020603050405020304" pitchFamily="18" charset="0"/>
              </a:rPr>
              <a:t>γ</a:t>
            </a:r>
            <a:endParaRPr lang="en-GB" sz="3600" dirty="0">
              <a:solidFill>
                <a:srgbClr val="C00000"/>
              </a:solidFill>
              <a:latin typeface="Times New Roman" panose="02020603050405020304" pitchFamily="18" charset="0"/>
              <a:cs typeface="Times New Roman" panose="02020603050405020304" pitchFamily="18" charset="0"/>
            </a:endParaRPr>
          </a:p>
        </p:txBody>
      </p:sp>
      <p:sp>
        <p:nvSpPr>
          <p:cNvPr id="11" name="Untertitel 4">
            <a:extLst>
              <a:ext uri="{FF2B5EF4-FFF2-40B4-BE49-F238E27FC236}">
                <a16:creationId xmlns="" xmlns:a16="http://schemas.microsoft.com/office/drawing/2014/main" id="{1F1F3430-8554-9B41-4EC1-0CD2526CE0ED}"/>
              </a:ext>
            </a:extLst>
          </p:cNvPr>
          <p:cNvSpPr txBox="1">
            <a:spLocks/>
          </p:cNvSpPr>
          <p:nvPr/>
        </p:nvSpPr>
        <p:spPr>
          <a:xfrm>
            <a:off x="5773070" y="3860590"/>
            <a:ext cx="1039986" cy="59093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sz="3600" dirty="0">
                <a:solidFill>
                  <a:schemeClr val="accent5"/>
                </a:solidFill>
                <a:latin typeface="Times New Roman" panose="02020603050405020304" pitchFamily="18" charset="0"/>
                <a:cs typeface="Times New Roman" panose="02020603050405020304" pitchFamily="18" charset="0"/>
              </a:rPr>
              <a:t>ν</a:t>
            </a:r>
            <a:endParaRPr lang="en-GB" sz="3600" dirty="0">
              <a:solidFill>
                <a:schemeClr val="accent5"/>
              </a:solidFill>
              <a:latin typeface="Times New Roman" panose="02020603050405020304" pitchFamily="18" charset="0"/>
              <a:cs typeface="Times New Roman" panose="02020603050405020304" pitchFamily="18" charset="0"/>
            </a:endParaRPr>
          </a:p>
        </p:txBody>
      </p:sp>
      <p:sp>
        <p:nvSpPr>
          <p:cNvPr id="13" name="Freihandform: Form 12">
            <a:extLst>
              <a:ext uri="{FF2B5EF4-FFF2-40B4-BE49-F238E27FC236}">
                <a16:creationId xmlns="" xmlns:a16="http://schemas.microsoft.com/office/drawing/2014/main" id="{D50E107B-DFCE-7A66-FE30-33F083492EEF}"/>
              </a:ext>
            </a:extLst>
          </p:cNvPr>
          <p:cNvSpPr/>
          <p:nvPr/>
        </p:nvSpPr>
        <p:spPr>
          <a:xfrm rot="19553202">
            <a:off x="5332028" y="3974776"/>
            <a:ext cx="789193" cy="106386"/>
          </a:xfrm>
          <a:custGeom>
            <a:avLst/>
            <a:gdLst>
              <a:gd name="connsiteX0" fmla="*/ 0 w 7905750"/>
              <a:gd name="connsiteY0" fmla="*/ 734557 h 1467987"/>
              <a:gd name="connsiteX1" fmla="*/ 704850 w 7905750"/>
              <a:gd name="connsiteY1" fmla="*/ 20182 h 1467987"/>
              <a:gd name="connsiteX2" fmla="*/ 1428750 w 7905750"/>
              <a:gd name="connsiteY2" fmla="*/ 1439407 h 1467987"/>
              <a:gd name="connsiteX3" fmla="*/ 2143125 w 7905750"/>
              <a:gd name="connsiteY3" fmla="*/ 29707 h 1467987"/>
              <a:gd name="connsiteX4" fmla="*/ 2847975 w 7905750"/>
              <a:gd name="connsiteY4" fmla="*/ 1439407 h 1467987"/>
              <a:gd name="connsiteX5" fmla="*/ 3590925 w 7905750"/>
              <a:gd name="connsiteY5" fmla="*/ 39232 h 1467987"/>
              <a:gd name="connsiteX6" fmla="*/ 4324350 w 7905750"/>
              <a:gd name="connsiteY6" fmla="*/ 1467982 h 1467987"/>
              <a:gd name="connsiteX7" fmla="*/ 5029200 w 7905750"/>
              <a:gd name="connsiteY7" fmla="*/ 20182 h 1467987"/>
              <a:gd name="connsiteX8" fmla="*/ 5743575 w 7905750"/>
              <a:gd name="connsiteY8" fmla="*/ 1467982 h 1467987"/>
              <a:gd name="connsiteX9" fmla="*/ 6467475 w 7905750"/>
              <a:gd name="connsiteY9" fmla="*/ 29707 h 1467987"/>
              <a:gd name="connsiteX10" fmla="*/ 7181850 w 7905750"/>
              <a:gd name="connsiteY10" fmla="*/ 1420357 h 1467987"/>
              <a:gd name="connsiteX11" fmla="*/ 7905750 w 7905750"/>
              <a:gd name="connsiteY11" fmla="*/ 39232 h 146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05750" h="1467987">
                <a:moveTo>
                  <a:pt x="0" y="734557"/>
                </a:moveTo>
                <a:cubicBezTo>
                  <a:pt x="233362" y="318632"/>
                  <a:pt x="466725" y="-97293"/>
                  <a:pt x="704850" y="20182"/>
                </a:cubicBezTo>
                <a:cubicBezTo>
                  <a:pt x="942975" y="137657"/>
                  <a:pt x="1189038" y="1437820"/>
                  <a:pt x="1428750" y="1439407"/>
                </a:cubicBezTo>
                <a:cubicBezTo>
                  <a:pt x="1668462" y="1440994"/>
                  <a:pt x="1906588" y="29707"/>
                  <a:pt x="2143125" y="29707"/>
                </a:cubicBezTo>
                <a:cubicBezTo>
                  <a:pt x="2379662" y="29707"/>
                  <a:pt x="2606675" y="1437820"/>
                  <a:pt x="2847975" y="1439407"/>
                </a:cubicBezTo>
                <a:cubicBezTo>
                  <a:pt x="3089275" y="1440994"/>
                  <a:pt x="3344863" y="34470"/>
                  <a:pt x="3590925" y="39232"/>
                </a:cubicBezTo>
                <a:cubicBezTo>
                  <a:pt x="3836987" y="43994"/>
                  <a:pt x="4084638" y="1471157"/>
                  <a:pt x="4324350" y="1467982"/>
                </a:cubicBezTo>
                <a:cubicBezTo>
                  <a:pt x="4564062" y="1464807"/>
                  <a:pt x="4792663" y="20182"/>
                  <a:pt x="5029200" y="20182"/>
                </a:cubicBezTo>
                <a:cubicBezTo>
                  <a:pt x="5265737" y="20182"/>
                  <a:pt x="5503863" y="1466395"/>
                  <a:pt x="5743575" y="1467982"/>
                </a:cubicBezTo>
                <a:cubicBezTo>
                  <a:pt x="5983287" y="1469569"/>
                  <a:pt x="6227763" y="37644"/>
                  <a:pt x="6467475" y="29707"/>
                </a:cubicBezTo>
                <a:cubicBezTo>
                  <a:pt x="6707187" y="21770"/>
                  <a:pt x="6942138" y="1418770"/>
                  <a:pt x="7181850" y="1420357"/>
                </a:cubicBezTo>
                <a:cubicBezTo>
                  <a:pt x="7421562" y="1421944"/>
                  <a:pt x="7663656" y="730588"/>
                  <a:pt x="7905750" y="39232"/>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p:sp>
        <p:nvSpPr>
          <p:cNvPr id="14" name="Gleichschenkliges Dreieck 13">
            <a:extLst>
              <a:ext uri="{FF2B5EF4-FFF2-40B4-BE49-F238E27FC236}">
                <a16:creationId xmlns="" xmlns:a16="http://schemas.microsoft.com/office/drawing/2014/main" id="{2E6CD49F-0AD7-914E-B624-E4C50E0A6AE3}"/>
              </a:ext>
            </a:extLst>
          </p:cNvPr>
          <p:cNvSpPr/>
          <p:nvPr/>
        </p:nvSpPr>
        <p:spPr>
          <a:xfrm rot="3264419">
            <a:off x="6013046" y="3657890"/>
            <a:ext cx="191052" cy="165736"/>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p:cxnSp>
        <p:nvCxnSpPr>
          <p:cNvPr id="16" name="Gerade Verbindung mit Pfeil 15">
            <a:extLst>
              <a:ext uri="{FF2B5EF4-FFF2-40B4-BE49-F238E27FC236}">
                <a16:creationId xmlns="" xmlns:a16="http://schemas.microsoft.com/office/drawing/2014/main" id="{AF5D728F-B427-297E-4847-AC3435DE8045}"/>
              </a:ext>
            </a:extLst>
          </p:cNvPr>
          <p:cNvCxnSpPr>
            <a:cxnSpLocks/>
          </p:cNvCxnSpPr>
          <p:nvPr/>
        </p:nvCxnSpPr>
        <p:spPr>
          <a:xfrm flipV="1">
            <a:off x="6755476" y="3264131"/>
            <a:ext cx="0" cy="823164"/>
          </a:xfrm>
          <a:prstGeom prst="straightConnector1">
            <a:avLst/>
          </a:prstGeom>
          <a:ln w="38100">
            <a:solidFill>
              <a:srgbClr val="08118B"/>
            </a:solidFill>
            <a:tailEnd type="triangle"/>
          </a:ln>
        </p:spPr>
        <p:style>
          <a:lnRef idx="1">
            <a:schemeClr val="accent1"/>
          </a:lnRef>
          <a:fillRef idx="0">
            <a:schemeClr val="accent1"/>
          </a:fillRef>
          <a:effectRef idx="0">
            <a:schemeClr val="accent1"/>
          </a:effectRef>
          <a:fontRef idx="minor">
            <a:schemeClr val="tx1"/>
          </a:fontRef>
        </p:style>
      </p:cxnSp>
      <p:sp>
        <p:nvSpPr>
          <p:cNvPr id="20" name="Titel 3">
            <a:extLst>
              <a:ext uri="{FF2B5EF4-FFF2-40B4-BE49-F238E27FC236}">
                <a16:creationId xmlns="" xmlns:a16="http://schemas.microsoft.com/office/drawing/2014/main" id="{4C4AE56C-26CB-7F02-F779-4C68E4FBCB6E}"/>
              </a:ext>
            </a:extLst>
          </p:cNvPr>
          <p:cNvSpPr txBox="1">
            <a:spLocks/>
          </p:cNvSpPr>
          <p:nvPr/>
        </p:nvSpPr>
        <p:spPr>
          <a:xfrm>
            <a:off x="9435730" y="2643023"/>
            <a:ext cx="2683446" cy="7017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3">
                    <a:lumMod val="50000"/>
                  </a:schemeClr>
                </a:solidFill>
                <a:latin typeface="Arial" panose="020B0604020202020204" pitchFamily="34" charset="0"/>
                <a:cs typeface="Arial" panose="020B0604020202020204" pitchFamily="34" charset="0"/>
              </a:rPr>
              <a:t>T(z) = </a:t>
            </a:r>
            <a:r>
              <a:rPr lang="el-GR" dirty="0">
                <a:solidFill>
                  <a:schemeClr val="accent3">
                    <a:lumMod val="50000"/>
                  </a:schemeClr>
                </a:solidFill>
                <a:latin typeface="Times New Roman" panose="02020603050405020304" pitchFamily="18" charset="0"/>
                <a:cs typeface="Times New Roman" panose="02020603050405020304" pitchFamily="18" charset="0"/>
              </a:rPr>
              <a:t>ν</a:t>
            </a:r>
            <a:r>
              <a:rPr lang="en-GB" sz="4000" dirty="0">
                <a:solidFill>
                  <a:schemeClr val="accent3">
                    <a:lumMod val="50000"/>
                  </a:schemeClr>
                </a:solidFill>
                <a:latin typeface="Arial" panose="020B0604020202020204" pitchFamily="34" charset="0"/>
                <a:cs typeface="Arial" panose="020B0604020202020204" pitchFamily="34" charset="0"/>
              </a:rPr>
              <a:t>(z)</a:t>
            </a:r>
          </a:p>
        </p:txBody>
      </p:sp>
      <p:sp>
        <p:nvSpPr>
          <p:cNvPr id="21" name="Titel 3">
            <a:extLst>
              <a:ext uri="{FF2B5EF4-FFF2-40B4-BE49-F238E27FC236}">
                <a16:creationId xmlns="" xmlns:a16="http://schemas.microsoft.com/office/drawing/2014/main" id="{CAFFC78D-774C-3762-5A61-5E49D8B4136B}"/>
              </a:ext>
            </a:extLst>
          </p:cNvPr>
          <p:cNvSpPr txBox="1">
            <a:spLocks/>
          </p:cNvSpPr>
          <p:nvPr/>
        </p:nvSpPr>
        <p:spPr>
          <a:xfrm>
            <a:off x="10574252" y="2256658"/>
            <a:ext cx="2683446" cy="6463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3">
                    <a:lumMod val="50000"/>
                  </a:schemeClr>
                </a:solidFill>
                <a:latin typeface="Arial" panose="020B0604020202020204" pitchFamily="34" charset="0"/>
                <a:cs typeface="Arial" panose="020B0604020202020204" pitchFamily="34" charset="0"/>
              </a:rPr>
              <a:t>!</a:t>
            </a:r>
          </a:p>
        </p:txBody>
      </p:sp>
      <p:sp>
        <p:nvSpPr>
          <p:cNvPr id="22" name="Titel 3">
            <a:extLst>
              <a:ext uri="{FF2B5EF4-FFF2-40B4-BE49-F238E27FC236}">
                <a16:creationId xmlns="" xmlns:a16="http://schemas.microsoft.com/office/drawing/2014/main" id="{876D7E96-63AF-B8A6-D1CD-080C37C955E1}"/>
              </a:ext>
            </a:extLst>
          </p:cNvPr>
          <p:cNvSpPr txBox="1">
            <a:spLocks/>
          </p:cNvSpPr>
          <p:nvPr/>
        </p:nvSpPr>
        <p:spPr>
          <a:xfrm>
            <a:off x="10405425" y="3114108"/>
            <a:ext cx="1184482" cy="4801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err="1">
                <a:solidFill>
                  <a:schemeClr val="accent3">
                    <a:lumMod val="50000"/>
                  </a:schemeClr>
                </a:solidFill>
                <a:latin typeface="Arial" panose="020B0604020202020204" pitchFamily="34" charset="0"/>
                <a:cs typeface="Arial" panose="020B0604020202020204" pitchFamily="34" charset="0"/>
              </a:rPr>
              <a:t>b.b</a:t>
            </a:r>
            <a:r>
              <a:rPr lang="en-GB" sz="2800" dirty="0">
                <a:solidFill>
                  <a:schemeClr val="accent3">
                    <a:lumMod val="50000"/>
                  </a:schemeClr>
                </a:solidFill>
                <a:latin typeface="Arial" panose="020B0604020202020204" pitchFamily="34" charset="0"/>
                <a:cs typeface="Arial" panose="020B0604020202020204" pitchFamily="34" charset="0"/>
              </a:rPr>
              <a:t>.</a:t>
            </a:r>
          </a:p>
        </p:txBody>
      </p:sp>
      <p:sp>
        <p:nvSpPr>
          <p:cNvPr id="23" name="Rechteck 22">
            <a:extLst>
              <a:ext uri="{FF2B5EF4-FFF2-40B4-BE49-F238E27FC236}">
                <a16:creationId xmlns="" xmlns:a16="http://schemas.microsoft.com/office/drawing/2014/main" id="{504B5DCA-30AE-F854-6069-CF55C37D1304}"/>
              </a:ext>
            </a:extLst>
          </p:cNvPr>
          <p:cNvSpPr/>
          <p:nvPr/>
        </p:nvSpPr>
        <p:spPr>
          <a:xfrm>
            <a:off x="9534179" y="3785480"/>
            <a:ext cx="2702201" cy="1015663"/>
          </a:xfrm>
          <a:prstGeom prst="rect">
            <a:avLst/>
          </a:prstGeom>
        </p:spPr>
        <p:txBody>
          <a:bodyPr wrap="square">
            <a:spAutoFit/>
          </a:bodyPr>
          <a:lstStyle/>
          <a:p>
            <a:r>
              <a:rPr lang="de-DE" sz="2000" dirty="0">
                <a:solidFill>
                  <a:schemeClr val="accent3">
                    <a:lumMod val="50000"/>
                  </a:schemeClr>
                </a:solidFill>
                <a:latin typeface="Arial" panose="020B0604020202020204" pitchFamily="34" charset="0"/>
                <a:cs typeface="Arial" panose="020B0604020202020204" pitchFamily="34" charset="0"/>
              </a:rPr>
              <a:t>Hofmann + JM </a:t>
            </a:r>
            <a:r>
              <a:rPr lang="en-GB" sz="2000" dirty="0">
                <a:solidFill>
                  <a:schemeClr val="accent3">
                    <a:lumMod val="50000"/>
                  </a:schemeClr>
                </a:solidFill>
                <a:latin typeface="Arial" panose="020B0604020202020204" pitchFamily="34" charset="0"/>
                <a:cs typeface="Arial" panose="020B0604020202020204" pitchFamily="34" charset="0"/>
              </a:rPr>
              <a:t>2023 MDPI submitted</a:t>
            </a:r>
          </a:p>
          <a:p>
            <a:r>
              <a:rPr lang="de-DE" sz="2000" dirty="0" err="1">
                <a:solidFill>
                  <a:schemeClr val="accent3">
                    <a:lumMod val="50000"/>
                  </a:schemeClr>
                </a:solidFill>
                <a:latin typeface="Arial" panose="020B0604020202020204" pitchFamily="34" charset="0"/>
                <a:cs typeface="Arial" panose="020B0604020202020204" pitchFamily="34" charset="0"/>
              </a:rPr>
              <a:t>arXiv</a:t>
            </a:r>
            <a:r>
              <a:rPr lang="de-DE" sz="2000" dirty="0">
                <a:solidFill>
                  <a:schemeClr val="accent3">
                    <a:lumMod val="50000"/>
                  </a:schemeClr>
                </a:solidFill>
                <a:latin typeface="Arial" panose="020B0604020202020204" pitchFamily="34" charset="0"/>
                <a:cs typeface="Arial" panose="020B0604020202020204" pitchFamily="34" charset="0"/>
              </a:rPr>
              <a:t>: </a:t>
            </a:r>
            <a:r>
              <a:rPr lang="en-US" sz="2000" dirty="0" smtClean="0">
                <a:solidFill>
                  <a:schemeClr val="accent3">
                    <a:lumMod val="50000"/>
                  </a:schemeClr>
                </a:solidFill>
                <a:latin typeface="Arial" panose="020B0604020202020204" pitchFamily="34" charset="0"/>
                <a:cs typeface="Arial" panose="020B0604020202020204" pitchFamily="34" charset="0"/>
              </a:rPr>
              <a:t>2303.16744</a:t>
            </a:r>
            <a:endParaRPr lang="en-US" sz="2000" dirty="0">
              <a:solidFill>
                <a:schemeClr val="accent3">
                  <a:lumMod val="50000"/>
                </a:schemeClr>
              </a:solidFill>
              <a:latin typeface="Arial" panose="020B0604020202020204" pitchFamily="34" charset="0"/>
              <a:cs typeface="Arial" panose="020B0604020202020204" pitchFamily="34" charset="0"/>
            </a:endParaRPr>
          </a:p>
        </p:txBody>
      </p:sp>
      <p:sp>
        <p:nvSpPr>
          <p:cNvPr id="17" name="Titel 3">
            <a:extLst>
              <a:ext uri="{FF2B5EF4-FFF2-40B4-BE49-F238E27FC236}">
                <a16:creationId xmlns="" xmlns:a16="http://schemas.microsoft.com/office/drawing/2014/main" id="{FFB41B19-74B5-3FC0-AD34-2985296C360D}"/>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smtClean="0">
                <a:solidFill>
                  <a:schemeClr val="accent3">
                    <a:lumMod val="50000"/>
                  </a:schemeClr>
                </a:solidFill>
                <a:latin typeface="Arial" panose="020B0604020202020204" pitchFamily="34" charset="0"/>
                <a:cs typeface="Arial" panose="020B0604020202020204" pitchFamily="34" charset="0"/>
              </a:rPr>
              <a:t>11</a:t>
            </a:r>
            <a:endParaRPr lang="en-US" sz="2800" dirty="0">
              <a:solidFill>
                <a:schemeClr val="accent3">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353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p:bldP spid="11" grpId="0"/>
      <p:bldP spid="13" grpId="0" animBg="1"/>
      <p:bldP spid="14" grpId="0" animBg="1"/>
      <p:bldP spid="20" grpId="0"/>
      <p:bldP spid="21" grpId="0"/>
      <p:bldP spid="22" grpId="0"/>
      <p:bldP spid="2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osmic Rays as the Source of Life's Handedness - AAS Nova">
            <a:extLst>
              <a:ext uri="{FF2B5EF4-FFF2-40B4-BE49-F238E27FC236}">
                <a16:creationId xmlns="" xmlns:a16="http://schemas.microsoft.com/office/drawing/2014/main" id="{5A0B574B-BB65-4473-08AC-F787822276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9" b="22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el 3">
            <a:extLst>
              <a:ext uri="{FF2B5EF4-FFF2-40B4-BE49-F238E27FC236}">
                <a16:creationId xmlns="" xmlns:a16="http://schemas.microsoft.com/office/drawing/2014/main" id="{C00414A1-E370-5BC4-E4EC-F970CF5E7D84}"/>
              </a:ext>
            </a:extLst>
          </p:cNvPr>
          <p:cNvSpPr txBox="1">
            <a:spLocks/>
          </p:cNvSpPr>
          <p:nvPr/>
        </p:nvSpPr>
        <p:spPr>
          <a:xfrm>
            <a:off x="3156856" y="1121893"/>
            <a:ext cx="8629651" cy="923330"/>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dirty="0" smtClean="0">
                <a:solidFill>
                  <a:schemeClr val="bg1"/>
                </a:solidFill>
                <a:latin typeface="Arial" panose="020B0604020202020204" pitchFamily="34" charset="0"/>
                <a:cs typeface="Arial" panose="020B0604020202020204" pitchFamily="34" charset="0"/>
              </a:rPr>
              <a:t>Hadronic interactions</a:t>
            </a:r>
            <a:endParaRPr lang="en-US" sz="6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00659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 xmlns:a16="http://schemas.microsoft.com/office/drawing/2014/main" id="{90E98B46-1494-30F3-6561-FCEDB0FC7121}"/>
              </a:ext>
            </a:extLst>
          </p:cNvPr>
          <p:cNvPicPr>
            <a:picLocks noChangeAspect="1"/>
          </p:cNvPicPr>
          <p:nvPr/>
        </p:nvPicPr>
        <p:blipFill rotWithShape="1">
          <a:blip r:embed="rId2">
            <a:extLst>
              <a:ext uri="{28A0092B-C50C-407E-A947-70E740481C1C}">
                <a14:useLocalDpi xmlns:a14="http://schemas.microsoft.com/office/drawing/2010/main" val="0"/>
              </a:ext>
            </a:extLst>
          </a:blip>
          <a:srcRect l="2445" t="50705" r="49638" b="652"/>
          <a:stretch/>
        </p:blipFill>
        <p:spPr>
          <a:xfrm>
            <a:off x="2317397" y="960926"/>
            <a:ext cx="7468306" cy="5686155"/>
          </a:xfrm>
          <a:prstGeom prst="rect">
            <a:avLst/>
          </a:prstGeom>
        </p:spPr>
      </p:pic>
      <p:sp>
        <p:nvSpPr>
          <p:cNvPr id="2" name="Titel 3">
            <a:extLst>
              <a:ext uri="{FF2B5EF4-FFF2-40B4-BE49-F238E27FC236}">
                <a16:creationId xmlns="" xmlns:a16="http://schemas.microsoft.com/office/drawing/2014/main" id="{C29F1882-4437-7D4D-2385-0BF861E0914F}"/>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smtClean="0">
                <a:solidFill>
                  <a:schemeClr val="accent3">
                    <a:lumMod val="50000"/>
                  </a:schemeClr>
                </a:solidFill>
                <a:latin typeface="Arial" panose="020B0604020202020204" pitchFamily="34" charset="0"/>
                <a:cs typeface="Arial" panose="020B0604020202020204" pitchFamily="34" charset="0"/>
              </a:rPr>
              <a:t>17</a:t>
            </a:r>
            <a:endParaRPr lang="en-US" sz="2800" dirty="0">
              <a:solidFill>
                <a:schemeClr val="accent3">
                  <a:lumMod val="50000"/>
                </a:schemeClr>
              </a:solidFill>
              <a:latin typeface="Arial" panose="020B0604020202020204" pitchFamily="34" charset="0"/>
              <a:cs typeface="Arial" panose="020B0604020202020204" pitchFamily="34" charset="0"/>
            </a:endParaRPr>
          </a:p>
        </p:txBody>
      </p:sp>
      <p:pic>
        <p:nvPicPr>
          <p:cNvPr id="5" name="Grafik 4">
            <a:extLst>
              <a:ext uri="{FF2B5EF4-FFF2-40B4-BE49-F238E27FC236}">
                <a16:creationId xmlns="" xmlns:a16="http://schemas.microsoft.com/office/drawing/2014/main" id="{36FBD3D5-BA9E-2D5F-671D-986DCF6855CF}"/>
              </a:ext>
            </a:extLst>
          </p:cNvPr>
          <p:cNvPicPr>
            <a:picLocks noChangeAspect="1"/>
          </p:cNvPicPr>
          <p:nvPr/>
        </p:nvPicPr>
        <p:blipFill rotWithShape="1">
          <a:blip r:embed="rId3">
            <a:extLst>
              <a:ext uri="{28A0092B-C50C-407E-A947-70E740481C1C}">
                <a14:useLocalDpi xmlns:a14="http://schemas.microsoft.com/office/drawing/2010/main" val="0"/>
              </a:ext>
            </a:extLst>
          </a:blip>
          <a:srcRect l="2195" t="49533" r="50027" b="467"/>
          <a:stretch/>
        </p:blipFill>
        <p:spPr>
          <a:xfrm>
            <a:off x="2266597" y="808526"/>
            <a:ext cx="7463303" cy="5857825"/>
          </a:xfrm>
          <a:prstGeom prst="rect">
            <a:avLst/>
          </a:prstGeom>
        </p:spPr>
      </p:pic>
      <p:sp>
        <p:nvSpPr>
          <p:cNvPr id="4" name="Titel 3">
            <a:extLst>
              <a:ext uri="{FF2B5EF4-FFF2-40B4-BE49-F238E27FC236}">
                <a16:creationId xmlns="" xmlns:a16="http://schemas.microsoft.com/office/drawing/2014/main" id="{FD279951-E407-E968-65F6-52650D9BE45D}"/>
              </a:ext>
            </a:extLst>
          </p:cNvPr>
          <p:cNvSpPr txBox="1">
            <a:spLocks/>
          </p:cNvSpPr>
          <p:nvPr/>
        </p:nvSpPr>
        <p:spPr>
          <a:xfrm>
            <a:off x="317500" y="352695"/>
            <a:ext cx="11112500" cy="6463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3">
                    <a:lumMod val="50000"/>
                  </a:schemeClr>
                </a:solidFill>
                <a:latin typeface="Arial" panose="020B0604020202020204" pitchFamily="34" charset="0"/>
                <a:cs typeface="Arial" panose="020B0604020202020204" pitchFamily="34" charset="0"/>
              </a:rPr>
              <a:t>Hadronic Interaction models</a:t>
            </a:r>
          </a:p>
        </p:txBody>
      </p:sp>
      <p:pic>
        <p:nvPicPr>
          <p:cNvPr id="7" name="Grafik 6">
            <a:extLst>
              <a:ext uri="{FF2B5EF4-FFF2-40B4-BE49-F238E27FC236}">
                <a16:creationId xmlns="" xmlns:a16="http://schemas.microsoft.com/office/drawing/2014/main" id="{3EFCE914-64B0-4A1C-E0AC-D9E3F0ED44B2}"/>
              </a:ext>
            </a:extLst>
          </p:cNvPr>
          <p:cNvPicPr>
            <a:picLocks noChangeAspect="1"/>
          </p:cNvPicPr>
          <p:nvPr/>
        </p:nvPicPr>
        <p:blipFill rotWithShape="1">
          <a:blip r:embed="rId4">
            <a:extLst>
              <a:ext uri="{28A0092B-C50C-407E-A947-70E740481C1C}">
                <a14:useLocalDpi xmlns:a14="http://schemas.microsoft.com/office/drawing/2010/main" val="0"/>
              </a:ext>
            </a:extLst>
          </a:blip>
          <a:srcRect t="50532" r="50000"/>
          <a:stretch/>
        </p:blipFill>
        <p:spPr>
          <a:xfrm>
            <a:off x="1952611" y="947602"/>
            <a:ext cx="7777289" cy="5770857"/>
          </a:xfrm>
          <a:prstGeom prst="rect">
            <a:avLst/>
          </a:prstGeom>
        </p:spPr>
      </p:pic>
      <p:sp>
        <p:nvSpPr>
          <p:cNvPr id="8" name="Rechteck 7"/>
          <p:cNvSpPr/>
          <p:nvPr/>
        </p:nvSpPr>
        <p:spPr>
          <a:xfrm>
            <a:off x="2918778" y="1073857"/>
            <a:ext cx="6590981" cy="358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p:cNvSpPr/>
          <p:nvPr/>
        </p:nvSpPr>
        <p:spPr>
          <a:xfrm>
            <a:off x="2392998" y="1109546"/>
            <a:ext cx="6590981" cy="358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929785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3">
            <a:extLst>
              <a:ext uri="{FF2B5EF4-FFF2-40B4-BE49-F238E27FC236}">
                <a16:creationId xmlns="" xmlns:a16="http://schemas.microsoft.com/office/drawing/2014/main" id="{C29F1882-4437-7D4D-2385-0BF861E0914F}"/>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smtClean="0">
                <a:solidFill>
                  <a:schemeClr val="accent3">
                    <a:lumMod val="50000"/>
                  </a:schemeClr>
                </a:solidFill>
                <a:latin typeface="Arial" panose="020B0604020202020204" pitchFamily="34" charset="0"/>
                <a:cs typeface="Arial" panose="020B0604020202020204" pitchFamily="34" charset="0"/>
              </a:rPr>
              <a:t>18</a:t>
            </a:r>
            <a:endParaRPr lang="en-US" sz="2800" dirty="0">
              <a:solidFill>
                <a:schemeClr val="accent3">
                  <a:lumMod val="50000"/>
                </a:schemeClr>
              </a:solidFill>
              <a:latin typeface="Arial" panose="020B0604020202020204" pitchFamily="34" charset="0"/>
              <a:cs typeface="Arial" panose="020B0604020202020204" pitchFamily="34" charset="0"/>
            </a:endParaRPr>
          </a:p>
        </p:txBody>
      </p:sp>
      <p:sp>
        <p:nvSpPr>
          <p:cNvPr id="6" name="Titel 3">
            <a:extLst>
              <a:ext uri="{FF2B5EF4-FFF2-40B4-BE49-F238E27FC236}">
                <a16:creationId xmlns="" xmlns:a16="http://schemas.microsoft.com/office/drawing/2014/main" id="{CF0BAEC6-C23F-3E1F-4202-2B48637875E8}"/>
              </a:ext>
            </a:extLst>
          </p:cNvPr>
          <p:cNvSpPr txBox="1">
            <a:spLocks/>
          </p:cNvSpPr>
          <p:nvPr/>
        </p:nvSpPr>
        <p:spPr>
          <a:xfrm>
            <a:off x="317500" y="352695"/>
            <a:ext cx="11112500" cy="6463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3">
                    <a:lumMod val="50000"/>
                  </a:schemeClr>
                </a:solidFill>
                <a:latin typeface="Arial" panose="020B0604020202020204" pitchFamily="34" charset="0"/>
                <a:cs typeface="Arial" panose="020B0604020202020204" pitchFamily="34" charset="0"/>
              </a:rPr>
              <a:t>Hadronic Interaction models</a:t>
            </a:r>
          </a:p>
        </p:txBody>
      </p:sp>
      <p:pic>
        <p:nvPicPr>
          <p:cNvPr id="7" name="Grafik 6">
            <a:extLst>
              <a:ext uri="{FF2B5EF4-FFF2-40B4-BE49-F238E27FC236}">
                <a16:creationId xmlns="" xmlns:a16="http://schemas.microsoft.com/office/drawing/2014/main" id="{F47F977F-BE97-1BC1-CF75-D60C0DFAFBDB}"/>
              </a:ext>
            </a:extLst>
          </p:cNvPr>
          <p:cNvPicPr>
            <a:picLocks noChangeAspect="1"/>
          </p:cNvPicPr>
          <p:nvPr/>
        </p:nvPicPr>
        <p:blipFill rotWithShape="1">
          <a:blip r:embed="rId2">
            <a:extLst>
              <a:ext uri="{28A0092B-C50C-407E-A947-70E740481C1C}">
                <a14:useLocalDpi xmlns:a14="http://schemas.microsoft.com/office/drawing/2010/main" val="0"/>
              </a:ext>
            </a:extLst>
          </a:blip>
          <a:srcRect l="49675" t="50299" r="2547" b="-299"/>
          <a:stretch/>
        </p:blipFill>
        <p:spPr>
          <a:xfrm>
            <a:off x="2117223" y="903776"/>
            <a:ext cx="7463303" cy="5857825"/>
          </a:xfrm>
          <a:prstGeom prst="rect">
            <a:avLst/>
          </a:prstGeom>
        </p:spPr>
      </p:pic>
      <p:sp>
        <p:nvSpPr>
          <p:cNvPr id="5" name="Rechteck 4"/>
          <p:cNvSpPr/>
          <p:nvPr/>
        </p:nvSpPr>
        <p:spPr>
          <a:xfrm>
            <a:off x="2914809" y="1071446"/>
            <a:ext cx="6590981" cy="358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p:nvSpPr>
        <p:spPr>
          <a:xfrm>
            <a:off x="3417729" y="1143866"/>
            <a:ext cx="6590981" cy="358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167216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3">
            <a:extLst>
              <a:ext uri="{FF2B5EF4-FFF2-40B4-BE49-F238E27FC236}">
                <a16:creationId xmlns="" xmlns:a16="http://schemas.microsoft.com/office/drawing/2014/main" id="{8C79D2F2-DAED-B7AA-E75F-059BD4206A17}"/>
              </a:ext>
            </a:extLst>
          </p:cNvPr>
          <p:cNvSpPr txBox="1">
            <a:spLocks/>
          </p:cNvSpPr>
          <p:nvPr/>
        </p:nvSpPr>
        <p:spPr>
          <a:xfrm>
            <a:off x="47625" y="2864459"/>
            <a:ext cx="12096750" cy="7017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smtClean="0">
                <a:solidFill>
                  <a:schemeClr val="accent3">
                    <a:lumMod val="50000"/>
                  </a:schemeClr>
                </a:solidFill>
                <a:latin typeface="Arial" panose="020B0604020202020204" pitchFamily="34" charset="0"/>
                <a:cs typeface="Arial" panose="020B0604020202020204" pitchFamily="34" charset="0"/>
              </a:rPr>
              <a:t>Cosmologigal</a:t>
            </a:r>
            <a:r>
              <a:rPr lang="en-US" dirty="0" smtClean="0">
                <a:solidFill>
                  <a:schemeClr val="accent3">
                    <a:lumMod val="50000"/>
                  </a:schemeClr>
                </a:solidFill>
                <a:latin typeface="Arial" panose="020B0604020202020204" pitchFamily="34" charset="0"/>
                <a:cs typeface="Arial" panose="020B0604020202020204" pitchFamily="34" charset="0"/>
              </a:rPr>
              <a:t> Parameters</a:t>
            </a:r>
            <a:endParaRPr lang="en-US" dirty="0">
              <a:solidFill>
                <a:schemeClr val="accent3">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62696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p:cNvPicPr>
            <a:picLocks noChangeAspect="1"/>
          </p:cNvPicPr>
          <p:nvPr/>
        </p:nvPicPr>
        <p:blipFill>
          <a:blip r:embed="rId2"/>
          <a:stretch>
            <a:fillRect/>
          </a:stretch>
        </p:blipFill>
        <p:spPr>
          <a:xfrm>
            <a:off x="1307769" y="904406"/>
            <a:ext cx="7904600" cy="5440000"/>
          </a:xfrm>
          <a:prstGeom prst="rect">
            <a:avLst/>
          </a:prstGeom>
        </p:spPr>
      </p:pic>
      <p:pic>
        <p:nvPicPr>
          <p:cNvPr id="50" name="Picture 2" descr="alt=&quot;Cartoon with Earth in the lower left of the image, with a fan-shaped illustration showing different cosmological epochs observed as we look out into the Universe, including local group dwarf galaxies, large scle structure, reionization, and the CMB. Same illustration as above but without the legend and icons&quot;">
            <a:extLst>
              <a:ext uri="{FF2B5EF4-FFF2-40B4-BE49-F238E27FC236}">
                <a16:creationId xmlns="" xmlns:a16="http://schemas.microsoft.com/office/drawing/2014/main" id="{38ECB7A1-05F1-D853-9279-6975754DEA3A}"/>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artisticBlur radius="44"/>
                    </a14:imgEffect>
                  </a14:imgLayer>
                </a14:imgProps>
              </a:ext>
              <a:ext uri="{28A0092B-C50C-407E-A947-70E740481C1C}">
                <a14:useLocalDpi xmlns:a14="http://schemas.microsoft.com/office/drawing/2010/main" val="0"/>
              </a:ext>
            </a:extLst>
          </a:blip>
          <a:srcRect l="74618" t="4684" r="-8663" b="71742"/>
          <a:stretch/>
        </p:blipFill>
        <p:spPr bwMode="auto">
          <a:xfrm flipH="1">
            <a:off x="517203" y="1124924"/>
            <a:ext cx="2753993" cy="85303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46" name="Untertitel 4">
            <a:extLst>
              <a:ext uri="{FF2B5EF4-FFF2-40B4-BE49-F238E27FC236}">
                <a16:creationId xmlns="" xmlns:a16="http://schemas.microsoft.com/office/drawing/2014/main" id="{9A555CAC-44B5-D3B5-1B41-1C0CAD5CD31E}"/>
              </a:ext>
            </a:extLst>
          </p:cNvPr>
          <p:cNvSpPr txBox="1">
            <a:spLocks/>
          </p:cNvSpPr>
          <p:nvPr/>
        </p:nvSpPr>
        <p:spPr>
          <a:xfrm>
            <a:off x="6623482" y="6346132"/>
            <a:ext cx="3239486" cy="3416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b="0" i="0">
                <a:solidFill>
                  <a:srgbClr val="5C7FB7"/>
                </a:solidFill>
                <a:effectLst/>
                <a:latin typeface="arial" panose="020B0604020202020204" pitchFamily="34" charset="0"/>
              </a:rPr>
              <a:t>© Jessie Muir (modified)</a:t>
            </a:r>
            <a:endParaRPr lang="en-US" sz="1800">
              <a:solidFill>
                <a:srgbClr val="5C7FB7"/>
              </a:solidFill>
              <a:latin typeface="Arial" panose="020B0604020202020204" pitchFamily="34" charset="0"/>
              <a:cs typeface="Arial" panose="020B0604020202020204" pitchFamily="34" charset="0"/>
            </a:endParaRPr>
          </a:p>
        </p:txBody>
      </p:sp>
      <p:pic>
        <p:nvPicPr>
          <p:cNvPr id="3" name="Grafik 2">
            <a:extLst>
              <a:ext uri="{FF2B5EF4-FFF2-40B4-BE49-F238E27FC236}">
                <a16:creationId xmlns="" xmlns:a16="http://schemas.microsoft.com/office/drawing/2014/main" id="{70BB5F27-1FE5-5F8D-7B60-C4BB007B307D}"/>
              </a:ext>
            </a:extLst>
          </p:cNvPr>
          <p:cNvPicPr>
            <a:picLocks noChangeAspect="1"/>
          </p:cNvPicPr>
          <p:nvPr/>
        </p:nvPicPr>
        <p:blipFill>
          <a:blip r:embed="rId5"/>
          <a:stretch>
            <a:fillRect/>
          </a:stretch>
        </p:blipFill>
        <p:spPr>
          <a:xfrm rot="18899607">
            <a:off x="701330" y="2353178"/>
            <a:ext cx="5739808" cy="1575940"/>
          </a:xfrm>
          <a:prstGeom prst="rect">
            <a:avLst/>
          </a:prstGeom>
        </p:spPr>
      </p:pic>
      <p:sp>
        <p:nvSpPr>
          <p:cNvPr id="53" name="Rechteck 52">
            <a:extLst>
              <a:ext uri="{FF2B5EF4-FFF2-40B4-BE49-F238E27FC236}">
                <a16:creationId xmlns="" xmlns:a16="http://schemas.microsoft.com/office/drawing/2014/main" id="{5FFF8774-9A68-D956-1B21-F6DE019898DA}"/>
              </a:ext>
            </a:extLst>
          </p:cNvPr>
          <p:cNvSpPr/>
          <p:nvPr/>
        </p:nvSpPr>
        <p:spPr>
          <a:xfrm>
            <a:off x="452986" y="1257277"/>
            <a:ext cx="805343" cy="8428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Untertitel 4">
            <a:extLst>
              <a:ext uri="{FF2B5EF4-FFF2-40B4-BE49-F238E27FC236}">
                <a16:creationId xmlns="" xmlns:a16="http://schemas.microsoft.com/office/drawing/2014/main" id="{86198C74-DEDB-AEAB-4FDD-6F43076D4E69}"/>
              </a:ext>
            </a:extLst>
          </p:cNvPr>
          <p:cNvSpPr txBox="1">
            <a:spLocks/>
          </p:cNvSpPr>
          <p:nvPr/>
        </p:nvSpPr>
        <p:spPr>
          <a:xfrm>
            <a:off x="54664" y="1324571"/>
            <a:ext cx="3420878" cy="5355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3200" dirty="0">
                <a:latin typeface="Arial" panose="020B0604020202020204" pitchFamily="34" charset="0"/>
                <a:cs typeface="Arial" panose="020B0604020202020204" pitchFamily="34" charset="0"/>
              </a:rPr>
              <a:t>SU(2) Postulate</a:t>
            </a:r>
            <a:r>
              <a:rPr lang="de-DE" sz="3200" baseline="30000" dirty="0">
                <a:latin typeface="Arial" panose="020B0604020202020204" pitchFamily="34" charset="0"/>
                <a:cs typeface="Arial" panose="020B0604020202020204" pitchFamily="34" charset="0"/>
              </a:rPr>
              <a:t>1</a:t>
            </a:r>
            <a:endParaRPr lang="en-GB" sz="3200" baseline="30000" dirty="0">
              <a:latin typeface="Arial" panose="020B0604020202020204" pitchFamily="34" charset="0"/>
              <a:cs typeface="Arial" panose="020B0604020202020204" pitchFamily="34" charset="0"/>
            </a:endParaRPr>
          </a:p>
        </p:txBody>
      </p:sp>
      <p:sp>
        <p:nvSpPr>
          <p:cNvPr id="55" name="Rechteck 54">
            <a:extLst>
              <a:ext uri="{FF2B5EF4-FFF2-40B4-BE49-F238E27FC236}">
                <a16:creationId xmlns="" xmlns:a16="http://schemas.microsoft.com/office/drawing/2014/main" id="{9A7EDA1F-8CBE-79D8-D8F1-B5E101063E12}"/>
              </a:ext>
            </a:extLst>
          </p:cNvPr>
          <p:cNvSpPr/>
          <p:nvPr/>
        </p:nvSpPr>
        <p:spPr>
          <a:xfrm>
            <a:off x="9488016" y="1083220"/>
            <a:ext cx="2630351" cy="1015663"/>
          </a:xfrm>
          <a:prstGeom prst="rect">
            <a:avLst/>
          </a:prstGeom>
        </p:spPr>
        <p:txBody>
          <a:bodyPr wrap="square">
            <a:spAutoFit/>
          </a:bodyPr>
          <a:lstStyle/>
          <a:p>
            <a:r>
              <a:rPr lang="en-GB" sz="2000" dirty="0">
                <a:solidFill>
                  <a:schemeClr val="accent3">
                    <a:lumMod val="50000"/>
                  </a:schemeClr>
                </a:solidFill>
                <a:latin typeface="Arial" panose="020B0604020202020204" pitchFamily="34" charset="0"/>
                <a:cs typeface="Arial" panose="020B0604020202020204" pitchFamily="34" charset="0"/>
              </a:rPr>
              <a:t>Hofmann 2013    Nature Phys.</a:t>
            </a:r>
          </a:p>
          <a:p>
            <a:r>
              <a:rPr lang="en-GB" sz="2000" dirty="0">
                <a:solidFill>
                  <a:schemeClr val="accent3">
                    <a:lumMod val="50000"/>
                  </a:schemeClr>
                </a:solidFill>
                <a:latin typeface="Arial" panose="020B0604020202020204" pitchFamily="34" charset="0"/>
                <a:cs typeface="Arial" panose="020B0604020202020204" pitchFamily="34" charset="0"/>
              </a:rPr>
              <a:t>10.1038/nphys2793</a:t>
            </a:r>
          </a:p>
        </p:txBody>
      </p:sp>
      <mc:AlternateContent xmlns:mc="http://schemas.openxmlformats.org/markup-compatibility/2006" xmlns:p14="http://schemas.microsoft.com/office/powerpoint/2010/main">
        <mc:Choice Requires="p14">
          <p:contentPart p14:bwMode="auto" r:id="rId6">
            <p14:nvContentPartPr>
              <p14:cNvPr id="51" name="Freihand 50">
                <a:extLst>
                  <a:ext uri="{FF2B5EF4-FFF2-40B4-BE49-F238E27FC236}">
                    <a16:creationId xmlns="" xmlns:a16="http://schemas.microsoft.com/office/drawing/2014/main" id="{9420C472-A5A6-3CE4-DF16-E5C0CCA1A629}"/>
                  </a:ext>
                </a:extLst>
              </p14:cNvPr>
              <p14:cNvContentPartPr/>
              <p14:nvPr/>
            </p14:nvContentPartPr>
            <p14:xfrm>
              <a:off x="1594201" y="2226576"/>
              <a:ext cx="245880" cy="398880"/>
            </p14:xfrm>
          </p:contentPart>
        </mc:Choice>
        <mc:Fallback xmlns="">
          <p:pic>
            <p:nvPicPr>
              <p:cNvPr id="51" name="Freihand 50">
                <a:extLst>
                  <a:ext uri="{FF2B5EF4-FFF2-40B4-BE49-F238E27FC236}">
                    <a16:creationId xmlns:a16="http://schemas.microsoft.com/office/drawing/2014/main" id="{9420C472-A5A6-3CE4-DF16-E5C0CCA1A629}"/>
                  </a:ext>
                </a:extLst>
              </p:cNvPr>
              <p:cNvPicPr/>
              <p:nvPr/>
            </p:nvPicPr>
            <p:blipFill>
              <a:blip r:embed="rId8"/>
              <a:stretch>
                <a:fillRect/>
              </a:stretch>
            </p:blipFill>
            <p:spPr>
              <a:xfrm>
                <a:off x="1558201" y="2190576"/>
                <a:ext cx="317520" cy="470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2" name="Freihand 51">
                <a:extLst>
                  <a:ext uri="{FF2B5EF4-FFF2-40B4-BE49-F238E27FC236}">
                    <a16:creationId xmlns="" xmlns:a16="http://schemas.microsoft.com/office/drawing/2014/main" id="{13DD7134-3A14-03D9-56A8-A3B9174CFD02}"/>
                  </a:ext>
                </a:extLst>
              </p14:cNvPr>
              <p14:cNvContentPartPr/>
              <p14:nvPr/>
            </p14:nvContentPartPr>
            <p14:xfrm>
              <a:off x="1115761" y="1978176"/>
              <a:ext cx="677520" cy="477720"/>
            </p14:xfrm>
          </p:contentPart>
        </mc:Choice>
        <mc:Fallback xmlns="">
          <p:pic>
            <p:nvPicPr>
              <p:cNvPr id="52" name="Freihand 51">
                <a:extLst>
                  <a:ext uri="{FF2B5EF4-FFF2-40B4-BE49-F238E27FC236}">
                    <a16:creationId xmlns:a16="http://schemas.microsoft.com/office/drawing/2014/main" id="{13DD7134-3A14-03D9-56A8-A3B9174CFD02}"/>
                  </a:ext>
                </a:extLst>
              </p:cNvPr>
              <p:cNvPicPr/>
              <p:nvPr/>
            </p:nvPicPr>
            <p:blipFill>
              <a:blip r:embed="rId10"/>
              <a:stretch>
                <a:fillRect/>
              </a:stretch>
            </p:blipFill>
            <p:spPr>
              <a:xfrm>
                <a:off x="1079761" y="1942176"/>
                <a:ext cx="749160" cy="549360"/>
              </a:xfrm>
              <a:prstGeom prst="rect">
                <a:avLst/>
              </a:prstGeom>
            </p:spPr>
          </p:pic>
        </mc:Fallback>
      </mc:AlternateContent>
      <p:sp>
        <p:nvSpPr>
          <p:cNvPr id="33" name="Textfeld 32">
            <a:extLst>
              <a:ext uri="{FF2B5EF4-FFF2-40B4-BE49-F238E27FC236}">
                <a16:creationId xmlns="" xmlns:a16="http://schemas.microsoft.com/office/drawing/2014/main" id="{2AA57D4E-EACF-65D0-BB28-1199906C8CD2}"/>
              </a:ext>
            </a:extLst>
          </p:cNvPr>
          <p:cNvSpPr txBox="1"/>
          <p:nvPr/>
        </p:nvSpPr>
        <p:spPr>
          <a:xfrm>
            <a:off x="9352402" y="1043324"/>
            <a:ext cx="257453" cy="369332"/>
          </a:xfrm>
          <a:prstGeom prst="rect">
            <a:avLst/>
          </a:prstGeom>
          <a:noFill/>
        </p:spPr>
        <p:txBody>
          <a:bodyPr wrap="square">
            <a:spAutoFit/>
          </a:bodyPr>
          <a:lstStyle/>
          <a:p>
            <a:r>
              <a:rPr lang="en-GB" sz="2400" baseline="30000" dirty="0">
                <a:solidFill>
                  <a:schemeClr val="accent3">
                    <a:lumMod val="50000"/>
                  </a:schemeClr>
                </a:solidFill>
                <a:latin typeface="Arial" panose="020B0604020202020204" pitchFamily="34" charset="0"/>
                <a:cs typeface="Arial" panose="020B0604020202020204" pitchFamily="34" charset="0"/>
              </a:rPr>
              <a:t>1</a:t>
            </a:r>
            <a:r>
              <a:rPr lang="en-GB" sz="1800" dirty="0">
                <a:solidFill>
                  <a:schemeClr val="accent3">
                    <a:lumMod val="50000"/>
                  </a:schemeClr>
                </a:solidFill>
                <a:latin typeface="Arial" panose="020B0604020202020204" pitchFamily="34" charset="0"/>
                <a:cs typeface="Arial" panose="020B0604020202020204" pitchFamily="34" charset="0"/>
              </a:rPr>
              <a:t> </a:t>
            </a:r>
            <a:endParaRPr lang="en-GB" dirty="0"/>
          </a:p>
        </p:txBody>
      </p:sp>
      <p:sp>
        <p:nvSpPr>
          <p:cNvPr id="65" name="Titel 3">
            <a:extLst>
              <a:ext uri="{FF2B5EF4-FFF2-40B4-BE49-F238E27FC236}">
                <a16:creationId xmlns="" xmlns:a16="http://schemas.microsoft.com/office/drawing/2014/main" id="{9A42929C-E9FB-6C79-EBC1-A56ABAE0C862}"/>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a:solidFill>
                  <a:schemeClr val="accent3">
                    <a:lumMod val="50000"/>
                  </a:schemeClr>
                </a:solidFill>
                <a:latin typeface="Arial" panose="020B0604020202020204" pitchFamily="34" charset="0"/>
                <a:cs typeface="Arial" panose="020B0604020202020204" pitchFamily="34" charset="0"/>
              </a:rPr>
              <a:t>1</a:t>
            </a:r>
          </a:p>
        </p:txBody>
      </p:sp>
      <p:sp>
        <p:nvSpPr>
          <p:cNvPr id="6" name="Untertitel 4">
            <a:extLst>
              <a:ext uri="{FF2B5EF4-FFF2-40B4-BE49-F238E27FC236}">
                <a16:creationId xmlns="" xmlns:a16="http://schemas.microsoft.com/office/drawing/2014/main" id="{A10E2245-F9A9-E544-32A4-BFFFE3F4E270}"/>
              </a:ext>
            </a:extLst>
          </p:cNvPr>
          <p:cNvSpPr txBox="1">
            <a:spLocks/>
          </p:cNvSpPr>
          <p:nvPr/>
        </p:nvSpPr>
        <p:spPr>
          <a:xfrm>
            <a:off x="1244270" y="355177"/>
            <a:ext cx="8798256" cy="5355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dirty="0">
                <a:solidFill>
                  <a:srgbClr val="577BAF"/>
                </a:solidFill>
                <a:latin typeface="Arial" panose="020B0604020202020204" pitchFamily="34" charset="0"/>
                <a:cs typeface="Arial" panose="020B0604020202020204" pitchFamily="34" charset="0"/>
              </a:rPr>
              <a:t>Epochs of the Universe</a:t>
            </a:r>
          </a:p>
        </p:txBody>
      </p:sp>
      <p:sp>
        <p:nvSpPr>
          <p:cNvPr id="15" name="Untertitel 4">
            <a:extLst>
              <a:ext uri="{FF2B5EF4-FFF2-40B4-BE49-F238E27FC236}">
                <a16:creationId xmlns="" xmlns:a16="http://schemas.microsoft.com/office/drawing/2014/main" id="{B8493A61-A4D9-1598-E117-3A8469102FEF}"/>
              </a:ext>
            </a:extLst>
          </p:cNvPr>
          <p:cNvSpPr txBox="1">
            <a:spLocks/>
          </p:cNvSpPr>
          <p:nvPr/>
        </p:nvSpPr>
        <p:spPr>
          <a:xfrm rot="18840497">
            <a:off x="657720" y="2889011"/>
            <a:ext cx="5760475" cy="4801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a:latin typeface="Arial" panose="020B0604020202020204" pitchFamily="34" charset="0"/>
                <a:cs typeface="Arial" panose="020B0604020202020204" pitchFamily="34" charset="0"/>
              </a:rPr>
              <a:t>Cosmic Microwave Background</a:t>
            </a:r>
          </a:p>
        </p:txBody>
      </p:sp>
    </p:spTree>
    <p:extLst>
      <p:ext uri="{BB962C8B-B14F-4D97-AF65-F5344CB8AC3E}">
        <p14:creationId xmlns:p14="http://schemas.microsoft.com/office/powerpoint/2010/main" val="344471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p:bldP spid="55" grpId="0"/>
      <p:bldP spid="3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 xmlns:a16="http://schemas.microsoft.com/office/drawing/2014/main" id="{9DCD3972-5236-B217-B9CD-BA02E4244B60}"/>
              </a:ext>
            </a:extLst>
          </p:cNvPr>
          <p:cNvPicPr>
            <a:picLocks noChangeAspect="1"/>
          </p:cNvPicPr>
          <p:nvPr/>
        </p:nvPicPr>
        <p:blipFill rotWithShape="1">
          <a:blip r:embed="rId2"/>
          <a:srcRect l="56384" t="50166" r="30486" b="43378"/>
          <a:stretch/>
        </p:blipFill>
        <p:spPr>
          <a:xfrm>
            <a:off x="9001769" y="2192923"/>
            <a:ext cx="2618731" cy="1352499"/>
          </a:xfrm>
          <a:prstGeom prst="rect">
            <a:avLst/>
          </a:prstGeom>
        </p:spPr>
      </p:pic>
      <p:pic>
        <p:nvPicPr>
          <p:cNvPr id="2" name="Grafik 1">
            <a:extLst>
              <a:ext uri="{FF2B5EF4-FFF2-40B4-BE49-F238E27FC236}">
                <a16:creationId xmlns="" xmlns:a16="http://schemas.microsoft.com/office/drawing/2014/main" id="{A4663E0C-FE12-4383-80BB-F66F76C857EC}"/>
              </a:ext>
            </a:extLst>
          </p:cNvPr>
          <p:cNvPicPr>
            <a:picLocks noChangeAspect="1"/>
          </p:cNvPicPr>
          <p:nvPr/>
        </p:nvPicPr>
        <p:blipFill rotWithShape="1">
          <a:blip r:embed="rId2"/>
          <a:srcRect l="23155" t="47740" r="29962" b="16646"/>
          <a:stretch/>
        </p:blipFill>
        <p:spPr>
          <a:xfrm>
            <a:off x="2279104" y="936967"/>
            <a:ext cx="6826796" cy="5447580"/>
          </a:xfrm>
          <a:prstGeom prst="rect">
            <a:avLst/>
          </a:prstGeom>
        </p:spPr>
      </p:pic>
      <p:pic>
        <p:nvPicPr>
          <p:cNvPr id="8" name="Grafik 7">
            <a:extLst>
              <a:ext uri="{FF2B5EF4-FFF2-40B4-BE49-F238E27FC236}">
                <a16:creationId xmlns="" xmlns:a16="http://schemas.microsoft.com/office/drawing/2014/main" id="{651A93F1-E49F-45CD-A57E-D1BFB7A6FE14}"/>
              </a:ext>
            </a:extLst>
          </p:cNvPr>
          <p:cNvPicPr>
            <a:picLocks noChangeAspect="1"/>
          </p:cNvPicPr>
          <p:nvPr/>
        </p:nvPicPr>
        <p:blipFill rotWithShape="1">
          <a:blip r:embed="rId3"/>
          <a:srcRect l="21533" r="25384"/>
          <a:stretch/>
        </p:blipFill>
        <p:spPr>
          <a:xfrm>
            <a:off x="3773813" y="4057525"/>
            <a:ext cx="2346317" cy="881167"/>
          </a:xfrm>
          <a:prstGeom prst="rect">
            <a:avLst/>
          </a:prstGeom>
        </p:spPr>
      </p:pic>
      <p:sp>
        <p:nvSpPr>
          <p:cNvPr id="6" name="Untertitel 4">
            <a:extLst>
              <a:ext uri="{FF2B5EF4-FFF2-40B4-BE49-F238E27FC236}">
                <a16:creationId xmlns="" xmlns:a16="http://schemas.microsoft.com/office/drawing/2014/main" id="{00792A68-8E96-3325-9267-B5D7F9DD7CE2}"/>
              </a:ext>
            </a:extLst>
          </p:cNvPr>
          <p:cNvSpPr txBox="1">
            <a:spLocks/>
          </p:cNvSpPr>
          <p:nvPr/>
        </p:nvSpPr>
        <p:spPr>
          <a:xfrm>
            <a:off x="571500" y="391894"/>
            <a:ext cx="11430000" cy="64633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4000" dirty="0">
                <a:solidFill>
                  <a:schemeClr val="accent3">
                    <a:lumMod val="50000"/>
                  </a:schemeClr>
                </a:solidFill>
                <a:latin typeface="Arial" panose="020B0604020202020204" pitchFamily="34" charset="0"/>
                <a:cs typeface="Arial" panose="020B0604020202020204" pitchFamily="34" charset="0"/>
              </a:rPr>
              <a:t>SU(2)</a:t>
            </a:r>
            <a:r>
              <a:rPr lang="de-DE" sz="4000" baseline="-25000" dirty="0">
                <a:solidFill>
                  <a:schemeClr val="accent3">
                    <a:lumMod val="50000"/>
                  </a:schemeClr>
                </a:solidFill>
                <a:latin typeface="Arial" panose="020B0604020202020204" pitchFamily="34" charset="0"/>
                <a:cs typeface="Arial" panose="020B0604020202020204" pitchFamily="34" charset="0"/>
              </a:rPr>
              <a:t>CMB</a:t>
            </a:r>
            <a:r>
              <a:rPr lang="de-DE" sz="4000" dirty="0">
                <a:solidFill>
                  <a:schemeClr val="accent3">
                    <a:lumMod val="50000"/>
                  </a:schemeClr>
                </a:solidFill>
                <a:latin typeface="Arial" panose="020B0604020202020204" pitchFamily="34" charset="0"/>
                <a:cs typeface="Arial" panose="020B0604020202020204" pitchFamily="34" charset="0"/>
              </a:rPr>
              <a:t> Fit</a:t>
            </a:r>
          </a:p>
        </p:txBody>
      </p:sp>
      <p:sp>
        <p:nvSpPr>
          <p:cNvPr id="9" name="Rechteck 8">
            <a:extLst>
              <a:ext uri="{FF2B5EF4-FFF2-40B4-BE49-F238E27FC236}">
                <a16:creationId xmlns="" xmlns:a16="http://schemas.microsoft.com/office/drawing/2014/main" id="{EA695371-C10C-1213-61AC-6CCCA6C45098}"/>
              </a:ext>
            </a:extLst>
          </p:cNvPr>
          <p:cNvSpPr/>
          <p:nvPr/>
        </p:nvSpPr>
        <p:spPr>
          <a:xfrm>
            <a:off x="7061200" y="1346200"/>
            <a:ext cx="1940569" cy="93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el 3">
            <a:extLst>
              <a:ext uri="{FF2B5EF4-FFF2-40B4-BE49-F238E27FC236}">
                <a16:creationId xmlns="" xmlns:a16="http://schemas.microsoft.com/office/drawing/2014/main" id="{CA95180F-BCF2-C65E-752A-E1F566230AF6}"/>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smtClean="0">
                <a:solidFill>
                  <a:schemeClr val="accent3">
                    <a:lumMod val="50000"/>
                  </a:schemeClr>
                </a:solidFill>
                <a:latin typeface="Arial" panose="020B0604020202020204" pitchFamily="34" charset="0"/>
                <a:cs typeface="Arial" panose="020B0604020202020204" pitchFamily="34" charset="0"/>
              </a:rPr>
              <a:t>2</a:t>
            </a:r>
            <a:endParaRPr lang="en-US" sz="2800" dirty="0">
              <a:solidFill>
                <a:schemeClr val="accent3">
                  <a:lumMod val="50000"/>
                </a:schemeClr>
              </a:solidFill>
              <a:latin typeface="Arial" panose="020B0604020202020204" pitchFamily="34" charset="0"/>
              <a:cs typeface="Arial" panose="020B0604020202020204" pitchFamily="34" charset="0"/>
            </a:endParaRPr>
          </a:p>
        </p:txBody>
      </p:sp>
      <p:sp>
        <p:nvSpPr>
          <p:cNvPr id="10" name="Rechteck 9">
            <a:extLst>
              <a:ext uri="{FF2B5EF4-FFF2-40B4-BE49-F238E27FC236}">
                <a16:creationId xmlns="" xmlns:a16="http://schemas.microsoft.com/office/drawing/2014/main" id="{9B4C7DDD-419A-4389-9ED6-BF1D21ED8041}"/>
              </a:ext>
            </a:extLst>
          </p:cNvPr>
          <p:cNvSpPr/>
          <p:nvPr/>
        </p:nvSpPr>
        <p:spPr>
          <a:xfrm>
            <a:off x="3122269" y="6391335"/>
            <a:ext cx="5947462" cy="400110"/>
          </a:xfrm>
          <a:prstGeom prst="rect">
            <a:avLst/>
          </a:prstGeom>
        </p:spPr>
        <p:txBody>
          <a:bodyPr wrap="none">
            <a:spAutoFit/>
          </a:bodyPr>
          <a:lstStyle/>
          <a:p>
            <a:r>
              <a:rPr lang="en-GB" sz="2000" dirty="0">
                <a:solidFill>
                  <a:schemeClr val="accent3">
                    <a:lumMod val="50000"/>
                  </a:schemeClr>
                </a:solidFill>
                <a:latin typeface="Arial" panose="020B0604020202020204" pitchFamily="34" charset="0"/>
                <a:cs typeface="Arial" panose="020B0604020202020204" pitchFamily="34" charset="0"/>
              </a:rPr>
              <a:t>Hahn + Hofmann 2018, MNRAS, arxiv:1810.01253</a:t>
            </a:r>
          </a:p>
        </p:txBody>
      </p:sp>
    </p:spTree>
    <p:extLst>
      <p:ext uri="{BB962C8B-B14F-4D97-AF65-F5344CB8AC3E}">
        <p14:creationId xmlns:p14="http://schemas.microsoft.com/office/powerpoint/2010/main" val="89065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787799" y="3061253"/>
            <a:ext cx="8735422" cy="469127"/>
          </a:xfrm>
          <a:prstGeom prst="rect">
            <a:avLst/>
          </a:prstGeom>
          <a:solidFill>
            <a:srgbClr val="FFFF00">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p:cNvSpPr/>
          <p:nvPr/>
        </p:nvSpPr>
        <p:spPr>
          <a:xfrm>
            <a:off x="1787799" y="4022095"/>
            <a:ext cx="8735422" cy="1432500"/>
          </a:xfrm>
          <a:prstGeom prst="rect">
            <a:avLst/>
          </a:prstGeom>
          <a:solidFill>
            <a:srgbClr val="FFFF00">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p:cNvSpPr/>
          <p:nvPr/>
        </p:nvSpPr>
        <p:spPr>
          <a:xfrm>
            <a:off x="1787799" y="1627488"/>
            <a:ext cx="8735422" cy="535267"/>
          </a:xfrm>
          <a:prstGeom prst="rect">
            <a:avLst/>
          </a:prstGeom>
          <a:solidFill>
            <a:srgbClr val="FFFF00">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p:cNvSpPr/>
          <p:nvPr/>
        </p:nvSpPr>
        <p:spPr>
          <a:xfrm>
            <a:off x="1787799" y="3508604"/>
            <a:ext cx="8735422" cy="535267"/>
          </a:xfrm>
          <a:prstGeom prst="rect">
            <a:avLst/>
          </a:prstGeom>
          <a:solidFill>
            <a:srgbClr val="FF5050">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 xmlns:a16="http://schemas.microsoft.com/office/drawing/2014/main" id="{81C4D71E-87A6-4E9B-A155-82FA447CE852}"/>
              </a:ext>
            </a:extLst>
          </p:cNvPr>
          <p:cNvSpPr/>
          <p:nvPr/>
        </p:nvSpPr>
        <p:spPr>
          <a:xfrm>
            <a:off x="7346347" y="6493760"/>
            <a:ext cx="2439257" cy="338554"/>
          </a:xfrm>
          <a:prstGeom prst="rect">
            <a:avLst/>
          </a:prstGeom>
        </p:spPr>
        <p:txBody>
          <a:bodyPr wrap="none">
            <a:spAutoFit/>
          </a:bodyPr>
          <a:lstStyle/>
          <a:p>
            <a:r>
              <a:rPr lang="en-GB" sz="1600" dirty="0">
                <a:solidFill>
                  <a:schemeClr val="bg1"/>
                </a:solidFill>
                <a:latin typeface="Arial" panose="020B0604020202020204" pitchFamily="34" charset="0"/>
                <a:cs typeface="Arial" panose="020B0604020202020204" pitchFamily="34" charset="0"/>
              </a:rPr>
              <a:t>arxiv.org/pdf/1810.01253</a:t>
            </a:r>
          </a:p>
        </p:txBody>
      </p:sp>
      <p:pic>
        <p:nvPicPr>
          <p:cNvPr id="10" name="Grafik 9">
            <a:extLst>
              <a:ext uri="{FF2B5EF4-FFF2-40B4-BE49-F238E27FC236}">
                <a16:creationId xmlns="" xmlns:a16="http://schemas.microsoft.com/office/drawing/2014/main" id="{9CFBA1F8-704E-4B55-92B2-F717BA314ABA}"/>
              </a:ext>
            </a:extLst>
          </p:cNvPr>
          <p:cNvPicPr>
            <a:picLocks noChangeAspect="1"/>
          </p:cNvPicPr>
          <p:nvPr/>
        </p:nvPicPr>
        <p:blipFill rotWithShape="1">
          <a:blip r:embed="rId2"/>
          <a:srcRect b="-2754"/>
          <a:stretch/>
        </p:blipFill>
        <p:spPr>
          <a:xfrm>
            <a:off x="1787799" y="1244501"/>
            <a:ext cx="8735422" cy="5249259"/>
          </a:xfrm>
          <a:prstGeom prst="rect">
            <a:avLst/>
          </a:prstGeom>
        </p:spPr>
      </p:pic>
      <p:sp>
        <p:nvSpPr>
          <p:cNvPr id="2" name="Textfeld 1">
            <a:extLst>
              <a:ext uri="{FF2B5EF4-FFF2-40B4-BE49-F238E27FC236}">
                <a16:creationId xmlns="" xmlns:a16="http://schemas.microsoft.com/office/drawing/2014/main" id="{5032E008-F3B9-FB83-348D-1B22E23796DD}"/>
              </a:ext>
            </a:extLst>
          </p:cNvPr>
          <p:cNvSpPr txBox="1"/>
          <p:nvPr/>
        </p:nvSpPr>
        <p:spPr>
          <a:xfrm>
            <a:off x="548320" y="390205"/>
            <a:ext cx="7756694" cy="646331"/>
          </a:xfrm>
          <a:prstGeom prst="rect">
            <a:avLst/>
          </a:prstGeom>
          <a:noFill/>
        </p:spPr>
        <p:txBody>
          <a:bodyPr wrap="square" rtlCol="0">
            <a:spAutoFit/>
          </a:bodyPr>
          <a:lstStyle/>
          <a:p>
            <a:r>
              <a:rPr lang="en-US" sz="3600" dirty="0">
                <a:solidFill>
                  <a:schemeClr val="accent3">
                    <a:lumMod val="50000"/>
                  </a:schemeClr>
                </a:solidFill>
                <a:latin typeface="Arial" panose="020B0604020202020204" pitchFamily="34" charset="0"/>
                <a:cs typeface="Arial" panose="020B0604020202020204" pitchFamily="34" charset="0"/>
              </a:rPr>
              <a:t>Cosmological parameters</a:t>
            </a:r>
          </a:p>
        </p:txBody>
      </p:sp>
      <p:sp>
        <p:nvSpPr>
          <p:cNvPr id="3" name="Titel 3">
            <a:extLst>
              <a:ext uri="{FF2B5EF4-FFF2-40B4-BE49-F238E27FC236}">
                <a16:creationId xmlns="" xmlns:a16="http://schemas.microsoft.com/office/drawing/2014/main" id="{DB4023A3-D8A0-62B1-B2F9-8A6C32C35613}"/>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smtClean="0">
                <a:solidFill>
                  <a:schemeClr val="accent3">
                    <a:lumMod val="50000"/>
                  </a:schemeClr>
                </a:solidFill>
                <a:latin typeface="Arial" panose="020B0604020202020204" pitchFamily="34" charset="0"/>
                <a:cs typeface="Arial" panose="020B0604020202020204" pitchFamily="34" charset="0"/>
              </a:rPr>
              <a:t>3</a:t>
            </a:r>
            <a:endParaRPr lang="en-US" sz="2800" dirty="0">
              <a:solidFill>
                <a:schemeClr val="accent3">
                  <a:lumMod val="50000"/>
                </a:schemeClr>
              </a:solidFill>
              <a:latin typeface="Arial" panose="020B0604020202020204" pitchFamily="34" charset="0"/>
              <a:cs typeface="Arial" panose="020B0604020202020204" pitchFamily="34" charset="0"/>
            </a:endParaRPr>
          </a:p>
        </p:txBody>
      </p:sp>
      <p:sp>
        <p:nvSpPr>
          <p:cNvPr id="16" name="Textfeld 15">
            <a:extLst>
              <a:ext uri="{FF2B5EF4-FFF2-40B4-BE49-F238E27FC236}">
                <a16:creationId xmlns="" xmlns:a16="http://schemas.microsoft.com/office/drawing/2014/main" id="{5032E008-F3B9-FB83-348D-1B22E23796DD}"/>
              </a:ext>
            </a:extLst>
          </p:cNvPr>
          <p:cNvSpPr txBox="1"/>
          <p:nvPr/>
        </p:nvSpPr>
        <p:spPr>
          <a:xfrm>
            <a:off x="79515" y="3453072"/>
            <a:ext cx="1652627" cy="646331"/>
          </a:xfrm>
          <a:prstGeom prst="rect">
            <a:avLst/>
          </a:prstGeom>
          <a:noFill/>
        </p:spPr>
        <p:txBody>
          <a:bodyPr wrap="square" rtlCol="0">
            <a:spAutoFit/>
          </a:bodyPr>
          <a:lstStyle/>
          <a:p>
            <a:r>
              <a:rPr lang="en-US" sz="3600" b="1" dirty="0" smtClean="0">
                <a:solidFill>
                  <a:schemeClr val="accent3">
                    <a:lumMod val="50000"/>
                  </a:schemeClr>
                </a:solidFill>
                <a:latin typeface="Arial" panose="020B0604020202020204" pitchFamily="34" charset="0"/>
                <a:cs typeface="Arial" panose="020B0604020202020204" pitchFamily="34" charset="0"/>
              </a:rPr>
              <a:t>↯</a:t>
            </a:r>
            <a:r>
              <a:rPr lang="en-US" sz="3600" dirty="0" smtClean="0">
                <a:solidFill>
                  <a:schemeClr val="accent3">
                    <a:lumMod val="50000"/>
                  </a:schemeClr>
                </a:solidFill>
                <a:latin typeface="Arial" panose="020B0604020202020204" pitchFamily="34" charset="0"/>
                <a:cs typeface="Arial" panose="020B0604020202020204" pitchFamily="34" charset="0"/>
              </a:rPr>
              <a:t>BBN?</a:t>
            </a:r>
            <a:endParaRPr lang="en-US" sz="3600" dirty="0">
              <a:solidFill>
                <a:schemeClr val="accent3">
                  <a:lumMod val="50000"/>
                </a:schemeClr>
              </a:solidFill>
              <a:latin typeface="Arial" panose="020B0604020202020204" pitchFamily="34" charset="0"/>
              <a:cs typeface="Arial" panose="020B0604020202020204" pitchFamily="34" charset="0"/>
            </a:endParaRPr>
          </a:p>
        </p:txBody>
      </p:sp>
      <p:sp>
        <p:nvSpPr>
          <p:cNvPr id="17" name="Rechteck 16">
            <a:extLst>
              <a:ext uri="{FF2B5EF4-FFF2-40B4-BE49-F238E27FC236}">
                <a16:creationId xmlns="" xmlns:a16="http://schemas.microsoft.com/office/drawing/2014/main" id="{9B4C7DDD-419A-4389-9ED6-BF1D21ED8041}"/>
              </a:ext>
            </a:extLst>
          </p:cNvPr>
          <p:cNvSpPr/>
          <p:nvPr/>
        </p:nvSpPr>
        <p:spPr>
          <a:xfrm>
            <a:off x="3122269" y="6391335"/>
            <a:ext cx="5947462" cy="400110"/>
          </a:xfrm>
          <a:prstGeom prst="rect">
            <a:avLst/>
          </a:prstGeom>
        </p:spPr>
        <p:txBody>
          <a:bodyPr wrap="none">
            <a:spAutoFit/>
          </a:bodyPr>
          <a:lstStyle/>
          <a:p>
            <a:r>
              <a:rPr lang="en-GB" sz="2000" dirty="0">
                <a:solidFill>
                  <a:schemeClr val="accent3">
                    <a:lumMod val="50000"/>
                  </a:schemeClr>
                </a:solidFill>
                <a:latin typeface="Arial" panose="020B0604020202020204" pitchFamily="34" charset="0"/>
                <a:cs typeface="Arial" panose="020B0604020202020204" pitchFamily="34" charset="0"/>
              </a:rPr>
              <a:t>Hahn + Hofmann 2018, MNRAS, arxiv:1810.01253</a:t>
            </a:r>
          </a:p>
        </p:txBody>
      </p:sp>
    </p:spTree>
    <p:extLst>
      <p:ext uri="{BB962C8B-B14F-4D97-AF65-F5344CB8AC3E}">
        <p14:creationId xmlns:p14="http://schemas.microsoft.com/office/powerpoint/2010/main" val="347403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animBg="1"/>
      <p:bldP spid="15" grpId="0" animBg="1"/>
      <p:bldP spid="1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3">
            <a:extLst>
              <a:ext uri="{FF2B5EF4-FFF2-40B4-BE49-F238E27FC236}">
                <a16:creationId xmlns="" xmlns:a16="http://schemas.microsoft.com/office/drawing/2014/main" id="{8C79D2F2-DAED-B7AA-E75F-059BD4206A17}"/>
              </a:ext>
            </a:extLst>
          </p:cNvPr>
          <p:cNvSpPr txBox="1">
            <a:spLocks/>
          </p:cNvSpPr>
          <p:nvPr/>
        </p:nvSpPr>
        <p:spPr>
          <a:xfrm>
            <a:off x="47625" y="2864459"/>
            <a:ext cx="12096750" cy="1311128"/>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accent3">
                    <a:lumMod val="50000"/>
                  </a:schemeClr>
                </a:solidFill>
                <a:latin typeface="Arial" panose="020B0604020202020204" pitchFamily="34" charset="0"/>
                <a:cs typeface="Arial" panose="020B0604020202020204" pitchFamily="34" charset="0"/>
              </a:rPr>
              <a:t>Screening effects due to massive </a:t>
            </a:r>
          </a:p>
          <a:p>
            <a:pPr algn="ctr"/>
            <a:r>
              <a:rPr lang="en-US" dirty="0">
                <a:solidFill>
                  <a:schemeClr val="accent3">
                    <a:lumMod val="50000"/>
                  </a:schemeClr>
                </a:solidFill>
                <a:latin typeface="Arial" panose="020B0604020202020204" pitchFamily="34" charset="0"/>
                <a:cs typeface="Arial" panose="020B0604020202020204" pitchFamily="34" charset="0"/>
              </a:rPr>
              <a:t>gauge modes</a:t>
            </a:r>
          </a:p>
        </p:txBody>
      </p:sp>
    </p:spTree>
    <p:extLst>
      <p:ext uri="{BB962C8B-B14F-4D97-AF65-F5344CB8AC3E}">
        <p14:creationId xmlns:p14="http://schemas.microsoft.com/office/powerpoint/2010/main" val="30946444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 xmlns:a16="http://schemas.microsoft.com/office/drawing/2014/main" id="{57FFBFDE-8AB2-FBA4-7556-90CCF60ECC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0632" y="339799"/>
            <a:ext cx="8645085" cy="4730602"/>
          </a:xfrm>
          <a:prstGeom prst="rect">
            <a:avLst/>
          </a:prstGeom>
        </p:spPr>
      </p:pic>
      <p:pic>
        <p:nvPicPr>
          <p:cNvPr id="3" name="Grafik 2">
            <a:extLst>
              <a:ext uri="{FF2B5EF4-FFF2-40B4-BE49-F238E27FC236}">
                <a16:creationId xmlns="" xmlns:a16="http://schemas.microsoft.com/office/drawing/2014/main" id="{BF4ED89A-3EF6-6952-ECBD-3FF14F6650D1}"/>
              </a:ext>
            </a:extLst>
          </p:cNvPr>
          <p:cNvPicPr>
            <a:picLocks noChangeAspect="1"/>
          </p:cNvPicPr>
          <p:nvPr/>
        </p:nvPicPr>
        <p:blipFill rotWithShape="1">
          <a:blip r:embed="rId3"/>
          <a:srcRect l="21610" t="22382" r="62117" b="72757"/>
          <a:stretch/>
        </p:blipFill>
        <p:spPr>
          <a:xfrm>
            <a:off x="3924300" y="5140991"/>
            <a:ext cx="4343400" cy="1377210"/>
          </a:xfrm>
          <a:prstGeom prst="rect">
            <a:avLst/>
          </a:prstGeom>
        </p:spPr>
      </p:pic>
      <p:sp>
        <p:nvSpPr>
          <p:cNvPr id="4" name="Titel 3">
            <a:extLst>
              <a:ext uri="{FF2B5EF4-FFF2-40B4-BE49-F238E27FC236}">
                <a16:creationId xmlns="" xmlns:a16="http://schemas.microsoft.com/office/drawing/2014/main" id="{8A1969A0-08BF-0833-173B-B760629D8816}"/>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a:solidFill>
                  <a:schemeClr val="accent3">
                    <a:lumMod val="50000"/>
                  </a:schemeClr>
                </a:solidFill>
                <a:latin typeface="Arial" panose="020B0604020202020204" pitchFamily="34" charset="0"/>
                <a:cs typeface="Arial" panose="020B0604020202020204" pitchFamily="34" charset="0"/>
              </a:rPr>
              <a:t>12</a:t>
            </a:r>
          </a:p>
        </p:txBody>
      </p:sp>
    </p:spTree>
    <p:extLst>
      <p:ext uri="{BB962C8B-B14F-4D97-AF65-F5344CB8AC3E}">
        <p14:creationId xmlns:p14="http://schemas.microsoft.com/office/powerpoint/2010/main" val="145715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 xmlns:a16="http://schemas.microsoft.com/office/drawing/2014/main" id="{BF4ED89A-3EF6-6952-ECBD-3FF14F6650D1}"/>
              </a:ext>
            </a:extLst>
          </p:cNvPr>
          <p:cNvPicPr>
            <a:picLocks noChangeAspect="1"/>
          </p:cNvPicPr>
          <p:nvPr/>
        </p:nvPicPr>
        <p:blipFill rotWithShape="1">
          <a:blip r:embed="rId2"/>
          <a:srcRect l="21610" t="22382" r="62117" b="72757"/>
          <a:stretch/>
        </p:blipFill>
        <p:spPr>
          <a:xfrm>
            <a:off x="3924300" y="5140991"/>
            <a:ext cx="4343400" cy="1377210"/>
          </a:xfrm>
          <a:prstGeom prst="rect">
            <a:avLst/>
          </a:prstGeom>
        </p:spPr>
      </p:pic>
      <p:pic>
        <p:nvPicPr>
          <p:cNvPr id="6" name="Grafik 5">
            <a:extLst>
              <a:ext uri="{FF2B5EF4-FFF2-40B4-BE49-F238E27FC236}">
                <a16:creationId xmlns="" xmlns:a16="http://schemas.microsoft.com/office/drawing/2014/main" id="{642D4867-6B65-13D0-0E98-3D7F9C28EE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0632" y="339799"/>
            <a:ext cx="8818420" cy="4730602"/>
          </a:xfrm>
          <a:prstGeom prst="rect">
            <a:avLst/>
          </a:prstGeom>
        </p:spPr>
      </p:pic>
      <p:sp>
        <p:nvSpPr>
          <p:cNvPr id="7" name="Rechteck 6">
            <a:extLst>
              <a:ext uri="{FF2B5EF4-FFF2-40B4-BE49-F238E27FC236}">
                <a16:creationId xmlns="" xmlns:a16="http://schemas.microsoft.com/office/drawing/2014/main" id="{D8D1B389-1D15-D3CE-F6FC-A4A80B509832}"/>
              </a:ext>
            </a:extLst>
          </p:cNvPr>
          <p:cNvSpPr/>
          <p:nvPr/>
        </p:nvSpPr>
        <p:spPr>
          <a:xfrm>
            <a:off x="3528367" y="4124326"/>
            <a:ext cx="177800" cy="295274"/>
          </a:xfrm>
          <a:prstGeom prst="rect">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3">
            <a:extLst>
              <a:ext uri="{FF2B5EF4-FFF2-40B4-BE49-F238E27FC236}">
                <a16:creationId xmlns="" xmlns:a16="http://schemas.microsoft.com/office/drawing/2014/main" id="{FA7A6ED0-BA7D-6700-6845-D57C7B2217C6}"/>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a:solidFill>
                  <a:schemeClr val="accent3">
                    <a:lumMod val="50000"/>
                  </a:schemeClr>
                </a:solidFill>
                <a:latin typeface="Arial" panose="020B0604020202020204" pitchFamily="34" charset="0"/>
                <a:cs typeface="Arial" panose="020B0604020202020204" pitchFamily="34" charset="0"/>
              </a:rPr>
              <a:t>12</a:t>
            </a:r>
          </a:p>
        </p:txBody>
      </p:sp>
    </p:spTree>
    <p:extLst>
      <p:ext uri="{BB962C8B-B14F-4D97-AF65-F5344CB8AC3E}">
        <p14:creationId xmlns:p14="http://schemas.microsoft.com/office/powerpoint/2010/main" val="94272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 xmlns:a16="http://schemas.microsoft.com/office/drawing/2014/main" id="{BF4ED89A-3EF6-6952-ECBD-3FF14F6650D1}"/>
              </a:ext>
            </a:extLst>
          </p:cNvPr>
          <p:cNvPicPr>
            <a:picLocks noChangeAspect="1"/>
          </p:cNvPicPr>
          <p:nvPr/>
        </p:nvPicPr>
        <p:blipFill rotWithShape="1">
          <a:blip r:embed="rId2"/>
          <a:srcRect l="21610" t="22382" r="62117" b="72757"/>
          <a:stretch/>
        </p:blipFill>
        <p:spPr>
          <a:xfrm>
            <a:off x="3924300" y="5140991"/>
            <a:ext cx="4343400" cy="1377210"/>
          </a:xfrm>
          <a:prstGeom prst="rect">
            <a:avLst/>
          </a:prstGeom>
        </p:spPr>
      </p:pic>
      <p:pic>
        <p:nvPicPr>
          <p:cNvPr id="5" name="Grafik 4">
            <a:extLst>
              <a:ext uri="{FF2B5EF4-FFF2-40B4-BE49-F238E27FC236}">
                <a16:creationId xmlns="" xmlns:a16="http://schemas.microsoft.com/office/drawing/2014/main" id="{5807A8F4-024E-5EB0-AB8A-1FC5E7539C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0632" y="339799"/>
            <a:ext cx="8771658" cy="4669597"/>
          </a:xfrm>
          <a:prstGeom prst="rect">
            <a:avLst/>
          </a:prstGeom>
        </p:spPr>
      </p:pic>
      <p:sp>
        <p:nvSpPr>
          <p:cNvPr id="2" name="Titel 3">
            <a:extLst>
              <a:ext uri="{FF2B5EF4-FFF2-40B4-BE49-F238E27FC236}">
                <a16:creationId xmlns="" xmlns:a16="http://schemas.microsoft.com/office/drawing/2014/main" id="{241E9FFB-02FD-F2E9-EAAD-EF656F8F3001}"/>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a:solidFill>
                  <a:schemeClr val="accent3">
                    <a:lumMod val="50000"/>
                  </a:schemeClr>
                </a:solidFill>
                <a:latin typeface="Arial" panose="020B0604020202020204" pitchFamily="34" charset="0"/>
                <a:cs typeface="Arial" panose="020B0604020202020204" pitchFamily="34" charset="0"/>
              </a:rPr>
              <a:t>12</a:t>
            </a:r>
          </a:p>
        </p:txBody>
      </p:sp>
    </p:spTree>
    <p:extLst>
      <p:ext uri="{BB962C8B-B14F-4D97-AF65-F5344CB8AC3E}">
        <p14:creationId xmlns:p14="http://schemas.microsoft.com/office/powerpoint/2010/main" val="358623393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 xmlns:a16="http://schemas.microsoft.com/office/drawing/2014/main" id="{BF4ED89A-3EF6-6952-ECBD-3FF14F6650D1}"/>
              </a:ext>
            </a:extLst>
          </p:cNvPr>
          <p:cNvPicPr>
            <a:picLocks noChangeAspect="1"/>
          </p:cNvPicPr>
          <p:nvPr/>
        </p:nvPicPr>
        <p:blipFill rotWithShape="1">
          <a:blip r:embed="rId2"/>
          <a:srcRect l="21610" t="22382" r="62117" b="72757"/>
          <a:stretch/>
        </p:blipFill>
        <p:spPr>
          <a:xfrm>
            <a:off x="3924300" y="5140991"/>
            <a:ext cx="4343400" cy="1377210"/>
          </a:xfrm>
          <a:prstGeom prst="rect">
            <a:avLst/>
          </a:prstGeom>
        </p:spPr>
      </p:pic>
      <p:pic>
        <p:nvPicPr>
          <p:cNvPr id="5" name="Grafik 4">
            <a:extLst>
              <a:ext uri="{FF2B5EF4-FFF2-40B4-BE49-F238E27FC236}">
                <a16:creationId xmlns="" xmlns:a16="http://schemas.microsoft.com/office/drawing/2014/main" id="{5807A8F4-024E-5EB0-AB8A-1FC5E7539C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0632" y="339799"/>
            <a:ext cx="8771658" cy="4669597"/>
          </a:xfrm>
          <a:prstGeom prst="rect">
            <a:avLst/>
          </a:prstGeom>
        </p:spPr>
      </p:pic>
      <p:pic>
        <p:nvPicPr>
          <p:cNvPr id="2" name="Grafik 1">
            <a:extLst>
              <a:ext uri="{FF2B5EF4-FFF2-40B4-BE49-F238E27FC236}">
                <a16:creationId xmlns="" xmlns:a16="http://schemas.microsoft.com/office/drawing/2014/main" id="{24BF478D-4E7F-9AD1-9AE6-47DE7A0010D0}"/>
              </a:ext>
            </a:extLst>
          </p:cNvPr>
          <p:cNvPicPr>
            <a:picLocks noChangeAspect="1"/>
          </p:cNvPicPr>
          <p:nvPr/>
        </p:nvPicPr>
        <p:blipFill rotWithShape="1">
          <a:blip r:embed="rId2"/>
          <a:srcRect l="34412" t="15185" r="57518" b="81368"/>
          <a:stretch/>
        </p:blipFill>
        <p:spPr>
          <a:xfrm>
            <a:off x="8277224" y="5276850"/>
            <a:ext cx="2206087" cy="1000125"/>
          </a:xfrm>
          <a:prstGeom prst="rect">
            <a:avLst/>
          </a:prstGeom>
        </p:spPr>
      </p:pic>
      <p:sp>
        <p:nvSpPr>
          <p:cNvPr id="4" name="Untertitel 4">
            <a:extLst>
              <a:ext uri="{FF2B5EF4-FFF2-40B4-BE49-F238E27FC236}">
                <a16:creationId xmlns="" xmlns:a16="http://schemas.microsoft.com/office/drawing/2014/main" id="{DCC22165-73C6-5CF3-DC2C-6838581EF49A}"/>
              </a:ext>
            </a:extLst>
          </p:cNvPr>
          <p:cNvSpPr txBox="1">
            <a:spLocks/>
          </p:cNvSpPr>
          <p:nvPr/>
        </p:nvSpPr>
        <p:spPr>
          <a:xfrm>
            <a:off x="9270731" y="4423250"/>
            <a:ext cx="2790825"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dirty="0">
                <a:solidFill>
                  <a:schemeClr val="accent3">
                    <a:lumMod val="50000"/>
                  </a:schemeClr>
                </a:solidFill>
                <a:latin typeface="Arial" panose="020B0604020202020204" pitchFamily="34" charset="0"/>
                <a:cs typeface="Arial" panose="020B0604020202020204" pitchFamily="34" charset="0"/>
              </a:rPr>
              <a:t>Screening </a:t>
            </a:r>
            <a:r>
              <a:rPr lang="de-DE" dirty="0" err="1">
                <a:solidFill>
                  <a:schemeClr val="accent3">
                    <a:lumMod val="50000"/>
                  </a:schemeClr>
                </a:solidFill>
                <a:latin typeface="Arial" panose="020B0604020202020204" pitchFamily="34" charset="0"/>
                <a:cs typeface="Arial" panose="020B0604020202020204" pitchFamily="34" charset="0"/>
              </a:rPr>
              <a:t>function</a:t>
            </a:r>
            <a:endParaRPr lang="en-GB" dirty="0">
              <a:solidFill>
                <a:schemeClr val="accent3">
                  <a:lumMod val="50000"/>
                </a:schemeClr>
              </a:solidFill>
              <a:latin typeface="Arial" panose="020B0604020202020204" pitchFamily="34" charset="0"/>
              <a:cs typeface="Arial" panose="020B0604020202020204" pitchFamily="34" charset="0"/>
            </a:endParaRPr>
          </a:p>
        </p:txBody>
      </p:sp>
      <p:cxnSp>
        <p:nvCxnSpPr>
          <p:cNvPr id="6" name="Gerade Verbindung mit Pfeil 5">
            <a:extLst>
              <a:ext uri="{FF2B5EF4-FFF2-40B4-BE49-F238E27FC236}">
                <a16:creationId xmlns="" xmlns:a16="http://schemas.microsoft.com/office/drawing/2014/main" id="{DF5B3B1A-52F3-1564-D6FA-722087341907}"/>
              </a:ext>
            </a:extLst>
          </p:cNvPr>
          <p:cNvCxnSpPr>
            <a:cxnSpLocks/>
          </p:cNvCxnSpPr>
          <p:nvPr/>
        </p:nvCxnSpPr>
        <p:spPr>
          <a:xfrm>
            <a:off x="9801225" y="4855445"/>
            <a:ext cx="0" cy="440455"/>
          </a:xfrm>
          <a:prstGeom prst="straightConnector1">
            <a:avLst/>
          </a:prstGeom>
          <a:ln w="5715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 xmlns:a16="http://schemas.microsoft.com/office/drawing/2014/main" id="{18992C34-BAAC-39BB-3038-C5F39C840787}"/>
              </a:ext>
            </a:extLst>
          </p:cNvPr>
          <p:cNvPicPr>
            <a:picLocks noChangeAspect="1"/>
          </p:cNvPicPr>
          <p:nvPr/>
        </p:nvPicPr>
        <p:blipFill rotWithShape="1">
          <a:blip r:embed="rId2"/>
          <a:srcRect l="21102" t="15316" r="70828" b="81237"/>
          <a:stretch/>
        </p:blipFill>
        <p:spPr>
          <a:xfrm>
            <a:off x="3297508" y="5300958"/>
            <a:ext cx="2206087" cy="1000125"/>
          </a:xfrm>
          <a:prstGeom prst="rect">
            <a:avLst/>
          </a:prstGeom>
        </p:spPr>
      </p:pic>
      <p:sp>
        <p:nvSpPr>
          <p:cNvPr id="8" name="Titel 3">
            <a:extLst>
              <a:ext uri="{FF2B5EF4-FFF2-40B4-BE49-F238E27FC236}">
                <a16:creationId xmlns="" xmlns:a16="http://schemas.microsoft.com/office/drawing/2014/main" id="{D131CD0D-208B-0C56-1DC5-314E05548F9B}"/>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a:solidFill>
                  <a:schemeClr val="accent3">
                    <a:lumMod val="50000"/>
                  </a:schemeClr>
                </a:solidFill>
                <a:latin typeface="Arial" panose="020B0604020202020204" pitchFamily="34" charset="0"/>
                <a:cs typeface="Arial" panose="020B0604020202020204" pitchFamily="34" charset="0"/>
              </a:rPr>
              <a:t>12</a:t>
            </a:r>
          </a:p>
        </p:txBody>
      </p:sp>
    </p:spTree>
    <p:extLst>
      <p:ext uri="{BB962C8B-B14F-4D97-AF65-F5344CB8AC3E}">
        <p14:creationId xmlns:p14="http://schemas.microsoft.com/office/powerpoint/2010/main" val="294609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 name="Ellipse 723">
            <a:extLst>
              <a:ext uri="{FF2B5EF4-FFF2-40B4-BE49-F238E27FC236}">
                <a16:creationId xmlns="" xmlns:a16="http://schemas.microsoft.com/office/drawing/2014/main" id="{DB2C9B06-8378-74AB-5A5D-2C50C904A150}"/>
              </a:ext>
            </a:extLst>
          </p:cNvPr>
          <p:cNvSpPr/>
          <p:nvPr/>
        </p:nvSpPr>
        <p:spPr>
          <a:xfrm>
            <a:off x="8496559" y="3491750"/>
            <a:ext cx="469899" cy="466778"/>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9" name="Ellipse 328">
            <a:extLst>
              <a:ext uri="{FF2B5EF4-FFF2-40B4-BE49-F238E27FC236}">
                <a16:creationId xmlns="" xmlns:a16="http://schemas.microsoft.com/office/drawing/2014/main" id="{196EE44D-6E1E-76FD-9585-19C1A271A892}"/>
              </a:ext>
            </a:extLst>
          </p:cNvPr>
          <p:cNvSpPr/>
          <p:nvPr/>
        </p:nvSpPr>
        <p:spPr>
          <a:xfrm>
            <a:off x="3324441" y="2875037"/>
            <a:ext cx="336410" cy="349482"/>
          </a:xfrm>
          <a:prstGeom prst="ellipse">
            <a:avLst/>
          </a:prstGeom>
          <a:solidFill>
            <a:schemeClr val="accent4">
              <a:lumMod val="60000"/>
              <a:lumOff val="40000"/>
            </a:scheme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0" name="Ellipse 329">
            <a:extLst>
              <a:ext uri="{FF2B5EF4-FFF2-40B4-BE49-F238E27FC236}">
                <a16:creationId xmlns="" xmlns:a16="http://schemas.microsoft.com/office/drawing/2014/main" id="{F69EB0D2-61A8-D583-E0DE-B1C61B02DE7E}"/>
              </a:ext>
            </a:extLst>
          </p:cNvPr>
          <p:cNvSpPr/>
          <p:nvPr/>
        </p:nvSpPr>
        <p:spPr>
          <a:xfrm>
            <a:off x="3368658" y="3560472"/>
            <a:ext cx="336410" cy="349482"/>
          </a:xfrm>
          <a:prstGeom prst="ellipse">
            <a:avLst/>
          </a:prstGeom>
          <a:solidFill>
            <a:schemeClr val="accent5">
              <a:lumMod val="60000"/>
              <a:lumOff val="40000"/>
            </a:scheme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hteck 11">
            <a:extLst>
              <a:ext uri="{FF2B5EF4-FFF2-40B4-BE49-F238E27FC236}">
                <a16:creationId xmlns="" xmlns:a16="http://schemas.microsoft.com/office/drawing/2014/main" id="{8473C043-F0A8-48E4-836D-07E4463CC725}"/>
              </a:ext>
            </a:extLst>
          </p:cNvPr>
          <p:cNvSpPr/>
          <p:nvPr/>
        </p:nvSpPr>
        <p:spPr>
          <a:xfrm>
            <a:off x="1449557" y="816925"/>
            <a:ext cx="8238478" cy="51578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Grafik 50">
            <a:extLst>
              <a:ext uri="{FF2B5EF4-FFF2-40B4-BE49-F238E27FC236}">
                <a16:creationId xmlns="" xmlns:a16="http://schemas.microsoft.com/office/drawing/2014/main" id="{3A3D89CF-9297-490B-AA49-1812D60DE1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1752" y="843413"/>
            <a:ext cx="7621021" cy="4984148"/>
          </a:xfrm>
          <a:prstGeom prst="rect">
            <a:avLst/>
          </a:prstGeom>
          <a:solidFill>
            <a:schemeClr val="accent4">
              <a:lumMod val="60000"/>
              <a:lumOff val="40000"/>
            </a:schemeClr>
          </a:solidFill>
        </p:spPr>
      </p:pic>
      <p:sp>
        <p:nvSpPr>
          <p:cNvPr id="2" name="Ellipse 1">
            <a:extLst>
              <a:ext uri="{FF2B5EF4-FFF2-40B4-BE49-F238E27FC236}">
                <a16:creationId xmlns="" xmlns:a16="http://schemas.microsoft.com/office/drawing/2014/main" id="{8043CD38-9EBC-4F99-8630-490F25C9EDAB}"/>
              </a:ext>
            </a:extLst>
          </p:cNvPr>
          <p:cNvSpPr/>
          <p:nvPr/>
        </p:nvSpPr>
        <p:spPr>
          <a:xfrm>
            <a:off x="4310491" y="2849206"/>
            <a:ext cx="113121" cy="116807"/>
          </a:xfrm>
          <a:prstGeom prst="ellipse">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Ellipse 16">
            <a:extLst>
              <a:ext uri="{FF2B5EF4-FFF2-40B4-BE49-F238E27FC236}">
                <a16:creationId xmlns="" xmlns:a16="http://schemas.microsoft.com/office/drawing/2014/main" id="{A785B5E6-DF0A-4FBE-9860-5D62447D10F1}"/>
              </a:ext>
            </a:extLst>
          </p:cNvPr>
          <p:cNvSpPr/>
          <p:nvPr/>
        </p:nvSpPr>
        <p:spPr>
          <a:xfrm>
            <a:off x="4229591" y="3550943"/>
            <a:ext cx="113121" cy="116807"/>
          </a:xfrm>
          <a:prstGeom prst="ellipse">
            <a:avLst/>
          </a:prstGeom>
          <a:solidFill>
            <a:srgbClr val="FFC000">
              <a:alpha val="74118"/>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Ellipse 20">
            <a:extLst>
              <a:ext uri="{FF2B5EF4-FFF2-40B4-BE49-F238E27FC236}">
                <a16:creationId xmlns="" xmlns:a16="http://schemas.microsoft.com/office/drawing/2014/main" id="{14A90EC4-E860-4E13-8A63-7C55ADB394A5}"/>
              </a:ext>
            </a:extLst>
          </p:cNvPr>
          <p:cNvSpPr/>
          <p:nvPr/>
        </p:nvSpPr>
        <p:spPr>
          <a:xfrm>
            <a:off x="4368039" y="3034710"/>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Ellipse 22">
            <a:extLst>
              <a:ext uri="{FF2B5EF4-FFF2-40B4-BE49-F238E27FC236}">
                <a16:creationId xmlns="" xmlns:a16="http://schemas.microsoft.com/office/drawing/2014/main" id="{42C2B841-9B48-452D-95D0-3986FAD5AAA3}"/>
              </a:ext>
            </a:extLst>
          </p:cNvPr>
          <p:cNvSpPr/>
          <p:nvPr/>
        </p:nvSpPr>
        <p:spPr>
          <a:xfrm>
            <a:off x="4344206" y="3634125"/>
            <a:ext cx="113121" cy="116807"/>
          </a:xfrm>
          <a:prstGeom prst="ellipse">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Ellipse 23">
            <a:extLst>
              <a:ext uri="{FF2B5EF4-FFF2-40B4-BE49-F238E27FC236}">
                <a16:creationId xmlns="" xmlns:a16="http://schemas.microsoft.com/office/drawing/2014/main" id="{1F89AE8E-70FE-4BAA-8F10-06103352CA00}"/>
              </a:ext>
            </a:extLst>
          </p:cNvPr>
          <p:cNvSpPr/>
          <p:nvPr/>
        </p:nvSpPr>
        <p:spPr>
          <a:xfrm>
            <a:off x="4345343" y="3419665"/>
            <a:ext cx="113121" cy="116807"/>
          </a:xfrm>
          <a:prstGeom prst="ellipse">
            <a:avLst/>
          </a:prstGeom>
          <a:solidFill>
            <a:srgbClr val="FFC000">
              <a:alpha val="74118"/>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Ellipse 24">
            <a:extLst>
              <a:ext uri="{FF2B5EF4-FFF2-40B4-BE49-F238E27FC236}">
                <a16:creationId xmlns="" xmlns:a16="http://schemas.microsoft.com/office/drawing/2014/main" id="{794C2060-ECF6-4ACC-8270-FBD8975AA9E7}"/>
              </a:ext>
            </a:extLst>
          </p:cNvPr>
          <p:cNvSpPr/>
          <p:nvPr/>
        </p:nvSpPr>
        <p:spPr>
          <a:xfrm>
            <a:off x="4539073" y="2861760"/>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Ellipse 41">
            <a:extLst>
              <a:ext uri="{FF2B5EF4-FFF2-40B4-BE49-F238E27FC236}">
                <a16:creationId xmlns="" xmlns:a16="http://schemas.microsoft.com/office/drawing/2014/main" id="{30696B3B-F272-488D-8B0F-958F5EB04C60}"/>
              </a:ext>
            </a:extLst>
          </p:cNvPr>
          <p:cNvSpPr/>
          <p:nvPr/>
        </p:nvSpPr>
        <p:spPr>
          <a:xfrm>
            <a:off x="4283457" y="3264978"/>
            <a:ext cx="113121" cy="116807"/>
          </a:xfrm>
          <a:prstGeom prst="ellipse">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Ellipse 66">
            <a:extLst>
              <a:ext uri="{FF2B5EF4-FFF2-40B4-BE49-F238E27FC236}">
                <a16:creationId xmlns="" xmlns:a16="http://schemas.microsoft.com/office/drawing/2014/main" id="{C7FA092F-0075-41DB-80D8-0F79CDCD216A}"/>
              </a:ext>
            </a:extLst>
          </p:cNvPr>
          <p:cNvSpPr/>
          <p:nvPr/>
        </p:nvSpPr>
        <p:spPr>
          <a:xfrm>
            <a:off x="4464194" y="3824008"/>
            <a:ext cx="113121" cy="116807"/>
          </a:xfrm>
          <a:prstGeom prst="ellipse">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Ellipse 27">
            <a:extLst>
              <a:ext uri="{FF2B5EF4-FFF2-40B4-BE49-F238E27FC236}">
                <a16:creationId xmlns="" xmlns:a16="http://schemas.microsoft.com/office/drawing/2014/main" id="{7F88D4DB-8CE8-4ACD-A037-A2FC81A318CE}"/>
              </a:ext>
            </a:extLst>
          </p:cNvPr>
          <p:cNvSpPr/>
          <p:nvPr/>
        </p:nvSpPr>
        <p:spPr>
          <a:xfrm>
            <a:off x="4258094" y="3839896"/>
            <a:ext cx="113121" cy="116807"/>
          </a:xfrm>
          <a:prstGeom prst="ellipse">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feld 39">
            <a:extLst>
              <a:ext uri="{FF2B5EF4-FFF2-40B4-BE49-F238E27FC236}">
                <a16:creationId xmlns="" xmlns:a16="http://schemas.microsoft.com/office/drawing/2014/main" id="{6804A31C-7594-4DD3-94F4-2A2035D15B12}"/>
              </a:ext>
            </a:extLst>
          </p:cNvPr>
          <p:cNvSpPr txBox="1"/>
          <p:nvPr/>
        </p:nvSpPr>
        <p:spPr>
          <a:xfrm>
            <a:off x="3276249" y="1472242"/>
            <a:ext cx="499338" cy="461665"/>
          </a:xfrm>
          <a:prstGeom prst="rect">
            <a:avLst/>
          </a:prstGeom>
          <a:noFill/>
        </p:spPr>
        <p:txBody>
          <a:bodyPr wrap="square" rtlCol="0">
            <a:spAutoFit/>
          </a:bodyPr>
          <a:lstStyle/>
          <a:p>
            <a:r>
              <a:rPr lang="de-DE" sz="2400" dirty="0">
                <a:solidFill>
                  <a:schemeClr val="accent3">
                    <a:lumMod val="50000"/>
                  </a:schemeClr>
                </a:solidFill>
                <a:latin typeface="Arial" panose="020B0604020202020204" pitchFamily="34" charset="0"/>
                <a:cs typeface="Arial" panose="020B0604020202020204" pitchFamily="34" charset="0"/>
              </a:rPr>
              <a:t>III</a:t>
            </a:r>
          </a:p>
        </p:txBody>
      </p:sp>
      <p:sp>
        <p:nvSpPr>
          <p:cNvPr id="41" name="Textfeld 40">
            <a:extLst>
              <a:ext uri="{FF2B5EF4-FFF2-40B4-BE49-F238E27FC236}">
                <a16:creationId xmlns="" xmlns:a16="http://schemas.microsoft.com/office/drawing/2014/main" id="{55A173AC-A051-48FB-8F91-D922A95BE220}"/>
              </a:ext>
            </a:extLst>
          </p:cNvPr>
          <p:cNvSpPr txBox="1"/>
          <p:nvPr/>
        </p:nvSpPr>
        <p:spPr>
          <a:xfrm>
            <a:off x="4355748" y="1472013"/>
            <a:ext cx="664845" cy="461665"/>
          </a:xfrm>
          <a:prstGeom prst="rect">
            <a:avLst/>
          </a:prstGeom>
          <a:noFill/>
        </p:spPr>
        <p:txBody>
          <a:bodyPr wrap="square" rtlCol="0">
            <a:spAutoFit/>
          </a:bodyPr>
          <a:lstStyle/>
          <a:p>
            <a:r>
              <a:rPr lang="de-DE" sz="2400" dirty="0">
                <a:solidFill>
                  <a:schemeClr val="accent3">
                    <a:lumMod val="50000"/>
                  </a:schemeClr>
                </a:solidFill>
                <a:latin typeface="Arial" panose="020B0604020202020204" pitchFamily="34" charset="0"/>
                <a:cs typeface="Arial" panose="020B0604020202020204" pitchFamily="34" charset="0"/>
              </a:rPr>
              <a:t>I</a:t>
            </a:r>
          </a:p>
        </p:txBody>
      </p:sp>
      <p:sp>
        <p:nvSpPr>
          <p:cNvPr id="53" name="Ellipse 52">
            <a:extLst>
              <a:ext uri="{FF2B5EF4-FFF2-40B4-BE49-F238E27FC236}">
                <a16:creationId xmlns="" xmlns:a16="http://schemas.microsoft.com/office/drawing/2014/main" id="{B8121BAE-9B62-4228-AFDB-E23646780C71}"/>
              </a:ext>
            </a:extLst>
          </p:cNvPr>
          <p:cNvSpPr/>
          <p:nvPr/>
        </p:nvSpPr>
        <p:spPr>
          <a:xfrm>
            <a:off x="4427214" y="3163487"/>
            <a:ext cx="113121" cy="116807"/>
          </a:xfrm>
          <a:prstGeom prst="ellipse">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Ellipse 56">
            <a:extLst>
              <a:ext uri="{FF2B5EF4-FFF2-40B4-BE49-F238E27FC236}">
                <a16:creationId xmlns="" xmlns:a16="http://schemas.microsoft.com/office/drawing/2014/main" id="{C6607BBD-1DDF-4D48-95E0-DE6AF6009E1E}"/>
              </a:ext>
            </a:extLst>
          </p:cNvPr>
          <p:cNvSpPr/>
          <p:nvPr/>
        </p:nvSpPr>
        <p:spPr>
          <a:xfrm rot="802215">
            <a:off x="3535039" y="3294860"/>
            <a:ext cx="248892" cy="19213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Ellipse 57">
            <a:extLst>
              <a:ext uri="{FF2B5EF4-FFF2-40B4-BE49-F238E27FC236}">
                <a16:creationId xmlns="" xmlns:a16="http://schemas.microsoft.com/office/drawing/2014/main" id="{29149B69-F765-429C-ACEB-6D91B34DB3F9}"/>
              </a:ext>
            </a:extLst>
          </p:cNvPr>
          <p:cNvSpPr/>
          <p:nvPr/>
        </p:nvSpPr>
        <p:spPr>
          <a:xfrm rot="20859210">
            <a:off x="3250819" y="2971566"/>
            <a:ext cx="248892" cy="19213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Ellipse 58">
            <a:extLst>
              <a:ext uri="{FF2B5EF4-FFF2-40B4-BE49-F238E27FC236}">
                <a16:creationId xmlns="" xmlns:a16="http://schemas.microsoft.com/office/drawing/2014/main" id="{E5CE890E-AE27-4E09-948D-1839BDBC3851}"/>
              </a:ext>
            </a:extLst>
          </p:cNvPr>
          <p:cNvSpPr/>
          <p:nvPr/>
        </p:nvSpPr>
        <p:spPr>
          <a:xfrm rot="20859210">
            <a:off x="3489012" y="2917812"/>
            <a:ext cx="248892" cy="19213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Ellipse 60">
            <a:extLst>
              <a:ext uri="{FF2B5EF4-FFF2-40B4-BE49-F238E27FC236}">
                <a16:creationId xmlns="" xmlns:a16="http://schemas.microsoft.com/office/drawing/2014/main" id="{41EDF0FB-D8AA-4C09-8245-848F7569C759}"/>
              </a:ext>
            </a:extLst>
          </p:cNvPr>
          <p:cNvSpPr/>
          <p:nvPr/>
        </p:nvSpPr>
        <p:spPr>
          <a:xfrm>
            <a:off x="3500919" y="2918363"/>
            <a:ext cx="53965" cy="54480"/>
          </a:xfrm>
          <a:prstGeom prst="ellipse">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Ellipse 61">
            <a:extLst>
              <a:ext uri="{FF2B5EF4-FFF2-40B4-BE49-F238E27FC236}">
                <a16:creationId xmlns="" xmlns:a16="http://schemas.microsoft.com/office/drawing/2014/main" id="{0AEEA49C-6780-4432-9904-EC41AB543AE5}"/>
              </a:ext>
            </a:extLst>
          </p:cNvPr>
          <p:cNvSpPr/>
          <p:nvPr/>
        </p:nvSpPr>
        <p:spPr>
          <a:xfrm>
            <a:off x="3557486" y="3077017"/>
            <a:ext cx="53965" cy="54480"/>
          </a:xfrm>
          <a:prstGeom prst="ellipse">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Ellipse 62">
            <a:extLst>
              <a:ext uri="{FF2B5EF4-FFF2-40B4-BE49-F238E27FC236}">
                <a16:creationId xmlns="" xmlns:a16="http://schemas.microsoft.com/office/drawing/2014/main" id="{52DB70A8-27A0-404A-A257-B0C8ED582078}"/>
              </a:ext>
            </a:extLst>
          </p:cNvPr>
          <p:cNvSpPr/>
          <p:nvPr/>
        </p:nvSpPr>
        <p:spPr>
          <a:xfrm>
            <a:off x="3669070" y="3041140"/>
            <a:ext cx="53965" cy="54480"/>
          </a:xfrm>
          <a:prstGeom prst="ellipse">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Ellipse 63">
            <a:extLst>
              <a:ext uri="{FF2B5EF4-FFF2-40B4-BE49-F238E27FC236}">
                <a16:creationId xmlns="" xmlns:a16="http://schemas.microsoft.com/office/drawing/2014/main" id="{F31121F8-B256-4B6E-8CC7-D90B4DD2DDD2}"/>
              </a:ext>
            </a:extLst>
          </p:cNvPr>
          <p:cNvSpPr/>
          <p:nvPr/>
        </p:nvSpPr>
        <p:spPr>
          <a:xfrm>
            <a:off x="3640486" y="2893424"/>
            <a:ext cx="53965" cy="54480"/>
          </a:xfrm>
          <a:prstGeom prst="ellipse">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Ellipse 64">
            <a:extLst>
              <a:ext uri="{FF2B5EF4-FFF2-40B4-BE49-F238E27FC236}">
                <a16:creationId xmlns="" xmlns:a16="http://schemas.microsoft.com/office/drawing/2014/main" id="{4BF9C49D-C3C7-42ED-B926-CDBBCB36E548}"/>
              </a:ext>
            </a:extLst>
          </p:cNvPr>
          <p:cNvSpPr/>
          <p:nvPr/>
        </p:nvSpPr>
        <p:spPr>
          <a:xfrm>
            <a:off x="3244895" y="3002549"/>
            <a:ext cx="53965" cy="54480"/>
          </a:xfrm>
          <a:prstGeom prst="ellipse">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Ellipse 67">
            <a:extLst>
              <a:ext uri="{FF2B5EF4-FFF2-40B4-BE49-F238E27FC236}">
                <a16:creationId xmlns="" xmlns:a16="http://schemas.microsoft.com/office/drawing/2014/main" id="{9DBAE707-CD8F-423D-8D27-DEB717E93E31}"/>
              </a:ext>
            </a:extLst>
          </p:cNvPr>
          <p:cNvSpPr/>
          <p:nvPr/>
        </p:nvSpPr>
        <p:spPr>
          <a:xfrm>
            <a:off x="3311729" y="3140800"/>
            <a:ext cx="53965" cy="54480"/>
          </a:xfrm>
          <a:prstGeom prst="ellipse">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Ellipse 68">
            <a:extLst>
              <a:ext uri="{FF2B5EF4-FFF2-40B4-BE49-F238E27FC236}">
                <a16:creationId xmlns="" xmlns:a16="http://schemas.microsoft.com/office/drawing/2014/main" id="{985A2017-695B-484F-B154-C0629348DF25}"/>
              </a:ext>
            </a:extLst>
          </p:cNvPr>
          <p:cNvSpPr/>
          <p:nvPr/>
        </p:nvSpPr>
        <p:spPr>
          <a:xfrm>
            <a:off x="3423313" y="3104923"/>
            <a:ext cx="53965" cy="54480"/>
          </a:xfrm>
          <a:prstGeom prst="ellipse">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Ellipse 69">
            <a:extLst>
              <a:ext uri="{FF2B5EF4-FFF2-40B4-BE49-F238E27FC236}">
                <a16:creationId xmlns="" xmlns:a16="http://schemas.microsoft.com/office/drawing/2014/main" id="{DB9B74FE-C2E6-43A2-A383-186A5EB4B2B2}"/>
              </a:ext>
            </a:extLst>
          </p:cNvPr>
          <p:cNvSpPr/>
          <p:nvPr/>
        </p:nvSpPr>
        <p:spPr>
          <a:xfrm>
            <a:off x="3394729" y="2957207"/>
            <a:ext cx="53965" cy="54480"/>
          </a:xfrm>
          <a:prstGeom prst="ellipse">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Ellipse 70">
            <a:extLst>
              <a:ext uri="{FF2B5EF4-FFF2-40B4-BE49-F238E27FC236}">
                <a16:creationId xmlns="" xmlns:a16="http://schemas.microsoft.com/office/drawing/2014/main" id="{B4646931-CC3F-4B9D-8A97-A2CC0C01BC6B}"/>
              </a:ext>
            </a:extLst>
          </p:cNvPr>
          <p:cNvSpPr/>
          <p:nvPr/>
        </p:nvSpPr>
        <p:spPr>
          <a:xfrm>
            <a:off x="3574278" y="2896673"/>
            <a:ext cx="53965" cy="54480"/>
          </a:xfrm>
          <a:prstGeom prst="ellipse">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Ellipse 71">
            <a:extLst>
              <a:ext uri="{FF2B5EF4-FFF2-40B4-BE49-F238E27FC236}">
                <a16:creationId xmlns="" xmlns:a16="http://schemas.microsoft.com/office/drawing/2014/main" id="{7644289C-EA2A-4692-9FBE-2B106FCAAC43}"/>
              </a:ext>
            </a:extLst>
          </p:cNvPr>
          <p:cNvSpPr/>
          <p:nvPr/>
        </p:nvSpPr>
        <p:spPr>
          <a:xfrm>
            <a:off x="3702608" y="2961593"/>
            <a:ext cx="53965" cy="54480"/>
          </a:xfrm>
          <a:prstGeom prst="ellipse">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Ellipse 72">
            <a:extLst>
              <a:ext uri="{FF2B5EF4-FFF2-40B4-BE49-F238E27FC236}">
                <a16:creationId xmlns="" xmlns:a16="http://schemas.microsoft.com/office/drawing/2014/main" id="{C68062CE-D291-415D-BE83-43DFCBF059DE}"/>
              </a:ext>
            </a:extLst>
          </p:cNvPr>
          <p:cNvSpPr/>
          <p:nvPr/>
        </p:nvSpPr>
        <p:spPr>
          <a:xfrm>
            <a:off x="3620929" y="3071974"/>
            <a:ext cx="53965" cy="54480"/>
          </a:xfrm>
          <a:prstGeom prst="ellipse">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Ellipse 73">
            <a:extLst>
              <a:ext uri="{FF2B5EF4-FFF2-40B4-BE49-F238E27FC236}">
                <a16:creationId xmlns="" xmlns:a16="http://schemas.microsoft.com/office/drawing/2014/main" id="{10C04C22-6B20-4175-9435-8B6CA7FAC1D3}"/>
              </a:ext>
            </a:extLst>
          </p:cNvPr>
          <p:cNvSpPr/>
          <p:nvPr/>
        </p:nvSpPr>
        <p:spPr>
          <a:xfrm>
            <a:off x="3366383" y="3132163"/>
            <a:ext cx="53965" cy="54480"/>
          </a:xfrm>
          <a:prstGeom prst="ellipse">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Ellipse 74">
            <a:extLst>
              <a:ext uri="{FF2B5EF4-FFF2-40B4-BE49-F238E27FC236}">
                <a16:creationId xmlns="" xmlns:a16="http://schemas.microsoft.com/office/drawing/2014/main" id="{A02A9184-9A7B-4B89-97A4-2C347CE04486}"/>
              </a:ext>
            </a:extLst>
          </p:cNvPr>
          <p:cNvSpPr/>
          <p:nvPr/>
        </p:nvSpPr>
        <p:spPr>
          <a:xfrm>
            <a:off x="3230437" y="3088706"/>
            <a:ext cx="53965" cy="54480"/>
          </a:xfrm>
          <a:prstGeom prst="ellipse">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Ellipse 75">
            <a:extLst>
              <a:ext uri="{FF2B5EF4-FFF2-40B4-BE49-F238E27FC236}">
                <a16:creationId xmlns="" xmlns:a16="http://schemas.microsoft.com/office/drawing/2014/main" id="{A8FE4466-53FE-4EE3-9A96-A96D2A448FCB}"/>
              </a:ext>
            </a:extLst>
          </p:cNvPr>
          <p:cNvSpPr/>
          <p:nvPr/>
        </p:nvSpPr>
        <p:spPr>
          <a:xfrm>
            <a:off x="3315686" y="2952147"/>
            <a:ext cx="53965" cy="54480"/>
          </a:xfrm>
          <a:prstGeom prst="ellipse">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Ellipse 76">
            <a:extLst>
              <a:ext uri="{FF2B5EF4-FFF2-40B4-BE49-F238E27FC236}">
                <a16:creationId xmlns="" xmlns:a16="http://schemas.microsoft.com/office/drawing/2014/main" id="{954ADC6F-78C2-4269-80EB-9B522297E970}"/>
              </a:ext>
            </a:extLst>
          </p:cNvPr>
          <p:cNvSpPr/>
          <p:nvPr/>
        </p:nvSpPr>
        <p:spPr>
          <a:xfrm>
            <a:off x="3527901" y="3310079"/>
            <a:ext cx="53965" cy="54480"/>
          </a:xfrm>
          <a:prstGeom prst="ellipse">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Ellipse 77">
            <a:extLst>
              <a:ext uri="{FF2B5EF4-FFF2-40B4-BE49-F238E27FC236}">
                <a16:creationId xmlns="" xmlns:a16="http://schemas.microsoft.com/office/drawing/2014/main" id="{FA98D4C9-C876-42D0-B47C-599862A43ED1}"/>
              </a:ext>
            </a:extLst>
          </p:cNvPr>
          <p:cNvSpPr/>
          <p:nvPr/>
        </p:nvSpPr>
        <p:spPr>
          <a:xfrm>
            <a:off x="3581866" y="3446719"/>
            <a:ext cx="53965" cy="54480"/>
          </a:xfrm>
          <a:prstGeom prst="ellipse">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Ellipse 78">
            <a:extLst>
              <a:ext uri="{FF2B5EF4-FFF2-40B4-BE49-F238E27FC236}">
                <a16:creationId xmlns="" xmlns:a16="http://schemas.microsoft.com/office/drawing/2014/main" id="{4C39B827-0F4D-418A-9B87-B9B1B92587D4}"/>
              </a:ext>
            </a:extLst>
          </p:cNvPr>
          <p:cNvSpPr/>
          <p:nvPr/>
        </p:nvSpPr>
        <p:spPr>
          <a:xfrm>
            <a:off x="3732131" y="3422138"/>
            <a:ext cx="53965" cy="54480"/>
          </a:xfrm>
          <a:prstGeom prst="ellipse">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Ellipse 79">
            <a:extLst>
              <a:ext uri="{FF2B5EF4-FFF2-40B4-BE49-F238E27FC236}">
                <a16:creationId xmlns="" xmlns:a16="http://schemas.microsoft.com/office/drawing/2014/main" id="{FC3640CD-F250-4F66-88E9-CCE31110F6CC}"/>
              </a:ext>
            </a:extLst>
          </p:cNvPr>
          <p:cNvSpPr/>
          <p:nvPr/>
        </p:nvSpPr>
        <p:spPr>
          <a:xfrm>
            <a:off x="3690314" y="3277312"/>
            <a:ext cx="53965" cy="54480"/>
          </a:xfrm>
          <a:prstGeom prst="ellipse">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Ellipse 80">
            <a:extLst>
              <a:ext uri="{FF2B5EF4-FFF2-40B4-BE49-F238E27FC236}">
                <a16:creationId xmlns="" xmlns:a16="http://schemas.microsoft.com/office/drawing/2014/main" id="{BEDF9B41-18D7-4152-B510-DB2DED686A4D}"/>
              </a:ext>
            </a:extLst>
          </p:cNvPr>
          <p:cNvSpPr/>
          <p:nvPr/>
        </p:nvSpPr>
        <p:spPr>
          <a:xfrm>
            <a:off x="3664954" y="3456819"/>
            <a:ext cx="53965" cy="54480"/>
          </a:xfrm>
          <a:prstGeom prst="ellipse">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Ellipse 81">
            <a:extLst>
              <a:ext uri="{FF2B5EF4-FFF2-40B4-BE49-F238E27FC236}">
                <a16:creationId xmlns="" xmlns:a16="http://schemas.microsoft.com/office/drawing/2014/main" id="{C9EA534E-9015-4984-AC7D-9A34BA67E09F}"/>
              </a:ext>
            </a:extLst>
          </p:cNvPr>
          <p:cNvSpPr/>
          <p:nvPr/>
        </p:nvSpPr>
        <p:spPr>
          <a:xfrm>
            <a:off x="3520313" y="3399272"/>
            <a:ext cx="53965" cy="54480"/>
          </a:xfrm>
          <a:prstGeom prst="ellipse">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Ellipse 82">
            <a:extLst>
              <a:ext uri="{FF2B5EF4-FFF2-40B4-BE49-F238E27FC236}">
                <a16:creationId xmlns="" xmlns:a16="http://schemas.microsoft.com/office/drawing/2014/main" id="{358239E6-26B5-4EBF-9DD1-374E9D04096F}"/>
              </a:ext>
            </a:extLst>
          </p:cNvPr>
          <p:cNvSpPr/>
          <p:nvPr/>
        </p:nvSpPr>
        <p:spPr>
          <a:xfrm>
            <a:off x="3613150" y="3269362"/>
            <a:ext cx="53965" cy="54480"/>
          </a:xfrm>
          <a:prstGeom prst="ellipse">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Ellipse 83">
            <a:extLst>
              <a:ext uri="{FF2B5EF4-FFF2-40B4-BE49-F238E27FC236}">
                <a16:creationId xmlns="" xmlns:a16="http://schemas.microsoft.com/office/drawing/2014/main" id="{8156F0C6-E695-4578-AE93-D2045A7E57BD}"/>
              </a:ext>
            </a:extLst>
          </p:cNvPr>
          <p:cNvSpPr/>
          <p:nvPr/>
        </p:nvSpPr>
        <p:spPr>
          <a:xfrm>
            <a:off x="3745961" y="3342763"/>
            <a:ext cx="53965" cy="54480"/>
          </a:xfrm>
          <a:prstGeom prst="ellipse">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Ellipse 88">
            <a:extLst>
              <a:ext uri="{FF2B5EF4-FFF2-40B4-BE49-F238E27FC236}">
                <a16:creationId xmlns="" xmlns:a16="http://schemas.microsoft.com/office/drawing/2014/main" id="{34D21134-0169-4188-93E7-C14386216E49}"/>
              </a:ext>
            </a:extLst>
          </p:cNvPr>
          <p:cNvSpPr/>
          <p:nvPr/>
        </p:nvSpPr>
        <p:spPr>
          <a:xfrm rot="20834365">
            <a:off x="3187607" y="3329404"/>
            <a:ext cx="248892" cy="19213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Ellipse 89">
            <a:extLst>
              <a:ext uri="{FF2B5EF4-FFF2-40B4-BE49-F238E27FC236}">
                <a16:creationId xmlns="" xmlns:a16="http://schemas.microsoft.com/office/drawing/2014/main" id="{15A16D71-95EA-443B-BB20-0F8BF0FA5796}"/>
              </a:ext>
            </a:extLst>
          </p:cNvPr>
          <p:cNvSpPr/>
          <p:nvPr/>
        </p:nvSpPr>
        <p:spPr>
          <a:xfrm>
            <a:off x="3267095" y="3633530"/>
            <a:ext cx="248892" cy="19213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Ellipse 90">
            <a:extLst>
              <a:ext uri="{FF2B5EF4-FFF2-40B4-BE49-F238E27FC236}">
                <a16:creationId xmlns="" xmlns:a16="http://schemas.microsoft.com/office/drawing/2014/main" id="{0ECA8ABE-0282-4D25-AAF9-6CCE81F91CA1}"/>
              </a:ext>
            </a:extLst>
          </p:cNvPr>
          <p:cNvSpPr/>
          <p:nvPr/>
        </p:nvSpPr>
        <p:spPr>
          <a:xfrm>
            <a:off x="3546519" y="3648076"/>
            <a:ext cx="248892" cy="19213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Ellipse 92">
            <a:extLst>
              <a:ext uri="{FF2B5EF4-FFF2-40B4-BE49-F238E27FC236}">
                <a16:creationId xmlns="" xmlns:a16="http://schemas.microsoft.com/office/drawing/2014/main" id="{87AF93B3-F8E5-4021-8351-8E4B8CC5D21A}"/>
              </a:ext>
            </a:extLst>
          </p:cNvPr>
          <p:cNvSpPr/>
          <p:nvPr/>
        </p:nvSpPr>
        <p:spPr>
          <a:xfrm>
            <a:off x="3585584" y="3639119"/>
            <a:ext cx="53965" cy="54480"/>
          </a:xfrm>
          <a:prstGeom prst="ellipse">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Ellipse 93">
            <a:extLst>
              <a:ext uri="{FF2B5EF4-FFF2-40B4-BE49-F238E27FC236}">
                <a16:creationId xmlns="" xmlns:a16="http://schemas.microsoft.com/office/drawing/2014/main" id="{EC5A28FD-C873-49C5-941B-2A0663158CE9}"/>
              </a:ext>
            </a:extLst>
          </p:cNvPr>
          <p:cNvSpPr/>
          <p:nvPr/>
        </p:nvSpPr>
        <p:spPr>
          <a:xfrm>
            <a:off x="3572930" y="3797447"/>
            <a:ext cx="53965" cy="54480"/>
          </a:xfrm>
          <a:prstGeom prst="ellipse">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Ellipse 94">
            <a:extLst>
              <a:ext uri="{FF2B5EF4-FFF2-40B4-BE49-F238E27FC236}">
                <a16:creationId xmlns="" xmlns:a16="http://schemas.microsoft.com/office/drawing/2014/main" id="{0EF89A4D-8093-492C-AE7E-AE6EB3727B6F}"/>
              </a:ext>
            </a:extLst>
          </p:cNvPr>
          <p:cNvSpPr/>
          <p:nvPr/>
        </p:nvSpPr>
        <p:spPr>
          <a:xfrm>
            <a:off x="3728054" y="3783780"/>
            <a:ext cx="53965" cy="54480"/>
          </a:xfrm>
          <a:prstGeom prst="ellipse">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Ellipse 95">
            <a:extLst>
              <a:ext uri="{FF2B5EF4-FFF2-40B4-BE49-F238E27FC236}">
                <a16:creationId xmlns="" xmlns:a16="http://schemas.microsoft.com/office/drawing/2014/main" id="{26E079E9-E772-4C2A-9290-A1DA700225A4}"/>
              </a:ext>
            </a:extLst>
          </p:cNvPr>
          <p:cNvSpPr/>
          <p:nvPr/>
        </p:nvSpPr>
        <p:spPr>
          <a:xfrm>
            <a:off x="3732295" y="3653491"/>
            <a:ext cx="53965" cy="54480"/>
          </a:xfrm>
          <a:prstGeom prst="ellipse">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Ellipse 96">
            <a:extLst>
              <a:ext uri="{FF2B5EF4-FFF2-40B4-BE49-F238E27FC236}">
                <a16:creationId xmlns="" xmlns:a16="http://schemas.microsoft.com/office/drawing/2014/main" id="{1CBE597C-A0BA-49B4-9C26-739F7D8701FF}"/>
              </a:ext>
            </a:extLst>
          </p:cNvPr>
          <p:cNvSpPr/>
          <p:nvPr/>
        </p:nvSpPr>
        <p:spPr>
          <a:xfrm>
            <a:off x="3261511" y="3649520"/>
            <a:ext cx="53965" cy="54480"/>
          </a:xfrm>
          <a:prstGeom prst="ellipse">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Ellipse 97">
            <a:extLst>
              <a:ext uri="{FF2B5EF4-FFF2-40B4-BE49-F238E27FC236}">
                <a16:creationId xmlns="" xmlns:a16="http://schemas.microsoft.com/office/drawing/2014/main" id="{5175874C-FC8F-4202-8050-1AF5104C2382}"/>
              </a:ext>
            </a:extLst>
          </p:cNvPr>
          <p:cNvSpPr/>
          <p:nvPr/>
        </p:nvSpPr>
        <p:spPr>
          <a:xfrm>
            <a:off x="3320615" y="3792334"/>
            <a:ext cx="53965" cy="54480"/>
          </a:xfrm>
          <a:prstGeom prst="ellipse">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Ellipse 98">
            <a:extLst>
              <a:ext uri="{FF2B5EF4-FFF2-40B4-BE49-F238E27FC236}">
                <a16:creationId xmlns="" xmlns:a16="http://schemas.microsoft.com/office/drawing/2014/main" id="{A422A36D-9C5F-4285-8173-4D9D1DD4E217}"/>
              </a:ext>
            </a:extLst>
          </p:cNvPr>
          <p:cNvSpPr/>
          <p:nvPr/>
        </p:nvSpPr>
        <p:spPr>
          <a:xfrm>
            <a:off x="3445288" y="3778749"/>
            <a:ext cx="53965" cy="54480"/>
          </a:xfrm>
          <a:prstGeom prst="ellipse">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Ellipse 99">
            <a:extLst>
              <a:ext uri="{FF2B5EF4-FFF2-40B4-BE49-F238E27FC236}">
                <a16:creationId xmlns="" xmlns:a16="http://schemas.microsoft.com/office/drawing/2014/main" id="{697F973C-06F3-4877-B292-C38E3A63B37A}"/>
              </a:ext>
            </a:extLst>
          </p:cNvPr>
          <p:cNvSpPr/>
          <p:nvPr/>
        </p:nvSpPr>
        <p:spPr>
          <a:xfrm>
            <a:off x="3433657" y="3626251"/>
            <a:ext cx="53965" cy="54480"/>
          </a:xfrm>
          <a:prstGeom prst="ellipse">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Ellipse 100">
            <a:extLst>
              <a:ext uri="{FF2B5EF4-FFF2-40B4-BE49-F238E27FC236}">
                <a16:creationId xmlns="" xmlns:a16="http://schemas.microsoft.com/office/drawing/2014/main" id="{EAC3B0A3-B930-45E1-BB24-D34E3C95B528}"/>
              </a:ext>
            </a:extLst>
          </p:cNvPr>
          <p:cNvSpPr/>
          <p:nvPr/>
        </p:nvSpPr>
        <p:spPr>
          <a:xfrm>
            <a:off x="3662731" y="3626251"/>
            <a:ext cx="53965" cy="54480"/>
          </a:xfrm>
          <a:prstGeom prst="ellipse">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Ellipse 101">
            <a:extLst>
              <a:ext uri="{FF2B5EF4-FFF2-40B4-BE49-F238E27FC236}">
                <a16:creationId xmlns="" xmlns:a16="http://schemas.microsoft.com/office/drawing/2014/main" id="{07043F0D-A708-4BDF-9335-829597343254}"/>
              </a:ext>
            </a:extLst>
          </p:cNvPr>
          <p:cNvSpPr/>
          <p:nvPr/>
        </p:nvSpPr>
        <p:spPr>
          <a:xfrm>
            <a:off x="3766745" y="3719023"/>
            <a:ext cx="53965" cy="54480"/>
          </a:xfrm>
          <a:prstGeom prst="ellipse">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Ellipse 102">
            <a:extLst>
              <a:ext uri="{FF2B5EF4-FFF2-40B4-BE49-F238E27FC236}">
                <a16:creationId xmlns="" xmlns:a16="http://schemas.microsoft.com/office/drawing/2014/main" id="{72FC9C6B-A132-40F1-96F2-CEA915B4DBD7}"/>
              </a:ext>
            </a:extLst>
          </p:cNvPr>
          <p:cNvSpPr/>
          <p:nvPr/>
        </p:nvSpPr>
        <p:spPr>
          <a:xfrm>
            <a:off x="3654336" y="3808824"/>
            <a:ext cx="53965" cy="54480"/>
          </a:xfrm>
          <a:prstGeom prst="ellipse">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Ellipse 103">
            <a:extLst>
              <a:ext uri="{FF2B5EF4-FFF2-40B4-BE49-F238E27FC236}">
                <a16:creationId xmlns="" xmlns:a16="http://schemas.microsoft.com/office/drawing/2014/main" id="{7586BE10-4291-4154-B9E9-E9AE513C518C}"/>
              </a:ext>
            </a:extLst>
          </p:cNvPr>
          <p:cNvSpPr/>
          <p:nvPr/>
        </p:nvSpPr>
        <p:spPr>
          <a:xfrm>
            <a:off x="3386526" y="3797447"/>
            <a:ext cx="53965" cy="54480"/>
          </a:xfrm>
          <a:prstGeom prst="ellipse">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Ellipse 104">
            <a:extLst>
              <a:ext uri="{FF2B5EF4-FFF2-40B4-BE49-F238E27FC236}">
                <a16:creationId xmlns="" xmlns:a16="http://schemas.microsoft.com/office/drawing/2014/main" id="{CE9F255A-93D1-4658-AC35-EE5AF11D2DA4}"/>
              </a:ext>
            </a:extLst>
          </p:cNvPr>
          <p:cNvSpPr/>
          <p:nvPr/>
        </p:nvSpPr>
        <p:spPr>
          <a:xfrm>
            <a:off x="3260786" y="3744929"/>
            <a:ext cx="53965" cy="54480"/>
          </a:xfrm>
          <a:prstGeom prst="ellipse">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Ellipse 105">
            <a:extLst>
              <a:ext uri="{FF2B5EF4-FFF2-40B4-BE49-F238E27FC236}">
                <a16:creationId xmlns="" xmlns:a16="http://schemas.microsoft.com/office/drawing/2014/main" id="{938F6BB5-084B-4DF9-BECA-ECEF2C98B856}"/>
              </a:ext>
            </a:extLst>
          </p:cNvPr>
          <p:cNvSpPr/>
          <p:nvPr/>
        </p:nvSpPr>
        <p:spPr>
          <a:xfrm>
            <a:off x="3343839" y="3608591"/>
            <a:ext cx="53965" cy="54480"/>
          </a:xfrm>
          <a:prstGeom prst="ellipse">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Ellipse 106">
            <a:extLst>
              <a:ext uri="{FF2B5EF4-FFF2-40B4-BE49-F238E27FC236}">
                <a16:creationId xmlns="" xmlns:a16="http://schemas.microsoft.com/office/drawing/2014/main" id="{44AA579F-6051-4DAE-BB82-19024D53F14C}"/>
              </a:ext>
            </a:extLst>
          </p:cNvPr>
          <p:cNvSpPr/>
          <p:nvPr/>
        </p:nvSpPr>
        <p:spPr>
          <a:xfrm>
            <a:off x="3180175" y="3348873"/>
            <a:ext cx="53965" cy="54480"/>
          </a:xfrm>
          <a:prstGeom prst="ellipse">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Ellipse 107">
            <a:extLst>
              <a:ext uri="{FF2B5EF4-FFF2-40B4-BE49-F238E27FC236}">
                <a16:creationId xmlns="" xmlns:a16="http://schemas.microsoft.com/office/drawing/2014/main" id="{689E9257-29D6-4E4A-A372-24BBD73C1FD9}"/>
              </a:ext>
            </a:extLst>
          </p:cNvPr>
          <p:cNvSpPr/>
          <p:nvPr/>
        </p:nvSpPr>
        <p:spPr>
          <a:xfrm>
            <a:off x="3234598" y="3489323"/>
            <a:ext cx="53965" cy="54480"/>
          </a:xfrm>
          <a:prstGeom prst="ellipse">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Ellipse 108">
            <a:extLst>
              <a:ext uri="{FF2B5EF4-FFF2-40B4-BE49-F238E27FC236}">
                <a16:creationId xmlns="" xmlns:a16="http://schemas.microsoft.com/office/drawing/2014/main" id="{D4A645C3-EA66-498C-AAF4-80A8DD02206A}"/>
              </a:ext>
            </a:extLst>
          </p:cNvPr>
          <p:cNvSpPr/>
          <p:nvPr/>
        </p:nvSpPr>
        <p:spPr>
          <a:xfrm>
            <a:off x="3379306" y="3455534"/>
            <a:ext cx="53965" cy="54480"/>
          </a:xfrm>
          <a:prstGeom prst="ellipse">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Ellipse 109">
            <a:extLst>
              <a:ext uri="{FF2B5EF4-FFF2-40B4-BE49-F238E27FC236}">
                <a16:creationId xmlns="" xmlns:a16="http://schemas.microsoft.com/office/drawing/2014/main" id="{797E7110-FEB3-4C5B-A2C2-C9D594CFC6CB}"/>
              </a:ext>
            </a:extLst>
          </p:cNvPr>
          <p:cNvSpPr/>
          <p:nvPr/>
        </p:nvSpPr>
        <p:spPr>
          <a:xfrm>
            <a:off x="3342882" y="3311856"/>
            <a:ext cx="53965" cy="54480"/>
          </a:xfrm>
          <a:prstGeom prst="ellipse">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Ellipse 110">
            <a:extLst>
              <a:ext uri="{FF2B5EF4-FFF2-40B4-BE49-F238E27FC236}">
                <a16:creationId xmlns="" xmlns:a16="http://schemas.microsoft.com/office/drawing/2014/main" id="{042F12C1-B2AE-41A2-A35C-3CD9F418BFEE}"/>
              </a:ext>
            </a:extLst>
          </p:cNvPr>
          <p:cNvSpPr/>
          <p:nvPr/>
        </p:nvSpPr>
        <p:spPr>
          <a:xfrm>
            <a:off x="3317522" y="3491363"/>
            <a:ext cx="53965" cy="54480"/>
          </a:xfrm>
          <a:prstGeom prst="ellipse">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Ellipse 111">
            <a:extLst>
              <a:ext uri="{FF2B5EF4-FFF2-40B4-BE49-F238E27FC236}">
                <a16:creationId xmlns="" xmlns:a16="http://schemas.microsoft.com/office/drawing/2014/main" id="{ED181159-CC6E-47A6-806D-ABED8561EFEC}"/>
              </a:ext>
            </a:extLst>
          </p:cNvPr>
          <p:cNvSpPr/>
          <p:nvPr/>
        </p:nvSpPr>
        <p:spPr>
          <a:xfrm>
            <a:off x="3168749" y="3439437"/>
            <a:ext cx="53965" cy="54480"/>
          </a:xfrm>
          <a:prstGeom prst="ellipse">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Ellipse 112">
            <a:extLst>
              <a:ext uri="{FF2B5EF4-FFF2-40B4-BE49-F238E27FC236}">
                <a16:creationId xmlns="" xmlns:a16="http://schemas.microsoft.com/office/drawing/2014/main" id="{6ED8B956-38A9-4F24-9A14-DDF28E39A5E7}"/>
              </a:ext>
            </a:extLst>
          </p:cNvPr>
          <p:cNvSpPr/>
          <p:nvPr/>
        </p:nvSpPr>
        <p:spPr>
          <a:xfrm>
            <a:off x="3265718" y="3303906"/>
            <a:ext cx="53965" cy="54480"/>
          </a:xfrm>
          <a:prstGeom prst="ellipse">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Ellipse 113">
            <a:extLst>
              <a:ext uri="{FF2B5EF4-FFF2-40B4-BE49-F238E27FC236}">
                <a16:creationId xmlns="" xmlns:a16="http://schemas.microsoft.com/office/drawing/2014/main" id="{2D44CABE-9DF2-465A-85DD-4945EE6BEC86}"/>
              </a:ext>
            </a:extLst>
          </p:cNvPr>
          <p:cNvSpPr/>
          <p:nvPr/>
        </p:nvSpPr>
        <p:spPr>
          <a:xfrm>
            <a:off x="3403993" y="3370003"/>
            <a:ext cx="53965" cy="54480"/>
          </a:xfrm>
          <a:prstGeom prst="ellipse">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hteck 115">
            <a:extLst>
              <a:ext uri="{FF2B5EF4-FFF2-40B4-BE49-F238E27FC236}">
                <a16:creationId xmlns="" xmlns:a16="http://schemas.microsoft.com/office/drawing/2014/main" id="{94557537-4732-4D06-9E49-28C3591CD116}"/>
              </a:ext>
            </a:extLst>
          </p:cNvPr>
          <p:cNvSpPr/>
          <p:nvPr/>
        </p:nvSpPr>
        <p:spPr>
          <a:xfrm>
            <a:off x="3855243" y="1540963"/>
            <a:ext cx="334257" cy="3095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17" name="Textfeld 116">
            <a:extLst>
              <a:ext uri="{FF2B5EF4-FFF2-40B4-BE49-F238E27FC236}">
                <a16:creationId xmlns="" xmlns:a16="http://schemas.microsoft.com/office/drawing/2014/main" id="{4188F684-35AC-4A16-BF38-0E0587DF09C5}"/>
              </a:ext>
            </a:extLst>
          </p:cNvPr>
          <p:cNvSpPr txBox="1"/>
          <p:nvPr/>
        </p:nvSpPr>
        <p:spPr>
          <a:xfrm>
            <a:off x="3800942" y="1472242"/>
            <a:ext cx="458312" cy="461665"/>
          </a:xfrm>
          <a:prstGeom prst="rect">
            <a:avLst/>
          </a:prstGeom>
          <a:noFill/>
          <a:ln>
            <a:noFill/>
          </a:ln>
        </p:spPr>
        <p:txBody>
          <a:bodyPr wrap="square" rtlCol="0">
            <a:spAutoFit/>
          </a:bodyPr>
          <a:lstStyle/>
          <a:p>
            <a:r>
              <a:rPr lang="de-DE" sz="2400" dirty="0">
                <a:solidFill>
                  <a:schemeClr val="accent3">
                    <a:lumMod val="50000"/>
                  </a:schemeClr>
                </a:solidFill>
                <a:latin typeface="Arial" panose="020B0604020202020204" pitchFamily="34" charset="0"/>
                <a:cs typeface="Arial" panose="020B0604020202020204" pitchFamily="34" charset="0"/>
              </a:rPr>
              <a:t>II</a:t>
            </a:r>
          </a:p>
        </p:txBody>
      </p:sp>
      <p:sp>
        <p:nvSpPr>
          <p:cNvPr id="129" name="Ellipse 128">
            <a:extLst>
              <a:ext uri="{FF2B5EF4-FFF2-40B4-BE49-F238E27FC236}">
                <a16:creationId xmlns="" xmlns:a16="http://schemas.microsoft.com/office/drawing/2014/main" id="{EB8CE72B-AA45-44DE-BEB7-4E4D4519247D}"/>
              </a:ext>
            </a:extLst>
          </p:cNvPr>
          <p:cNvSpPr/>
          <p:nvPr/>
        </p:nvSpPr>
        <p:spPr>
          <a:xfrm>
            <a:off x="5423693" y="3009586"/>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Ellipse 140">
            <a:extLst>
              <a:ext uri="{FF2B5EF4-FFF2-40B4-BE49-F238E27FC236}">
                <a16:creationId xmlns="" xmlns:a16="http://schemas.microsoft.com/office/drawing/2014/main" id="{10B5AA88-72C5-B84A-01C3-7B4C0C011BF7}"/>
              </a:ext>
            </a:extLst>
          </p:cNvPr>
          <p:cNvSpPr/>
          <p:nvPr/>
        </p:nvSpPr>
        <p:spPr>
          <a:xfrm>
            <a:off x="5350130" y="3652211"/>
            <a:ext cx="116747" cy="134252"/>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Ellipse 141">
            <a:extLst>
              <a:ext uri="{FF2B5EF4-FFF2-40B4-BE49-F238E27FC236}">
                <a16:creationId xmlns="" xmlns:a16="http://schemas.microsoft.com/office/drawing/2014/main" id="{D8D0ED08-7CE1-392B-9EC0-5350A0E849D8}"/>
              </a:ext>
            </a:extLst>
          </p:cNvPr>
          <p:cNvSpPr/>
          <p:nvPr/>
        </p:nvSpPr>
        <p:spPr>
          <a:xfrm>
            <a:off x="5566019" y="3111380"/>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Ellipse 142">
            <a:extLst>
              <a:ext uri="{FF2B5EF4-FFF2-40B4-BE49-F238E27FC236}">
                <a16:creationId xmlns="" xmlns:a16="http://schemas.microsoft.com/office/drawing/2014/main" id="{DDC2DB8F-BCE5-0673-41BE-AA6FEE8AB554}"/>
              </a:ext>
            </a:extLst>
          </p:cNvPr>
          <p:cNvSpPr/>
          <p:nvPr/>
        </p:nvSpPr>
        <p:spPr>
          <a:xfrm>
            <a:off x="5633435" y="3829496"/>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Ellipse 143">
            <a:extLst>
              <a:ext uri="{FF2B5EF4-FFF2-40B4-BE49-F238E27FC236}">
                <a16:creationId xmlns="" xmlns:a16="http://schemas.microsoft.com/office/drawing/2014/main" id="{EBDDCCE1-3C6E-1790-F66F-D23ABE527A8F}"/>
              </a:ext>
            </a:extLst>
          </p:cNvPr>
          <p:cNvSpPr/>
          <p:nvPr/>
        </p:nvSpPr>
        <p:spPr>
          <a:xfrm>
            <a:off x="5562065" y="3556902"/>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Ellipse 144">
            <a:extLst>
              <a:ext uri="{FF2B5EF4-FFF2-40B4-BE49-F238E27FC236}">
                <a16:creationId xmlns="" xmlns:a16="http://schemas.microsoft.com/office/drawing/2014/main" id="{5818B9FD-9C51-35EE-A196-131BE2BEC8A4}"/>
              </a:ext>
            </a:extLst>
          </p:cNvPr>
          <p:cNvSpPr/>
          <p:nvPr/>
        </p:nvSpPr>
        <p:spPr>
          <a:xfrm>
            <a:off x="5590521" y="2854696"/>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Ellipse 145">
            <a:extLst>
              <a:ext uri="{FF2B5EF4-FFF2-40B4-BE49-F238E27FC236}">
                <a16:creationId xmlns="" xmlns:a16="http://schemas.microsoft.com/office/drawing/2014/main" id="{D56D950C-DED1-178A-2E9D-3C888BADB50D}"/>
              </a:ext>
            </a:extLst>
          </p:cNvPr>
          <p:cNvSpPr/>
          <p:nvPr/>
        </p:nvSpPr>
        <p:spPr>
          <a:xfrm>
            <a:off x="5499777" y="3362144"/>
            <a:ext cx="125453" cy="133244"/>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Ellipse 146">
            <a:extLst>
              <a:ext uri="{FF2B5EF4-FFF2-40B4-BE49-F238E27FC236}">
                <a16:creationId xmlns="" xmlns:a16="http://schemas.microsoft.com/office/drawing/2014/main" id="{BB8AACE8-22C9-9EA8-BDDF-5E630EF1AD66}"/>
              </a:ext>
            </a:extLst>
          </p:cNvPr>
          <p:cNvSpPr/>
          <p:nvPr/>
        </p:nvSpPr>
        <p:spPr>
          <a:xfrm>
            <a:off x="6081063" y="3443146"/>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Ellipse 148">
            <a:extLst>
              <a:ext uri="{FF2B5EF4-FFF2-40B4-BE49-F238E27FC236}">
                <a16:creationId xmlns="" xmlns:a16="http://schemas.microsoft.com/office/drawing/2014/main" id="{5A7C3CFD-498F-DB34-5884-12DBE529055E}"/>
              </a:ext>
            </a:extLst>
          </p:cNvPr>
          <p:cNvSpPr/>
          <p:nvPr/>
        </p:nvSpPr>
        <p:spPr>
          <a:xfrm>
            <a:off x="5613237" y="3251847"/>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Ellipse 149">
            <a:extLst>
              <a:ext uri="{FF2B5EF4-FFF2-40B4-BE49-F238E27FC236}">
                <a16:creationId xmlns="" xmlns:a16="http://schemas.microsoft.com/office/drawing/2014/main" id="{E3B6C599-E4FD-8570-DF05-2ADC5865F4B4}"/>
              </a:ext>
            </a:extLst>
          </p:cNvPr>
          <p:cNvSpPr/>
          <p:nvPr/>
        </p:nvSpPr>
        <p:spPr>
          <a:xfrm>
            <a:off x="6338444" y="2982510"/>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Ellipse 150">
            <a:extLst>
              <a:ext uri="{FF2B5EF4-FFF2-40B4-BE49-F238E27FC236}">
                <a16:creationId xmlns="" xmlns:a16="http://schemas.microsoft.com/office/drawing/2014/main" id="{B03A45C2-B54F-45F9-F695-BC04BD6F92B2}"/>
              </a:ext>
            </a:extLst>
          </p:cNvPr>
          <p:cNvSpPr/>
          <p:nvPr/>
        </p:nvSpPr>
        <p:spPr>
          <a:xfrm>
            <a:off x="6338444" y="3712689"/>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Ellipse 151">
            <a:extLst>
              <a:ext uri="{FF2B5EF4-FFF2-40B4-BE49-F238E27FC236}">
                <a16:creationId xmlns="" xmlns:a16="http://schemas.microsoft.com/office/drawing/2014/main" id="{37CD78F6-527C-CD0C-470E-1BE39E54D5A4}"/>
              </a:ext>
            </a:extLst>
          </p:cNvPr>
          <p:cNvSpPr/>
          <p:nvPr/>
        </p:nvSpPr>
        <p:spPr>
          <a:xfrm>
            <a:off x="6593066" y="3135920"/>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Ellipse 152">
            <a:extLst>
              <a:ext uri="{FF2B5EF4-FFF2-40B4-BE49-F238E27FC236}">
                <a16:creationId xmlns="" xmlns:a16="http://schemas.microsoft.com/office/drawing/2014/main" id="{DCC360F4-1FC6-621D-E369-FD4904B06799}"/>
              </a:ext>
            </a:extLst>
          </p:cNvPr>
          <p:cNvSpPr/>
          <p:nvPr/>
        </p:nvSpPr>
        <p:spPr>
          <a:xfrm>
            <a:off x="6569233" y="3735335"/>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Ellipse 153">
            <a:extLst>
              <a:ext uri="{FF2B5EF4-FFF2-40B4-BE49-F238E27FC236}">
                <a16:creationId xmlns="" xmlns:a16="http://schemas.microsoft.com/office/drawing/2014/main" id="{7F8FC66A-394C-3B24-7413-DAEBF091ED56}"/>
              </a:ext>
            </a:extLst>
          </p:cNvPr>
          <p:cNvSpPr/>
          <p:nvPr/>
        </p:nvSpPr>
        <p:spPr>
          <a:xfrm>
            <a:off x="6618278" y="3520500"/>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Ellipse 154">
            <a:extLst>
              <a:ext uri="{FF2B5EF4-FFF2-40B4-BE49-F238E27FC236}">
                <a16:creationId xmlns="" xmlns:a16="http://schemas.microsoft.com/office/drawing/2014/main" id="{28691535-7E27-4C2B-0D36-C25EE43CE235}"/>
              </a:ext>
            </a:extLst>
          </p:cNvPr>
          <p:cNvSpPr/>
          <p:nvPr/>
        </p:nvSpPr>
        <p:spPr>
          <a:xfrm>
            <a:off x="6814656" y="3001037"/>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Ellipse 155">
            <a:extLst>
              <a:ext uri="{FF2B5EF4-FFF2-40B4-BE49-F238E27FC236}">
                <a16:creationId xmlns="" xmlns:a16="http://schemas.microsoft.com/office/drawing/2014/main" id="{299BBB36-A8AB-EF7E-5138-46D5A83471C2}"/>
              </a:ext>
            </a:extLst>
          </p:cNvPr>
          <p:cNvSpPr/>
          <p:nvPr/>
        </p:nvSpPr>
        <p:spPr>
          <a:xfrm>
            <a:off x="6319425" y="3338409"/>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Ellipse 156">
            <a:extLst>
              <a:ext uri="{FF2B5EF4-FFF2-40B4-BE49-F238E27FC236}">
                <a16:creationId xmlns="" xmlns:a16="http://schemas.microsoft.com/office/drawing/2014/main" id="{1C02333F-DCCC-3117-2F2C-071FE210A2FA}"/>
              </a:ext>
            </a:extLst>
          </p:cNvPr>
          <p:cNvSpPr/>
          <p:nvPr/>
        </p:nvSpPr>
        <p:spPr>
          <a:xfrm>
            <a:off x="6887075" y="3403693"/>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Ellipse 157">
            <a:extLst>
              <a:ext uri="{FF2B5EF4-FFF2-40B4-BE49-F238E27FC236}">
                <a16:creationId xmlns="" xmlns:a16="http://schemas.microsoft.com/office/drawing/2014/main" id="{573652BE-4BB9-8502-EDFA-C9189A3E0FA3}"/>
              </a:ext>
            </a:extLst>
          </p:cNvPr>
          <p:cNvSpPr/>
          <p:nvPr/>
        </p:nvSpPr>
        <p:spPr>
          <a:xfrm>
            <a:off x="6704196" y="3788273"/>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Ellipse 158">
            <a:extLst>
              <a:ext uri="{FF2B5EF4-FFF2-40B4-BE49-F238E27FC236}">
                <a16:creationId xmlns="" xmlns:a16="http://schemas.microsoft.com/office/drawing/2014/main" id="{C03266B9-C9D4-FD40-379F-F33272EDE903}"/>
              </a:ext>
            </a:extLst>
          </p:cNvPr>
          <p:cNvSpPr/>
          <p:nvPr/>
        </p:nvSpPr>
        <p:spPr>
          <a:xfrm>
            <a:off x="6746899" y="3188372"/>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Ellipse 159">
            <a:extLst>
              <a:ext uri="{FF2B5EF4-FFF2-40B4-BE49-F238E27FC236}">
                <a16:creationId xmlns="" xmlns:a16="http://schemas.microsoft.com/office/drawing/2014/main" id="{633B4F19-A829-66F7-CC62-63867A7CF941}"/>
              </a:ext>
            </a:extLst>
          </p:cNvPr>
          <p:cNvSpPr/>
          <p:nvPr/>
        </p:nvSpPr>
        <p:spPr>
          <a:xfrm>
            <a:off x="7092609" y="3003399"/>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Ellipse 160">
            <a:extLst>
              <a:ext uri="{FF2B5EF4-FFF2-40B4-BE49-F238E27FC236}">
                <a16:creationId xmlns="" xmlns:a16="http://schemas.microsoft.com/office/drawing/2014/main" id="{7949449B-7011-F2CF-B312-85AB0966BE3D}"/>
              </a:ext>
            </a:extLst>
          </p:cNvPr>
          <p:cNvSpPr/>
          <p:nvPr/>
        </p:nvSpPr>
        <p:spPr>
          <a:xfrm>
            <a:off x="7039286" y="3606168"/>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Ellipse 161">
            <a:extLst>
              <a:ext uri="{FF2B5EF4-FFF2-40B4-BE49-F238E27FC236}">
                <a16:creationId xmlns="" xmlns:a16="http://schemas.microsoft.com/office/drawing/2014/main" id="{57C689BA-F170-5CF0-E27B-F3205D216553}"/>
              </a:ext>
            </a:extLst>
          </p:cNvPr>
          <p:cNvSpPr/>
          <p:nvPr/>
        </p:nvSpPr>
        <p:spPr>
          <a:xfrm>
            <a:off x="7300201" y="3130157"/>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Ellipse 162">
            <a:extLst>
              <a:ext uri="{FF2B5EF4-FFF2-40B4-BE49-F238E27FC236}">
                <a16:creationId xmlns="" xmlns:a16="http://schemas.microsoft.com/office/drawing/2014/main" id="{E4A9EC9C-B699-E012-0D3E-85D46735B0F7}"/>
              </a:ext>
            </a:extLst>
          </p:cNvPr>
          <p:cNvSpPr/>
          <p:nvPr/>
        </p:nvSpPr>
        <p:spPr>
          <a:xfrm>
            <a:off x="7276368" y="3729572"/>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Ellipse 163">
            <a:extLst>
              <a:ext uri="{FF2B5EF4-FFF2-40B4-BE49-F238E27FC236}">
                <a16:creationId xmlns="" xmlns:a16="http://schemas.microsoft.com/office/drawing/2014/main" id="{E283ABA5-38FC-94D4-C153-E5E07876444D}"/>
              </a:ext>
            </a:extLst>
          </p:cNvPr>
          <p:cNvSpPr/>
          <p:nvPr/>
        </p:nvSpPr>
        <p:spPr>
          <a:xfrm>
            <a:off x="7421198" y="3642011"/>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Ellipse 164">
            <a:extLst>
              <a:ext uri="{FF2B5EF4-FFF2-40B4-BE49-F238E27FC236}">
                <a16:creationId xmlns="" xmlns:a16="http://schemas.microsoft.com/office/drawing/2014/main" id="{635223F2-4DC7-1B0A-104B-89E515CDCB0A}"/>
              </a:ext>
            </a:extLst>
          </p:cNvPr>
          <p:cNvSpPr/>
          <p:nvPr/>
        </p:nvSpPr>
        <p:spPr>
          <a:xfrm>
            <a:off x="7510252" y="2965763"/>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Ellipse 165">
            <a:extLst>
              <a:ext uri="{FF2B5EF4-FFF2-40B4-BE49-F238E27FC236}">
                <a16:creationId xmlns="" xmlns:a16="http://schemas.microsoft.com/office/drawing/2014/main" id="{DF43529C-0469-57A5-DEF1-5E3D64BC94BD}"/>
              </a:ext>
            </a:extLst>
          </p:cNvPr>
          <p:cNvSpPr/>
          <p:nvPr/>
        </p:nvSpPr>
        <p:spPr>
          <a:xfrm>
            <a:off x="7418182" y="3284236"/>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Ellipse 166">
            <a:extLst>
              <a:ext uri="{FF2B5EF4-FFF2-40B4-BE49-F238E27FC236}">
                <a16:creationId xmlns="" xmlns:a16="http://schemas.microsoft.com/office/drawing/2014/main" id="{E9BD4E52-A821-FA7A-5099-14148BDF42EC}"/>
              </a:ext>
            </a:extLst>
          </p:cNvPr>
          <p:cNvSpPr/>
          <p:nvPr/>
        </p:nvSpPr>
        <p:spPr>
          <a:xfrm>
            <a:off x="7758623" y="3397764"/>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Ellipse 167">
            <a:extLst>
              <a:ext uri="{FF2B5EF4-FFF2-40B4-BE49-F238E27FC236}">
                <a16:creationId xmlns="" xmlns:a16="http://schemas.microsoft.com/office/drawing/2014/main" id="{D154B612-D2C7-0289-052C-4165B2749F2D}"/>
              </a:ext>
            </a:extLst>
          </p:cNvPr>
          <p:cNvSpPr/>
          <p:nvPr/>
        </p:nvSpPr>
        <p:spPr>
          <a:xfrm>
            <a:off x="7410521" y="3835192"/>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Ellipse 168">
            <a:extLst>
              <a:ext uri="{FF2B5EF4-FFF2-40B4-BE49-F238E27FC236}">
                <a16:creationId xmlns="" xmlns:a16="http://schemas.microsoft.com/office/drawing/2014/main" id="{848BC63B-0D45-502C-1FEF-EC83584833C9}"/>
              </a:ext>
            </a:extLst>
          </p:cNvPr>
          <p:cNvSpPr/>
          <p:nvPr/>
        </p:nvSpPr>
        <p:spPr>
          <a:xfrm>
            <a:off x="7621778" y="3707964"/>
            <a:ext cx="87566" cy="91445"/>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Ellipse 169">
            <a:extLst>
              <a:ext uri="{FF2B5EF4-FFF2-40B4-BE49-F238E27FC236}">
                <a16:creationId xmlns="" xmlns:a16="http://schemas.microsoft.com/office/drawing/2014/main" id="{9A0F7795-DEB2-140A-D5CB-E4E2372EC4D1}"/>
              </a:ext>
            </a:extLst>
          </p:cNvPr>
          <p:cNvSpPr/>
          <p:nvPr/>
        </p:nvSpPr>
        <p:spPr>
          <a:xfrm>
            <a:off x="7830081" y="2966720"/>
            <a:ext cx="91167" cy="90310"/>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Ellipse 170">
            <a:extLst>
              <a:ext uri="{FF2B5EF4-FFF2-40B4-BE49-F238E27FC236}">
                <a16:creationId xmlns="" xmlns:a16="http://schemas.microsoft.com/office/drawing/2014/main" id="{EF3C7584-DE9B-CDF6-4A4F-C5599CD881E2}"/>
              </a:ext>
            </a:extLst>
          </p:cNvPr>
          <p:cNvSpPr/>
          <p:nvPr/>
        </p:nvSpPr>
        <p:spPr>
          <a:xfrm>
            <a:off x="8261800" y="3700633"/>
            <a:ext cx="75939" cy="7660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Ellipse 172">
            <a:extLst>
              <a:ext uri="{FF2B5EF4-FFF2-40B4-BE49-F238E27FC236}">
                <a16:creationId xmlns="" xmlns:a16="http://schemas.microsoft.com/office/drawing/2014/main" id="{A4E68653-37DB-A5C3-8A9A-28E29406754E}"/>
              </a:ext>
            </a:extLst>
          </p:cNvPr>
          <p:cNvSpPr/>
          <p:nvPr/>
        </p:nvSpPr>
        <p:spPr>
          <a:xfrm>
            <a:off x="7187080" y="3303739"/>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Ellipse 173">
            <a:extLst>
              <a:ext uri="{FF2B5EF4-FFF2-40B4-BE49-F238E27FC236}">
                <a16:creationId xmlns="" xmlns:a16="http://schemas.microsoft.com/office/drawing/2014/main" id="{3F993025-180B-CBC7-A1A0-C583DEE847C1}"/>
              </a:ext>
            </a:extLst>
          </p:cNvPr>
          <p:cNvSpPr/>
          <p:nvPr/>
        </p:nvSpPr>
        <p:spPr>
          <a:xfrm>
            <a:off x="7886641" y="3655255"/>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Ellipse 175">
            <a:extLst>
              <a:ext uri="{FF2B5EF4-FFF2-40B4-BE49-F238E27FC236}">
                <a16:creationId xmlns="" xmlns:a16="http://schemas.microsoft.com/office/drawing/2014/main" id="{EB082000-D475-3CA1-B8A3-6C7FBA9554C4}"/>
              </a:ext>
            </a:extLst>
          </p:cNvPr>
          <p:cNvSpPr/>
          <p:nvPr/>
        </p:nvSpPr>
        <p:spPr>
          <a:xfrm>
            <a:off x="7906165" y="3335712"/>
            <a:ext cx="104385" cy="99535"/>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Ellipse 177">
            <a:extLst>
              <a:ext uri="{FF2B5EF4-FFF2-40B4-BE49-F238E27FC236}">
                <a16:creationId xmlns="" xmlns:a16="http://schemas.microsoft.com/office/drawing/2014/main" id="{2D821A7F-4DCC-FBD7-56FC-91D6E15E377D}"/>
              </a:ext>
            </a:extLst>
          </p:cNvPr>
          <p:cNvSpPr/>
          <p:nvPr/>
        </p:nvSpPr>
        <p:spPr>
          <a:xfrm>
            <a:off x="8180858" y="3886567"/>
            <a:ext cx="74879" cy="74196"/>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Ellipse 179">
            <a:extLst>
              <a:ext uri="{FF2B5EF4-FFF2-40B4-BE49-F238E27FC236}">
                <a16:creationId xmlns="" xmlns:a16="http://schemas.microsoft.com/office/drawing/2014/main" id="{9255B307-AF93-8482-B3A5-B5098C059514}"/>
              </a:ext>
            </a:extLst>
          </p:cNvPr>
          <p:cNvSpPr/>
          <p:nvPr/>
        </p:nvSpPr>
        <p:spPr>
          <a:xfrm>
            <a:off x="8091967" y="3738442"/>
            <a:ext cx="97816" cy="9581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Ellipse 180">
            <a:extLst>
              <a:ext uri="{FF2B5EF4-FFF2-40B4-BE49-F238E27FC236}">
                <a16:creationId xmlns="" xmlns:a16="http://schemas.microsoft.com/office/drawing/2014/main" id="{40F17BC2-BEC4-F831-ABC2-FD424F10EC83}"/>
              </a:ext>
            </a:extLst>
          </p:cNvPr>
          <p:cNvSpPr/>
          <p:nvPr/>
        </p:nvSpPr>
        <p:spPr>
          <a:xfrm>
            <a:off x="9197476" y="2929118"/>
            <a:ext cx="74879" cy="74196"/>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Ellipse 181">
            <a:extLst>
              <a:ext uri="{FF2B5EF4-FFF2-40B4-BE49-F238E27FC236}">
                <a16:creationId xmlns="" xmlns:a16="http://schemas.microsoft.com/office/drawing/2014/main" id="{5E0E9875-F414-B23F-9907-243DBEA295FB}"/>
              </a:ext>
            </a:extLst>
          </p:cNvPr>
          <p:cNvSpPr/>
          <p:nvPr/>
        </p:nvSpPr>
        <p:spPr>
          <a:xfrm>
            <a:off x="9128352" y="3038714"/>
            <a:ext cx="75939" cy="7660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Ellipse 182">
            <a:extLst>
              <a:ext uri="{FF2B5EF4-FFF2-40B4-BE49-F238E27FC236}">
                <a16:creationId xmlns="" xmlns:a16="http://schemas.microsoft.com/office/drawing/2014/main" id="{740F1474-83A2-CD49-A88E-B3F515217221}"/>
              </a:ext>
            </a:extLst>
          </p:cNvPr>
          <p:cNvSpPr/>
          <p:nvPr/>
        </p:nvSpPr>
        <p:spPr>
          <a:xfrm>
            <a:off x="9001436" y="3224398"/>
            <a:ext cx="75939" cy="7660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Ellipse 184">
            <a:extLst>
              <a:ext uri="{FF2B5EF4-FFF2-40B4-BE49-F238E27FC236}">
                <a16:creationId xmlns="" xmlns:a16="http://schemas.microsoft.com/office/drawing/2014/main" id="{228B6132-B5D6-0B00-DED9-60C52B506A8F}"/>
              </a:ext>
            </a:extLst>
          </p:cNvPr>
          <p:cNvSpPr/>
          <p:nvPr/>
        </p:nvSpPr>
        <p:spPr>
          <a:xfrm>
            <a:off x="9138173" y="3189652"/>
            <a:ext cx="75939" cy="7660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Ellipse 185">
            <a:extLst>
              <a:ext uri="{FF2B5EF4-FFF2-40B4-BE49-F238E27FC236}">
                <a16:creationId xmlns="" xmlns:a16="http://schemas.microsoft.com/office/drawing/2014/main" id="{400E350B-BB19-9FF3-F362-90965CAF5249}"/>
              </a:ext>
            </a:extLst>
          </p:cNvPr>
          <p:cNvSpPr/>
          <p:nvPr/>
        </p:nvSpPr>
        <p:spPr>
          <a:xfrm>
            <a:off x="8714883" y="2934405"/>
            <a:ext cx="74879" cy="74196"/>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Ellipse 186">
            <a:extLst>
              <a:ext uri="{FF2B5EF4-FFF2-40B4-BE49-F238E27FC236}">
                <a16:creationId xmlns="" xmlns:a16="http://schemas.microsoft.com/office/drawing/2014/main" id="{A59C6836-10C7-AAD7-9B08-BE21FAB4539F}"/>
              </a:ext>
            </a:extLst>
          </p:cNvPr>
          <p:cNvSpPr/>
          <p:nvPr/>
        </p:nvSpPr>
        <p:spPr>
          <a:xfrm>
            <a:off x="8632564" y="3108521"/>
            <a:ext cx="75939" cy="76605"/>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Ellipse 187">
            <a:extLst>
              <a:ext uri="{FF2B5EF4-FFF2-40B4-BE49-F238E27FC236}">
                <a16:creationId xmlns="" xmlns:a16="http://schemas.microsoft.com/office/drawing/2014/main" id="{63790A99-BCCF-0FE1-AAFE-A7056924ACD5}"/>
              </a:ext>
            </a:extLst>
          </p:cNvPr>
          <p:cNvSpPr/>
          <p:nvPr/>
        </p:nvSpPr>
        <p:spPr>
          <a:xfrm>
            <a:off x="8493415" y="3214962"/>
            <a:ext cx="75939" cy="7660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Ellipse 188">
            <a:extLst>
              <a:ext uri="{FF2B5EF4-FFF2-40B4-BE49-F238E27FC236}">
                <a16:creationId xmlns="" xmlns:a16="http://schemas.microsoft.com/office/drawing/2014/main" id="{3E0FD479-88B6-72C1-D178-D5CAFB819528}"/>
              </a:ext>
            </a:extLst>
          </p:cNvPr>
          <p:cNvSpPr/>
          <p:nvPr/>
        </p:nvSpPr>
        <p:spPr>
          <a:xfrm>
            <a:off x="8579645" y="3314406"/>
            <a:ext cx="74879" cy="74196"/>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Ellipse 189">
            <a:extLst>
              <a:ext uri="{FF2B5EF4-FFF2-40B4-BE49-F238E27FC236}">
                <a16:creationId xmlns="" xmlns:a16="http://schemas.microsoft.com/office/drawing/2014/main" id="{28665C35-16C9-9B20-4BED-C98C09E6F989}"/>
              </a:ext>
            </a:extLst>
          </p:cNvPr>
          <p:cNvSpPr/>
          <p:nvPr/>
        </p:nvSpPr>
        <p:spPr>
          <a:xfrm>
            <a:off x="8820454" y="3027029"/>
            <a:ext cx="75939" cy="7660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Ellipse 190">
            <a:extLst>
              <a:ext uri="{FF2B5EF4-FFF2-40B4-BE49-F238E27FC236}">
                <a16:creationId xmlns="" xmlns:a16="http://schemas.microsoft.com/office/drawing/2014/main" id="{93BFA4F2-13E0-6F1F-8CCE-9B90782F845F}"/>
              </a:ext>
            </a:extLst>
          </p:cNvPr>
          <p:cNvSpPr/>
          <p:nvPr/>
        </p:nvSpPr>
        <p:spPr>
          <a:xfrm>
            <a:off x="9187625" y="3309409"/>
            <a:ext cx="74879" cy="74196"/>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Ellipse 191">
            <a:extLst>
              <a:ext uri="{FF2B5EF4-FFF2-40B4-BE49-F238E27FC236}">
                <a16:creationId xmlns="" xmlns:a16="http://schemas.microsoft.com/office/drawing/2014/main" id="{FFF611DC-366F-690E-CAD8-E7EF8CE8938F}"/>
              </a:ext>
            </a:extLst>
          </p:cNvPr>
          <p:cNvSpPr/>
          <p:nvPr/>
        </p:nvSpPr>
        <p:spPr>
          <a:xfrm>
            <a:off x="9105205" y="3383605"/>
            <a:ext cx="75939" cy="7660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Ellipse 192">
            <a:extLst>
              <a:ext uri="{FF2B5EF4-FFF2-40B4-BE49-F238E27FC236}">
                <a16:creationId xmlns="" xmlns:a16="http://schemas.microsoft.com/office/drawing/2014/main" id="{991F61DF-A6B8-AA21-754B-634BAF8A543D}"/>
              </a:ext>
            </a:extLst>
          </p:cNvPr>
          <p:cNvSpPr/>
          <p:nvPr/>
        </p:nvSpPr>
        <p:spPr>
          <a:xfrm>
            <a:off x="8988946" y="3590669"/>
            <a:ext cx="75939" cy="7660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Ellipse 194">
            <a:extLst>
              <a:ext uri="{FF2B5EF4-FFF2-40B4-BE49-F238E27FC236}">
                <a16:creationId xmlns="" xmlns:a16="http://schemas.microsoft.com/office/drawing/2014/main" id="{532C86ED-5A09-170D-640F-F5078C250114}"/>
              </a:ext>
            </a:extLst>
          </p:cNvPr>
          <p:cNvSpPr/>
          <p:nvPr/>
        </p:nvSpPr>
        <p:spPr>
          <a:xfrm>
            <a:off x="9202643" y="3463618"/>
            <a:ext cx="75939" cy="7660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Ellipse 195">
            <a:extLst>
              <a:ext uri="{FF2B5EF4-FFF2-40B4-BE49-F238E27FC236}">
                <a16:creationId xmlns="" xmlns:a16="http://schemas.microsoft.com/office/drawing/2014/main" id="{AE9440B4-9955-4A3A-B727-D6CBBAC9B92A}"/>
              </a:ext>
            </a:extLst>
          </p:cNvPr>
          <p:cNvSpPr/>
          <p:nvPr/>
        </p:nvSpPr>
        <p:spPr>
          <a:xfrm>
            <a:off x="8726835" y="3464372"/>
            <a:ext cx="74879" cy="74196"/>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Ellipse 196">
            <a:extLst>
              <a:ext uri="{FF2B5EF4-FFF2-40B4-BE49-F238E27FC236}">
                <a16:creationId xmlns="" xmlns:a16="http://schemas.microsoft.com/office/drawing/2014/main" id="{37478D83-C4F1-9977-F9C5-457E5DB3D5BE}"/>
              </a:ext>
            </a:extLst>
          </p:cNvPr>
          <p:cNvSpPr/>
          <p:nvPr/>
        </p:nvSpPr>
        <p:spPr>
          <a:xfrm>
            <a:off x="8650896" y="3556242"/>
            <a:ext cx="75939" cy="7660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Ellipse 197">
            <a:extLst>
              <a:ext uri="{FF2B5EF4-FFF2-40B4-BE49-F238E27FC236}">
                <a16:creationId xmlns="" xmlns:a16="http://schemas.microsoft.com/office/drawing/2014/main" id="{B0D1701A-5E27-50B7-33EB-9036D0685E49}"/>
              </a:ext>
            </a:extLst>
          </p:cNvPr>
          <p:cNvSpPr/>
          <p:nvPr/>
        </p:nvSpPr>
        <p:spPr>
          <a:xfrm>
            <a:off x="8505367" y="3744929"/>
            <a:ext cx="75939" cy="7660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Ellipse 198">
            <a:extLst>
              <a:ext uri="{FF2B5EF4-FFF2-40B4-BE49-F238E27FC236}">
                <a16:creationId xmlns="" xmlns:a16="http://schemas.microsoft.com/office/drawing/2014/main" id="{F0B9D5AD-E0AE-6466-BAE0-88AF930AC7EB}"/>
              </a:ext>
            </a:extLst>
          </p:cNvPr>
          <p:cNvSpPr/>
          <p:nvPr/>
        </p:nvSpPr>
        <p:spPr>
          <a:xfrm>
            <a:off x="9172444" y="3598414"/>
            <a:ext cx="74879" cy="74196"/>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Ellipse 199">
            <a:extLst>
              <a:ext uri="{FF2B5EF4-FFF2-40B4-BE49-F238E27FC236}">
                <a16:creationId xmlns="" xmlns:a16="http://schemas.microsoft.com/office/drawing/2014/main" id="{4B2D1265-CF4C-11C4-1E18-5E4D9AF011D1}"/>
              </a:ext>
            </a:extLst>
          </p:cNvPr>
          <p:cNvSpPr/>
          <p:nvPr/>
        </p:nvSpPr>
        <p:spPr>
          <a:xfrm>
            <a:off x="8783620" y="3635831"/>
            <a:ext cx="75939" cy="7660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Ellipse 200">
            <a:extLst>
              <a:ext uri="{FF2B5EF4-FFF2-40B4-BE49-F238E27FC236}">
                <a16:creationId xmlns="" xmlns:a16="http://schemas.microsoft.com/office/drawing/2014/main" id="{CC3653CB-9B78-EE31-43FA-FE42FF229DA4}"/>
              </a:ext>
            </a:extLst>
          </p:cNvPr>
          <p:cNvSpPr/>
          <p:nvPr/>
        </p:nvSpPr>
        <p:spPr>
          <a:xfrm>
            <a:off x="9182105" y="3750932"/>
            <a:ext cx="75939" cy="7660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Ellipse 203">
            <a:extLst>
              <a:ext uri="{FF2B5EF4-FFF2-40B4-BE49-F238E27FC236}">
                <a16:creationId xmlns="" xmlns:a16="http://schemas.microsoft.com/office/drawing/2014/main" id="{72BCF252-8232-2C90-F45E-030ADEE71080}"/>
              </a:ext>
            </a:extLst>
          </p:cNvPr>
          <p:cNvSpPr/>
          <p:nvPr/>
        </p:nvSpPr>
        <p:spPr>
          <a:xfrm>
            <a:off x="9168210" y="3884690"/>
            <a:ext cx="75939" cy="7660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Ellipse 205">
            <a:extLst>
              <a:ext uri="{FF2B5EF4-FFF2-40B4-BE49-F238E27FC236}">
                <a16:creationId xmlns="" xmlns:a16="http://schemas.microsoft.com/office/drawing/2014/main" id="{DB2FB4CF-63A1-E7FB-7374-223386669A27}"/>
              </a:ext>
            </a:extLst>
          </p:cNvPr>
          <p:cNvSpPr/>
          <p:nvPr/>
        </p:nvSpPr>
        <p:spPr>
          <a:xfrm>
            <a:off x="9063825" y="3506289"/>
            <a:ext cx="74879" cy="74196"/>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Ellipse 206">
            <a:extLst>
              <a:ext uri="{FF2B5EF4-FFF2-40B4-BE49-F238E27FC236}">
                <a16:creationId xmlns="" xmlns:a16="http://schemas.microsoft.com/office/drawing/2014/main" id="{A6690DF9-C028-8FF5-53D8-045F73A64C8F}"/>
              </a:ext>
            </a:extLst>
          </p:cNvPr>
          <p:cNvSpPr/>
          <p:nvPr/>
        </p:nvSpPr>
        <p:spPr>
          <a:xfrm>
            <a:off x="9001965" y="3080746"/>
            <a:ext cx="74879" cy="74196"/>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Ellipse 207">
            <a:extLst>
              <a:ext uri="{FF2B5EF4-FFF2-40B4-BE49-F238E27FC236}">
                <a16:creationId xmlns="" xmlns:a16="http://schemas.microsoft.com/office/drawing/2014/main" id="{C31FF28D-35A2-7601-F67F-335A767D8F44}"/>
              </a:ext>
            </a:extLst>
          </p:cNvPr>
          <p:cNvSpPr/>
          <p:nvPr/>
        </p:nvSpPr>
        <p:spPr>
          <a:xfrm>
            <a:off x="8979721" y="2934647"/>
            <a:ext cx="74879" cy="74196"/>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Ellipse 208">
            <a:extLst>
              <a:ext uri="{FF2B5EF4-FFF2-40B4-BE49-F238E27FC236}">
                <a16:creationId xmlns="" xmlns:a16="http://schemas.microsoft.com/office/drawing/2014/main" id="{48243C55-9A6C-432C-EE82-6720AA5293D3}"/>
              </a:ext>
            </a:extLst>
          </p:cNvPr>
          <p:cNvSpPr/>
          <p:nvPr/>
        </p:nvSpPr>
        <p:spPr>
          <a:xfrm>
            <a:off x="8846281" y="3145044"/>
            <a:ext cx="74879" cy="74196"/>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Ellipse 209">
            <a:extLst>
              <a:ext uri="{FF2B5EF4-FFF2-40B4-BE49-F238E27FC236}">
                <a16:creationId xmlns="" xmlns:a16="http://schemas.microsoft.com/office/drawing/2014/main" id="{56D6AB74-8545-11F7-4E35-0C37724A72A8}"/>
              </a:ext>
            </a:extLst>
          </p:cNvPr>
          <p:cNvSpPr/>
          <p:nvPr/>
        </p:nvSpPr>
        <p:spPr>
          <a:xfrm>
            <a:off x="8890297" y="3340082"/>
            <a:ext cx="74879" cy="74196"/>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Ellipse 210">
            <a:extLst>
              <a:ext uri="{FF2B5EF4-FFF2-40B4-BE49-F238E27FC236}">
                <a16:creationId xmlns="" xmlns:a16="http://schemas.microsoft.com/office/drawing/2014/main" id="{FE83FB4C-2D86-296E-8732-181910F5C822}"/>
              </a:ext>
            </a:extLst>
          </p:cNvPr>
          <p:cNvSpPr/>
          <p:nvPr/>
        </p:nvSpPr>
        <p:spPr>
          <a:xfrm>
            <a:off x="8878942" y="3529547"/>
            <a:ext cx="74879" cy="74196"/>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Ellipse 211">
            <a:extLst>
              <a:ext uri="{FF2B5EF4-FFF2-40B4-BE49-F238E27FC236}">
                <a16:creationId xmlns="" xmlns:a16="http://schemas.microsoft.com/office/drawing/2014/main" id="{D1CE9AB8-415E-55BE-955D-06A53EBC4634}"/>
              </a:ext>
            </a:extLst>
          </p:cNvPr>
          <p:cNvSpPr/>
          <p:nvPr/>
        </p:nvSpPr>
        <p:spPr>
          <a:xfrm>
            <a:off x="9026385" y="3776755"/>
            <a:ext cx="74879" cy="74196"/>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Ellipse 212">
            <a:extLst>
              <a:ext uri="{FF2B5EF4-FFF2-40B4-BE49-F238E27FC236}">
                <a16:creationId xmlns="" xmlns:a16="http://schemas.microsoft.com/office/drawing/2014/main" id="{9F774128-B0EE-453F-6140-E1DC1B8604EA}"/>
              </a:ext>
            </a:extLst>
          </p:cNvPr>
          <p:cNvSpPr/>
          <p:nvPr/>
        </p:nvSpPr>
        <p:spPr>
          <a:xfrm>
            <a:off x="8740005" y="3890037"/>
            <a:ext cx="74879" cy="74196"/>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Ellipse 214">
            <a:extLst>
              <a:ext uri="{FF2B5EF4-FFF2-40B4-BE49-F238E27FC236}">
                <a16:creationId xmlns="" xmlns:a16="http://schemas.microsoft.com/office/drawing/2014/main" id="{427BAF0C-3DC9-C7F2-CA83-9395884140E9}"/>
              </a:ext>
            </a:extLst>
          </p:cNvPr>
          <p:cNvSpPr/>
          <p:nvPr/>
        </p:nvSpPr>
        <p:spPr>
          <a:xfrm>
            <a:off x="8709097" y="3276141"/>
            <a:ext cx="75939" cy="7660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Ellipse 215">
            <a:extLst>
              <a:ext uri="{FF2B5EF4-FFF2-40B4-BE49-F238E27FC236}">
                <a16:creationId xmlns="" xmlns:a16="http://schemas.microsoft.com/office/drawing/2014/main" id="{7F5FDB2B-361C-972E-715B-F2DDCCBB418D}"/>
              </a:ext>
            </a:extLst>
          </p:cNvPr>
          <p:cNvSpPr/>
          <p:nvPr/>
        </p:nvSpPr>
        <p:spPr>
          <a:xfrm>
            <a:off x="8931617" y="3887628"/>
            <a:ext cx="75939" cy="7660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Ellipse 216">
            <a:extLst>
              <a:ext uri="{FF2B5EF4-FFF2-40B4-BE49-F238E27FC236}">
                <a16:creationId xmlns="" xmlns:a16="http://schemas.microsoft.com/office/drawing/2014/main" id="{DD09C13A-2393-277B-72F7-2B2C2CF77193}"/>
              </a:ext>
            </a:extLst>
          </p:cNvPr>
          <p:cNvSpPr/>
          <p:nvPr/>
        </p:nvSpPr>
        <p:spPr>
          <a:xfrm flipH="1">
            <a:off x="8528287" y="3432324"/>
            <a:ext cx="91745" cy="91491"/>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Ellipse 217">
            <a:extLst>
              <a:ext uri="{FF2B5EF4-FFF2-40B4-BE49-F238E27FC236}">
                <a16:creationId xmlns="" xmlns:a16="http://schemas.microsoft.com/office/drawing/2014/main" id="{86C0FF0C-5CD9-0C1F-19DC-9E7A9D28944E}"/>
              </a:ext>
            </a:extLst>
          </p:cNvPr>
          <p:cNvSpPr/>
          <p:nvPr/>
        </p:nvSpPr>
        <p:spPr>
          <a:xfrm flipH="1">
            <a:off x="8436542" y="3053092"/>
            <a:ext cx="91745" cy="91491"/>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Ellipse 218">
            <a:extLst>
              <a:ext uri="{FF2B5EF4-FFF2-40B4-BE49-F238E27FC236}">
                <a16:creationId xmlns="" xmlns:a16="http://schemas.microsoft.com/office/drawing/2014/main" id="{A866413B-2A25-04EB-E4AE-636D414EF50C}"/>
              </a:ext>
            </a:extLst>
          </p:cNvPr>
          <p:cNvSpPr/>
          <p:nvPr/>
        </p:nvSpPr>
        <p:spPr>
          <a:xfrm flipH="1">
            <a:off x="8515090" y="2932308"/>
            <a:ext cx="91745" cy="91491"/>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Ellipse 219">
            <a:extLst>
              <a:ext uri="{FF2B5EF4-FFF2-40B4-BE49-F238E27FC236}">
                <a16:creationId xmlns="" xmlns:a16="http://schemas.microsoft.com/office/drawing/2014/main" id="{C1379DAB-55F5-DBF8-C389-326C5981F303}"/>
              </a:ext>
            </a:extLst>
          </p:cNvPr>
          <p:cNvSpPr/>
          <p:nvPr/>
        </p:nvSpPr>
        <p:spPr>
          <a:xfrm flipH="1">
            <a:off x="8435190" y="3598706"/>
            <a:ext cx="91745" cy="91491"/>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Ellipse 220">
            <a:extLst>
              <a:ext uri="{FF2B5EF4-FFF2-40B4-BE49-F238E27FC236}">
                <a16:creationId xmlns="" xmlns:a16="http://schemas.microsoft.com/office/drawing/2014/main" id="{F00B602D-7F62-E113-DE69-138AFDB6A161}"/>
              </a:ext>
            </a:extLst>
          </p:cNvPr>
          <p:cNvSpPr/>
          <p:nvPr/>
        </p:nvSpPr>
        <p:spPr>
          <a:xfrm flipH="1">
            <a:off x="8504753" y="3870209"/>
            <a:ext cx="91745" cy="91491"/>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Ellipse 221">
            <a:extLst>
              <a:ext uri="{FF2B5EF4-FFF2-40B4-BE49-F238E27FC236}">
                <a16:creationId xmlns="" xmlns:a16="http://schemas.microsoft.com/office/drawing/2014/main" id="{0F81A69F-7DA6-E60A-BA7A-2122DB5DDE43}"/>
              </a:ext>
            </a:extLst>
          </p:cNvPr>
          <p:cNvSpPr/>
          <p:nvPr/>
        </p:nvSpPr>
        <p:spPr>
          <a:xfrm>
            <a:off x="8311910" y="3836781"/>
            <a:ext cx="97816" cy="9581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Ellipse 222">
            <a:extLst>
              <a:ext uri="{FF2B5EF4-FFF2-40B4-BE49-F238E27FC236}">
                <a16:creationId xmlns="" xmlns:a16="http://schemas.microsoft.com/office/drawing/2014/main" id="{1575569D-1616-442D-8DA2-B9031F92C4F8}"/>
              </a:ext>
            </a:extLst>
          </p:cNvPr>
          <p:cNvSpPr/>
          <p:nvPr/>
        </p:nvSpPr>
        <p:spPr>
          <a:xfrm>
            <a:off x="8350030" y="3347923"/>
            <a:ext cx="97816" cy="9581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Ellipse 223">
            <a:extLst>
              <a:ext uri="{FF2B5EF4-FFF2-40B4-BE49-F238E27FC236}">
                <a16:creationId xmlns="" xmlns:a16="http://schemas.microsoft.com/office/drawing/2014/main" id="{3CF5FB42-C91E-B881-0793-1F3B02AA1D6D}"/>
              </a:ext>
            </a:extLst>
          </p:cNvPr>
          <p:cNvSpPr/>
          <p:nvPr/>
        </p:nvSpPr>
        <p:spPr>
          <a:xfrm flipH="1">
            <a:off x="8221379" y="3523815"/>
            <a:ext cx="91745" cy="91491"/>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Ellipse 224">
            <a:extLst>
              <a:ext uri="{FF2B5EF4-FFF2-40B4-BE49-F238E27FC236}">
                <a16:creationId xmlns="" xmlns:a16="http://schemas.microsoft.com/office/drawing/2014/main" id="{6C869600-2871-5E84-0D06-2834FBA84FCE}"/>
              </a:ext>
            </a:extLst>
          </p:cNvPr>
          <p:cNvSpPr/>
          <p:nvPr/>
        </p:nvSpPr>
        <p:spPr>
          <a:xfrm flipH="1">
            <a:off x="8322730" y="3208615"/>
            <a:ext cx="91745" cy="91491"/>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Ellipse 225">
            <a:extLst>
              <a:ext uri="{FF2B5EF4-FFF2-40B4-BE49-F238E27FC236}">
                <a16:creationId xmlns="" xmlns:a16="http://schemas.microsoft.com/office/drawing/2014/main" id="{5FAA0673-061E-128B-B82B-55E878CF0A33}"/>
              </a:ext>
            </a:extLst>
          </p:cNvPr>
          <p:cNvSpPr/>
          <p:nvPr/>
        </p:nvSpPr>
        <p:spPr>
          <a:xfrm flipH="1">
            <a:off x="8269823" y="3090651"/>
            <a:ext cx="91745" cy="91491"/>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Ellipse 226">
            <a:extLst>
              <a:ext uri="{FF2B5EF4-FFF2-40B4-BE49-F238E27FC236}">
                <a16:creationId xmlns="" xmlns:a16="http://schemas.microsoft.com/office/drawing/2014/main" id="{BE35D879-651F-7EA1-7CC5-4F77347046B6}"/>
              </a:ext>
            </a:extLst>
          </p:cNvPr>
          <p:cNvSpPr/>
          <p:nvPr/>
        </p:nvSpPr>
        <p:spPr>
          <a:xfrm>
            <a:off x="8022039" y="3489172"/>
            <a:ext cx="97816" cy="9581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Ellipse 227">
            <a:extLst>
              <a:ext uri="{FF2B5EF4-FFF2-40B4-BE49-F238E27FC236}">
                <a16:creationId xmlns="" xmlns:a16="http://schemas.microsoft.com/office/drawing/2014/main" id="{B7238E41-0243-60E3-BBAA-4CCEE6FDBE81}"/>
              </a:ext>
            </a:extLst>
          </p:cNvPr>
          <p:cNvSpPr/>
          <p:nvPr/>
        </p:nvSpPr>
        <p:spPr>
          <a:xfrm>
            <a:off x="8022039" y="3212257"/>
            <a:ext cx="97816" cy="9581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Ellipse 228">
            <a:extLst>
              <a:ext uri="{FF2B5EF4-FFF2-40B4-BE49-F238E27FC236}">
                <a16:creationId xmlns="" xmlns:a16="http://schemas.microsoft.com/office/drawing/2014/main" id="{71D4128B-C0B2-B687-BEEA-5935D2ACF01D}"/>
              </a:ext>
            </a:extLst>
          </p:cNvPr>
          <p:cNvSpPr/>
          <p:nvPr/>
        </p:nvSpPr>
        <p:spPr>
          <a:xfrm>
            <a:off x="8067921" y="2973464"/>
            <a:ext cx="97816" cy="9581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Ellipse 229">
            <a:extLst>
              <a:ext uri="{FF2B5EF4-FFF2-40B4-BE49-F238E27FC236}">
                <a16:creationId xmlns="" xmlns:a16="http://schemas.microsoft.com/office/drawing/2014/main" id="{4E46F256-05FB-9BC4-7085-BE1B3A775E8E}"/>
              </a:ext>
            </a:extLst>
          </p:cNvPr>
          <p:cNvSpPr/>
          <p:nvPr/>
        </p:nvSpPr>
        <p:spPr>
          <a:xfrm>
            <a:off x="7900391" y="3862404"/>
            <a:ext cx="97816" cy="9581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Ellipse 230">
            <a:extLst>
              <a:ext uri="{FF2B5EF4-FFF2-40B4-BE49-F238E27FC236}">
                <a16:creationId xmlns="" xmlns:a16="http://schemas.microsoft.com/office/drawing/2014/main" id="{B6CB9BA3-33EF-0F0D-E305-140CAEC65C0B}"/>
              </a:ext>
            </a:extLst>
          </p:cNvPr>
          <p:cNvSpPr/>
          <p:nvPr/>
        </p:nvSpPr>
        <p:spPr>
          <a:xfrm>
            <a:off x="7769140" y="3091801"/>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 name="Ellipse 231">
            <a:extLst>
              <a:ext uri="{FF2B5EF4-FFF2-40B4-BE49-F238E27FC236}">
                <a16:creationId xmlns="" xmlns:a16="http://schemas.microsoft.com/office/drawing/2014/main" id="{E8B4FE16-A848-BDBF-2C98-6DDF4B78E05B}"/>
              </a:ext>
            </a:extLst>
          </p:cNvPr>
          <p:cNvSpPr/>
          <p:nvPr/>
        </p:nvSpPr>
        <p:spPr>
          <a:xfrm>
            <a:off x="7711549" y="3559953"/>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3" name="Ellipse 232">
            <a:extLst>
              <a:ext uri="{FF2B5EF4-FFF2-40B4-BE49-F238E27FC236}">
                <a16:creationId xmlns="" xmlns:a16="http://schemas.microsoft.com/office/drawing/2014/main" id="{FA3F5062-522F-27A1-0D69-84E78D821196}"/>
              </a:ext>
            </a:extLst>
          </p:cNvPr>
          <p:cNvSpPr/>
          <p:nvPr/>
        </p:nvSpPr>
        <p:spPr>
          <a:xfrm>
            <a:off x="6863659" y="3634125"/>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Ellipse 233">
            <a:extLst>
              <a:ext uri="{FF2B5EF4-FFF2-40B4-BE49-F238E27FC236}">
                <a16:creationId xmlns="" xmlns:a16="http://schemas.microsoft.com/office/drawing/2014/main" id="{A571488D-4713-57D9-DB33-B2D47615F3C3}"/>
              </a:ext>
            </a:extLst>
          </p:cNvPr>
          <p:cNvSpPr/>
          <p:nvPr/>
        </p:nvSpPr>
        <p:spPr>
          <a:xfrm>
            <a:off x="6978212" y="3171670"/>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5" name="Ellipse 234">
            <a:extLst>
              <a:ext uri="{FF2B5EF4-FFF2-40B4-BE49-F238E27FC236}">
                <a16:creationId xmlns="" xmlns:a16="http://schemas.microsoft.com/office/drawing/2014/main" id="{464F5ACB-D73B-FD73-C8DD-2FAABFE55C9A}"/>
              </a:ext>
            </a:extLst>
          </p:cNvPr>
          <p:cNvSpPr/>
          <p:nvPr/>
        </p:nvSpPr>
        <p:spPr>
          <a:xfrm>
            <a:off x="6109416" y="3835192"/>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 name="Ellipse 235">
            <a:extLst>
              <a:ext uri="{FF2B5EF4-FFF2-40B4-BE49-F238E27FC236}">
                <a16:creationId xmlns="" xmlns:a16="http://schemas.microsoft.com/office/drawing/2014/main" id="{D0FCA365-6EE1-84B2-DA85-6A04E1725857}"/>
              </a:ext>
            </a:extLst>
          </p:cNvPr>
          <p:cNvSpPr/>
          <p:nvPr/>
        </p:nvSpPr>
        <p:spPr>
          <a:xfrm>
            <a:off x="3961856" y="2863883"/>
            <a:ext cx="53965" cy="54480"/>
          </a:xfrm>
          <a:prstGeom prst="ellipse">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7" name="Ellipse 236">
            <a:extLst>
              <a:ext uri="{FF2B5EF4-FFF2-40B4-BE49-F238E27FC236}">
                <a16:creationId xmlns="" xmlns:a16="http://schemas.microsoft.com/office/drawing/2014/main" id="{4F1FB60F-D8BB-11DA-0EF8-09C866D99A65}"/>
              </a:ext>
            </a:extLst>
          </p:cNvPr>
          <p:cNvSpPr/>
          <p:nvPr/>
        </p:nvSpPr>
        <p:spPr>
          <a:xfrm>
            <a:off x="3962969" y="2993969"/>
            <a:ext cx="53965" cy="54480"/>
          </a:xfrm>
          <a:prstGeom prst="ellipse">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8" name="Ellipse 237">
            <a:extLst>
              <a:ext uri="{FF2B5EF4-FFF2-40B4-BE49-F238E27FC236}">
                <a16:creationId xmlns="" xmlns:a16="http://schemas.microsoft.com/office/drawing/2014/main" id="{E5F5F85F-930E-0B3E-FE31-3959CDE9B720}"/>
              </a:ext>
            </a:extLst>
          </p:cNvPr>
          <p:cNvSpPr/>
          <p:nvPr/>
        </p:nvSpPr>
        <p:spPr>
          <a:xfrm>
            <a:off x="3961856" y="2928926"/>
            <a:ext cx="53965" cy="54480"/>
          </a:xfrm>
          <a:prstGeom prst="ellipse">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9" name="Ellipse 238">
            <a:extLst>
              <a:ext uri="{FF2B5EF4-FFF2-40B4-BE49-F238E27FC236}">
                <a16:creationId xmlns="" xmlns:a16="http://schemas.microsoft.com/office/drawing/2014/main" id="{39249D29-8D70-18EE-1692-246F1487BC19}"/>
              </a:ext>
            </a:extLst>
          </p:cNvPr>
          <p:cNvSpPr/>
          <p:nvPr/>
        </p:nvSpPr>
        <p:spPr>
          <a:xfrm>
            <a:off x="3958515" y="3102997"/>
            <a:ext cx="53965" cy="54480"/>
          </a:xfrm>
          <a:prstGeom prst="ellipse">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 name="Ellipse 239">
            <a:extLst>
              <a:ext uri="{FF2B5EF4-FFF2-40B4-BE49-F238E27FC236}">
                <a16:creationId xmlns="" xmlns:a16="http://schemas.microsoft.com/office/drawing/2014/main" id="{0E8BB606-2A4E-7951-6763-E560449A27FA}"/>
              </a:ext>
            </a:extLst>
          </p:cNvPr>
          <p:cNvSpPr/>
          <p:nvPr/>
        </p:nvSpPr>
        <p:spPr>
          <a:xfrm>
            <a:off x="3959628" y="3233083"/>
            <a:ext cx="53965" cy="54480"/>
          </a:xfrm>
          <a:prstGeom prst="ellipse">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 name="Ellipse 240">
            <a:extLst>
              <a:ext uri="{FF2B5EF4-FFF2-40B4-BE49-F238E27FC236}">
                <a16:creationId xmlns="" xmlns:a16="http://schemas.microsoft.com/office/drawing/2014/main" id="{538C04EB-39E6-9AAC-3017-A8E388827C04}"/>
              </a:ext>
            </a:extLst>
          </p:cNvPr>
          <p:cNvSpPr/>
          <p:nvPr/>
        </p:nvSpPr>
        <p:spPr>
          <a:xfrm>
            <a:off x="3958515" y="3168040"/>
            <a:ext cx="53965" cy="54480"/>
          </a:xfrm>
          <a:prstGeom prst="ellipse">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 name="Ellipse 241">
            <a:extLst>
              <a:ext uri="{FF2B5EF4-FFF2-40B4-BE49-F238E27FC236}">
                <a16:creationId xmlns="" xmlns:a16="http://schemas.microsoft.com/office/drawing/2014/main" id="{83AF115D-A549-245F-774B-6B5A740E0ABA}"/>
              </a:ext>
            </a:extLst>
          </p:cNvPr>
          <p:cNvSpPr/>
          <p:nvPr/>
        </p:nvSpPr>
        <p:spPr>
          <a:xfrm>
            <a:off x="3958514" y="3048330"/>
            <a:ext cx="53965" cy="54480"/>
          </a:xfrm>
          <a:prstGeom prst="ellipse">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Ellipse 242">
            <a:extLst>
              <a:ext uri="{FF2B5EF4-FFF2-40B4-BE49-F238E27FC236}">
                <a16:creationId xmlns="" xmlns:a16="http://schemas.microsoft.com/office/drawing/2014/main" id="{9F4D8FEF-B92C-72FC-A877-B0A8B2944F30}"/>
              </a:ext>
            </a:extLst>
          </p:cNvPr>
          <p:cNvSpPr/>
          <p:nvPr/>
        </p:nvSpPr>
        <p:spPr>
          <a:xfrm>
            <a:off x="3961720" y="3336053"/>
            <a:ext cx="53965" cy="54480"/>
          </a:xfrm>
          <a:prstGeom prst="ellipse">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4" name="Ellipse 243">
            <a:extLst>
              <a:ext uri="{FF2B5EF4-FFF2-40B4-BE49-F238E27FC236}">
                <a16:creationId xmlns="" xmlns:a16="http://schemas.microsoft.com/office/drawing/2014/main" id="{7597D94E-D25C-1F90-772B-44511104C431}"/>
              </a:ext>
            </a:extLst>
          </p:cNvPr>
          <p:cNvSpPr/>
          <p:nvPr/>
        </p:nvSpPr>
        <p:spPr>
          <a:xfrm>
            <a:off x="3962833" y="3466139"/>
            <a:ext cx="53965" cy="54480"/>
          </a:xfrm>
          <a:prstGeom prst="ellipse">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 name="Ellipse 244">
            <a:extLst>
              <a:ext uri="{FF2B5EF4-FFF2-40B4-BE49-F238E27FC236}">
                <a16:creationId xmlns="" xmlns:a16="http://schemas.microsoft.com/office/drawing/2014/main" id="{11BEAF75-3C9F-30E7-6A2B-6E4AE892BBE6}"/>
              </a:ext>
            </a:extLst>
          </p:cNvPr>
          <p:cNvSpPr/>
          <p:nvPr/>
        </p:nvSpPr>
        <p:spPr>
          <a:xfrm>
            <a:off x="3961720" y="3401096"/>
            <a:ext cx="53965" cy="54480"/>
          </a:xfrm>
          <a:prstGeom prst="ellipse">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6" name="Ellipse 245">
            <a:extLst>
              <a:ext uri="{FF2B5EF4-FFF2-40B4-BE49-F238E27FC236}">
                <a16:creationId xmlns="" xmlns:a16="http://schemas.microsoft.com/office/drawing/2014/main" id="{1E742B14-4F5F-BC5A-0F34-9316AD40B4C1}"/>
              </a:ext>
            </a:extLst>
          </p:cNvPr>
          <p:cNvSpPr/>
          <p:nvPr/>
        </p:nvSpPr>
        <p:spPr>
          <a:xfrm>
            <a:off x="3958379" y="3575167"/>
            <a:ext cx="53965" cy="54480"/>
          </a:xfrm>
          <a:prstGeom prst="ellipse">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7" name="Ellipse 246">
            <a:extLst>
              <a:ext uri="{FF2B5EF4-FFF2-40B4-BE49-F238E27FC236}">
                <a16:creationId xmlns="" xmlns:a16="http://schemas.microsoft.com/office/drawing/2014/main" id="{11286E41-7197-B2FD-B39B-84A8A823AAA2}"/>
              </a:ext>
            </a:extLst>
          </p:cNvPr>
          <p:cNvSpPr/>
          <p:nvPr/>
        </p:nvSpPr>
        <p:spPr>
          <a:xfrm>
            <a:off x="3959492" y="3705253"/>
            <a:ext cx="53965" cy="54480"/>
          </a:xfrm>
          <a:prstGeom prst="ellipse">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8" name="Ellipse 247">
            <a:extLst>
              <a:ext uri="{FF2B5EF4-FFF2-40B4-BE49-F238E27FC236}">
                <a16:creationId xmlns="" xmlns:a16="http://schemas.microsoft.com/office/drawing/2014/main" id="{204DF530-673E-6F75-5233-DAD52E8A3054}"/>
              </a:ext>
            </a:extLst>
          </p:cNvPr>
          <p:cNvSpPr/>
          <p:nvPr/>
        </p:nvSpPr>
        <p:spPr>
          <a:xfrm>
            <a:off x="3958379" y="3640210"/>
            <a:ext cx="53965" cy="54480"/>
          </a:xfrm>
          <a:prstGeom prst="ellipse">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9" name="Ellipse 248">
            <a:extLst>
              <a:ext uri="{FF2B5EF4-FFF2-40B4-BE49-F238E27FC236}">
                <a16:creationId xmlns="" xmlns:a16="http://schemas.microsoft.com/office/drawing/2014/main" id="{33B6612D-2799-3772-31B2-4FB400E84081}"/>
              </a:ext>
            </a:extLst>
          </p:cNvPr>
          <p:cNvSpPr/>
          <p:nvPr/>
        </p:nvSpPr>
        <p:spPr>
          <a:xfrm>
            <a:off x="3958378" y="3520500"/>
            <a:ext cx="53965" cy="54480"/>
          </a:xfrm>
          <a:prstGeom prst="ellipse">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Ellipse 249">
            <a:extLst>
              <a:ext uri="{FF2B5EF4-FFF2-40B4-BE49-F238E27FC236}">
                <a16:creationId xmlns="" xmlns:a16="http://schemas.microsoft.com/office/drawing/2014/main" id="{A8C4E3DE-62CF-87E0-79E8-15F460860092}"/>
              </a:ext>
            </a:extLst>
          </p:cNvPr>
          <p:cNvSpPr/>
          <p:nvPr/>
        </p:nvSpPr>
        <p:spPr>
          <a:xfrm>
            <a:off x="3961720" y="3286925"/>
            <a:ext cx="53965" cy="54480"/>
          </a:xfrm>
          <a:prstGeom prst="ellipse">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1" name="Ellipse 250">
            <a:extLst>
              <a:ext uri="{FF2B5EF4-FFF2-40B4-BE49-F238E27FC236}">
                <a16:creationId xmlns="" xmlns:a16="http://schemas.microsoft.com/office/drawing/2014/main" id="{4E747072-852D-AAD3-8ED9-942200745292}"/>
              </a:ext>
            </a:extLst>
          </p:cNvPr>
          <p:cNvSpPr/>
          <p:nvPr/>
        </p:nvSpPr>
        <p:spPr>
          <a:xfrm>
            <a:off x="3961720" y="3770249"/>
            <a:ext cx="53965" cy="54480"/>
          </a:xfrm>
          <a:prstGeom prst="ellipse">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2" name="Ellipse 251">
            <a:extLst>
              <a:ext uri="{FF2B5EF4-FFF2-40B4-BE49-F238E27FC236}">
                <a16:creationId xmlns="" xmlns:a16="http://schemas.microsoft.com/office/drawing/2014/main" id="{02EB701D-EBBC-9CE0-4F21-669829AD6FC6}"/>
              </a:ext>
            </a:extLst>
          </p:cNvPr>
          <p:cNvSpPr/>
          <p:nvPr/>
        </p:nvSpPr>
        <p:spPr>
          <a:xfrm>
            <a:off x="5174832" y="3661327"/>
            <a:ext cx="152406" cy="15467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3" name="Ellipse 252">
            <a:extLst>
              <a:ext uri="{FF2B5EF4-FFF2-40B4-BE49-F238E27FC236}">
                <a16:creationId xmlns="" xmlns:a16="http://schemas.microsoft.com/office/drawing/2014/main" id="{79D23D45-7837-1B8A-4306-BA7A85DE962A}"/>
              </a:ext>
            </a:extLst>
          </p:cNvPr>
          <p:cNvSpPr/>
          <p:nvPr/>
        </p:nvSpPr>
        <p:spPr>
          <a:xfrm>
            <a:off x="5170380" y="3345498"/>
            <a:ext cx="152406" cy="15467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4" name="Ellipse 253">
            <a:extLst>
              <a:ext uri="{FF2B5EF4-FFF2-40B4-BE49-F238E27FC236}">
                <a16:creationId xmlns="" xmlns:a16="http://schemas.microsoft.com/office/drawing/2014/main" id="{2C4D2454-1967-3130-4E2A-7F58313F32AA}"/>
              </a:ext>
            </a:extLst>
          </p:cNvPr>
          <p:cNvSpPr/>
          <p:nvPr/>
        </p:nvSpPr>
        <p:spPr>
          <a:xfrm>
            <a:off x="5213063" y="2863883"/>
            <a:ext cx="152406" cy="15467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5" name="Ellipse 254">
            <a:extLst>
              <a:ext uri="{FF2B5EF4-FFF2-40B4-BE49-F238E27FC236}">
                <a16:creationId xmlns="" xmlns:a16="http://schemas.microsoft.com/office/drawing/2014/main" id="{EAFA3F70-4659-9303-366A-AAF82A4C8A42}"/>
              </a:ext>
            </a:extLst>
          </p:cNvPr>
          <p:cNvSpPr/>
          <p:nvPr/>
        </p:nvSpPr>
        <p:spPr>
          <a:xfrm>
            <a:off x="5337246" y="3500173"/>
            <a:ext cx="152406" cy="15467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6" name="Ellipse 255">
            <a:extLst>
              <a:ext uri="{FF2B5EF4-FFF2-40B4-BE49-F238E27FC236}">
                <a16:creationId xmlns="" xmlns:a16="http://schemas.microsoft.com/office/drawing/2014/main" id="{9E71441F-7435-D31A-82BD-C6ED88F6593C}"/>
              </a:ext>
            </a:extLst>
          </p:cNvPr>
          <p:cNvSpPr/>
          <p:nvPr/>
        </p:nvSpPr>
        <p:spPr>
          <a:xfrm>
            <a:off x="4614273" y="3793738"/>
            <a:ext cx="152406" cy="15467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7" name="Ellipse 256">
            <a:extLst>
              <a:ext uri="{FF2B5EF4-FFF2-40B4-BE49-F238E27FC236}">
                <a16:creationId xmlns="" xmlns:a16="http://schemas.microsoft.com/office/drawing/2014/main" id="{31AE03D8-A27F-0BB2-D0CB-38D15D61CBEF}"/>
              </a:ext>
            </a:extLst>
          </p:cNvPr>
          <p:cNvSpPr/>
          <p:nvPr/>
        </p:nvSpPr>
        <p:spPr>
          <a:xfrm>
            <a:off x="4896536" y="3786140"/>
            <a:ext cx="152406" cy="15467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8" name="Ellipse 257">
            <a:extLst>
              <a:ext uri="{FF2B5EF4-FFF2-40B4-BE49-F238E27FC236}">
                <a16:creationId xmlns="" xmlns:a16="http://schemas.microsoft.com/office/drawing/2014/main" id="{96DBD3EB-125E-198C-D942-15894C94F0B7}"/>
              </a:ext>
            </a:extLst>
          </p:cNvPr>
          <p:cNvSpPr/>
          <p:nvPr/>
        </p:nvSpPr>
        <p:spPr>
          <a:xfrm>
            <a:off x="4487186" y="2910366"/>
            <a:ext cx="152406" cy="15467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9" name="Ellipse 258">
            <a:extLst>
              <a:ext uri="{FF2B5EF4-FFF2-40B4-BE49-F238E27FC236}">
                <a16:creationId xmlns="" xmlns:a16="http://schemas.microsoft.com/office/drawing/2014/main" id="{1BC901B1-A62E-D35C-7D66-9374280EBD7D}"/>
              </a:ext>
            </a:extLst>
          </p:cNvPr>
          <p:cNvSpPr/>
          <p:nvPr/>
        </p:nvSpPr>
        <p:spPr>
          <a:xfrm>
            <a:off x="5338515" y="3195280"/>
            <a:ext cx="152406" cy="15467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0" name="Ellipse 259">
            <a:extLst>
              <a:ext uri="{FF2B5EF4-FFF2-40B4-BE49-F238E27FC236}">
                <a16:creationId xmlns="" xmlns:a16="http://schemas.microsoft.com/office/drawing/2014/main" id="{57B739A6-6F31-20BE-9073-AF2924D92713}"/>
              </a:ext>
            </a:extLst>
          </p:cNvPr>
          <p:cNvSpPr/>
          <p:nvPr/>
        </p:nvSpPr>
        <p:spPr>
          <a:xfrm>
            <a:off x="4879855" y="2861760"/>
            <a:ext cx="152406" cy="15467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1" name="Ellipse 260">
            <a:extLst>
              <a:ext uri="{FF2B5EF4-FFF2-40B4-BE49-F238E27FC236}">
                <a16:creationId xmlns="" xmlns:a16="http://schemas.microsoft.com/office/drawing/2014/main" id="{90BFE197-56A2-5855-CBFB-60DF3FBBFC2B}"/>
              </a:ext>
            </a:extLst>
          </p:cNvPr>
          <p:cNvSpPr/>
          <p:nvPr/>
        </p:nvSpPr>
        <p:spPr>
          <a:xfrm>
            <a:off x="4656296" y="3212111"/>
            <a:ext cx="152406" cy="15467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2" name="Ellipse 261">
            <a:extLst>
              <a:ext uri="{FF2B5EF4-FFF2-40B4-BE49-F238E27FC236}">
                <a16:creationId xmlns="" xmlns:a16="http://schemas.microsoft.com/office/drawing/2014/main" id="{5F18AA7F-C35A-C3E8-53E8-847E94663B80}"/>
              </a:ext>
            </a:extLst>
          </p:cNvPr>
          <p:cNvSpPr/>
          <p:nvPr/>
        </p:nvSpPr>
        <p:spPr>
          <a:xfrm>
            <a:off x="4467776" y="3443740"/>
            <a:ext cx="152406" cy="15467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3" name="Ellipse 262">
            <a:extLst>
              <a:ext uri="{FF2B5EF4-FFF2-40B4-BE49-F238E27FC236}">
                <a16:creationId xmlns="" xmlns:a16="http://schemas.microsoft.com/office/drawing/2014/main" id="{8F647DF1-D4BF-2952-8B8E-BCFFE76F2C4F}"/>
              </a:ext>
            </a:extLst>
          </p:cNvPr>
          <p:cNvSpPr/>
          <p:nvPr/>
        </p:nvSpPr>
        <p:spPr>
          <a:xfrm>
            <a:off x="4786245" y="3489172"/>
            <a:ext cx="152406" cy="15467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4" name="Ellipse 263">
            <a:extLst>
              <a:ext uri="{FF2B5EF4-FFF2-40B4-BE49-F238E27FC236}">
                <a16:creationId xmlns="" xmlns:a16="http://schemas.microsoft.com/office/drawing/2014/main" id="{9F5E7703-6C4B-421D-0943-C9A5A2E5E0FD}"/>
              </a:ext>
            </a:extLst>
          </p:cNvPr>
          <p:cNvSpPr/>
          <p:nvPr/>
        </p:nvSpPr>
        <p:spPr>
          <a:xfrm>
            <a:off x="4960108" y="3124200"/>
            <a:ext cx="152406" cy="15467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5" name="Ellipse 264">
            <a:extLst>
              <a:ext uri="{FF2B5EF4-FFF2-40B4-BE49-F238E27FC236}">
                <a16:creationId xmlns="" xmlns:a16="http://schemas.microsoft.com/office/drawing/2014/main" id="{D406EC97-4561-D061-D407-ED450170268E}"/>
              </a:ext>
            </a:extLst>
          </p:cNvPr>
          <p:cNvSpPr/>
          <p:nvPr/>
        </p:nvSpPr>
        <p:spPr>
          <a:xfrm>
            <a:off x="4465575" y="3218478"/>
            <a:ext cx="148916" cy="149835"/>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6" name="Ellipse 265">
            <a:extLst>
              <a:ext uri="{FF2B5EF4-FFF2-40B4-BE49-F238E27FC236}">
                <a16:creationId xmlns="" xmlns:a16="http://schemas.microsoft.com/office/drawing/2014/main" id="{B64C4ECA-949F-CF5C-67D2-758D54E0AA0F}"/>
              </a:ext>
            </a:extLst>
          </p:cNvPr>
          <p:cNvSpPr/>
          <p:nvPr/>
        </p:nvSpPr>
        <p:spPr>
          <a:xfrm>
            <a:off x="4599674" y="3357777"/>
            <a:ext cx="148916" cy="149835"/>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7" name="Ellipse 266">
            <a:extLst>
              <a:ext uri="{FF2B5EF4-FFF2-40B4-BE49-F238E27FC236}">
                <a16:creationId xmlns="" xmlns:a16="http://schemas.microsoft.com/office/drawing/2014/main" id="{879B28D2-4F97-A538-D8D9-F73BE5A81944}"/>
              </a:ext>
            </a:extLst>
          </p:cNvPr>
          <p:cNvSpPr/>
          <p:nvPr/>
        </p:nvSpPr>
        <p:spPr>
          <a:xfrm>
            <a:off x="4640812" y="3573140"/>
            <a:ext cx="148916" cy="149835"/>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8" name="Ellipse 267">
            <a:extLst>
              <a:ext uri="{FF2B5EF4-FFF2-40B4-BE49-F238E27FC236}">
                <a16:creationId xmlns="" xmlns:a16="http://schemas.microsoft.com/office/drawing/2014/main" id="{826EAD84-6159-D9D3-2B40-2B05723A7CA7}"/>
              </a:ext>
            </a:extLst>
          </p:cNvPr>
          <p:cNvSpPr/>
          <p:nvPr/>
        </p:nvSpPr>
        <p:spPr>
          <a:xfrm>
            <a:off x="4756191" y="3738936"/>
            <a:ext cx="148916" cy="149835"/>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9" name="Ellipse 268">
            <a:extLst>
              <a:ext uri="{FF2B5EF4-FFF2-40B4-BE49-F238E27FC236}">
                <a16:creationId xmlns="" xmlns:a16="http://schemas.microsoft.com/office/drawing/2014/main" id="{0AF06B8D-777C-5F48-1410-989D6EE64EDD}"/>
              </a:ext>
            </a:extLst>
          </p:cNvPr>
          <p:cNvSpPr/>
          <p:nvPr/>
        </p:nvSpPr>
        <p:spPr>
          <a:xfrm>
            <a:off x="5013238" y="3671345"/>
            <a:ext cx="148916" cy="149835"/>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0" name="Ellipse 269">
            <a:extLst>
              <a:ext uri="{FF2B5EF4-FFF2-40B4-BE49-F238E27FC236}">
                <a16:creationId xmlns="" xmlns:a16="http://schemas.microsoft.com/office/drawing/2014/main" id="{C3AAFD75-25F7-1B98-CE5C-55A515045686}"/>
              </a:ext>
            </a:extLst>
          </p:cNvPr>
          <p:cNvSpPr/>
          <p:nvPr/>
        </p:nvSpPr>
        <p:spPr>
          <a:xfrm>
            <a:off x="5075405" y="3797079"/>
            <a:ext cx="148916" cy="149835"/>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1" name="Ellipse 270">
            <a:extLst>
              <a:ext uri="{FF2B5EF4-FFF2-40B4-BE49-F238E27FC236}">
                <a16:creationId xmlns="" xmlns:a16="http://schemas.microsoft.com/office/drawing/2014/main" id="{4BE4311A-7A4F-49EF-21A9-7342ECEDF88F}"/>
              </a:ext>
            </a:extLst>
          </p:cNvPr>
          <p:cNvSpPr/>
          <p:nvPr/>
        </p:nvSpPr>
        <p:spPr>
          <a:xfrm>
            <a:off x="5082286" y="3523497"/>
            <a:ext cx="148916" cy="149835"/>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2" name="Ellipse 271">
            <a:extLst>
              <a:ext uri="{FF2B5EF4-FFF2-40B4-BE49-F238E27FC236}">
                <a16:creationId xmlns="" xmlns:a16="http://schemas.microsoft.com/office/drawing/2014/main" id="{FCB32ACC-689B-C28D-C1D7-7A955E421D08}"/>
              </a:ext>
            </a:extLst>
          </p:cNvPr>
          <p:cNvSpPr/>
          <p:nvPr/>
        </p:nvSpPr>
        <p:spPr>
          <a:xfrm>
            <a:off x="4786245" y="3078352"/>
            <a:ext cx="148916" cy="149835"/>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3" name="Ellipse 272">
            <a:extLst>
              <a:ext uri="{FF2B5EF4-FFF2-40B4-BE49-F238E27FC236}">
                <a16:creationId xmlns="" xmlns:a16="http://schemas.microsoft.com/office/drawing/2014/main" id="{1F2A8F8D-1EEA-F306-03C8-920A3D80A5D3}"/>
              </a:ext>
            </a:extLst>
          </p:cNvPr>
          <p:cNvSpPr/>
          <p:nvPr/>
        </p:nvSpPr>
        <p:spPr>
          <a:xfrm>
            <a:off x="4784231" y="3325544"/>
            <a:ext cx="148916" cy="149835"/>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4" name="Ellipse 273">
            <a:extLst>
              <a:ext uri="{FF2B5EF4-FFF2-40B4-BE49-F238E27FC236}">
                <a16:creationId xmlns="" xmlns:a16="http://schemas.microsoft.com/office/drawing/2014/main" id="{CEE63D06-E225-DA38-006A-49E33161E7C8}"/>
              </a:ext>
            </a:extLst>
          </p:cNvPr>
          <p:cNvSpPr/>
          <p:nvPr/>
        </p:nvSpPr>
        <p:spPr>
          <a:xfrm>
            <a:off x="4914084" y="3251548"/>
            <a:ext cx="148916" cy="149835"/>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5" name="Ellipse 274">
            <a:extLst>
              <a:ext uri="{FF2B5EF4-FFF2-40B4-BE49-F238E27FC236}">
                <a16:creationId xmlns="" xmlns:a16="http://schemas.microsoft.com/office/drawing/2014/main" id="{228C3EBE-3593-1DEE-65F1-4D6D65B87641}"/>
              </a:ext>
            </a:extLst>
          </p:cNvPr>
          <p:cNvSpPr/>
          <p:nvPr/>
        </p:nvSpPr>
        <p:spPr>
          <a:xfrm>
            <a:off x="4986969" y="2957412"/>
            <a:ext cx="148916" cy="149835"/>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6" name="Ellipse 275">
            <a:extLst>
              <a:ext uri="{FF2B5EF4-FFF2-40B4-BE49-F238E27FC236}">
                <a16:creationId xmlns="" xmlns:a16="http://schemas.microsoft.com/office/drawing/2014/main" id="{05507ADA-3938-0E52-F6F2-2514FE4BF2DD}"/>
              </a:ext>
            </a:extLst>
          </p:cNvPr>
          <p:cNvSpPr/>
          <p:nvPr/>
        </p:nvSpPr>
        <p:spPr>
          <a:xfrm>
            <a:off x="4679646" y="2871411"/>
            <a:ext cx="148916" cy="149835"/>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7" name="Ellipse 276">
            <a:extLst>
              <a:ext uri="{FF2B5EF4-FFF2-40B4-BE49-F238E27FC236}">
                <a16:creationId xmlns="" xmlns:a16="http://schemas.microsoft.com/office/drawing/2014/main" id="{639AAC3A-3403-9711-ED47-0BA34A051F5D}"/>
              </a:ext>
            </a:extLst>
          </p:cNvPr>
          <p:cNvSpPr/>
          <p:nvPr/>
        </p:nvSpPr>
        <p:spPr>
          <a:xfrm>
            <a:off x="5103297" y="3064464"/>
            <a:ext cx="148916" cy="149835"/>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Ellipse 277">
            <a:extLst>
              <a:ext uri="{FF2B5EF4-FFF2-40B4-BE49-F238E27FC236}">
                <a16:creationId xmlns="" xmlns:a16="http://schemas.microsoft.com/office/drawing/2014/main" id="{AC4B6B7E-6A31-69AB-A3BE-E38B7864ABF9}"/>
              </a:ext>
            </a:extLst>
          </p:cNvPr>
          <p:cNvSpPr/>
          <p:nvPr/>
        </p:nvSpPr>
        <p:spPr>
          <a:xfrm>
            <a:off x="5216936" y="3508247"/>
            <a:ext cx="148916" cy="149835"/>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9" name="Ellipse 278">
            <a:extLst>
              <a:ext uri="{FF2B5EF4-FFF2-40B4-BE49-F238E27FC236}">
                <a16:creationId xmlns="" xmlns:a16="http://schemas.microsoft.com/office/drawing/2014/main" id="{3667D353-EA57-7F06-0C56-BDCC35D206CD}"/>
              </a:ext>
            </a:extLst>
          </p:cNvPr>
          <p:cNvSpPr/>
          <p:nvPr/>
        </p:nvSpPr>
        <p:spPr>
          <a:xfrm>
            <a:off x="5248374" y="3005107"/>
            <a:ext cx="148916" cy="149835"/>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0" name="Ellipse 279">
            <a:extLst>
              <a:ext uri="{FF2B5EF4-FFF2-40B4-BE49-F238E27FC236}">
                <a16:creationId xmlns="" xmlns:a16="http://schemas.microsoft.com/office/drawing/2014/main" id="{29D72BB2-FBF3-78EF-97E6-455FE9794A04}"/>
              </a:ext>
            </a:extLst>
          </p:cNvPr>
          <p:cNvSpPr/>
          <p:nvPr/>
        </p:nvSpPr>
        <p:spPr>
          <a:xfrm>
            <a:off x="4994247" y="3393553"/>
            <a:ext cx="152406" cy="15467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1" name="Ellipse 280">
            <a:extLst>
              <a:ext uri="{FF2B5EF4-FFF2-40B4-BE49-F238E27FC236}">
                <a16:creationId xmlns="" xmlns:a16="http://schemas.microsoft.com/office/drawing/2014/main" id="{3AECB266-14EF-F49B-E7FB-44768649EBC4}"/>
              </a:ext>
            </a:extLst>
          </p:cNvPr>
          <p:cNvSpPr/>
          <p:nvPr/>
        </p:nvSpPr>
        <p:spPr>
          <a:xfrm>
            <a:off x="4613178" y="3041816"/>
            <a:ext cx="152406" cy="15467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2" name="Ellipse 281">
            <a:extLst>
              <a:ext uri="{FF2B5EF4-FFF2-40B4-BE49-F238E27FC236}">
                <a16:creationId xmlns="" xmlns:a16="http://schemas.microsoft.com/office/drawing/2014/main" id="{4CDA944E-1113-73C9-E970-B631F1CFD575}"/>
              </a:ext>
            </a:extLst>
          </p:cNvPr>
          <p:cNvSpPr/>
          <p:nvPr/>
        </p:nvSpPr>
        <p:spPr>
          <a:xfrm>
            <a:off x="4491293" y="3620651"/>
            <a:ext cx="152406" cy="15467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3" name="Ellipse 282">
            <a:extLst>
              <a:ext uri="{FF2B5EF4-FFF2-40B4-BE49-F238E27FC236}">
                <a16:creationId xmlns="" xmlns:a16="http://schemas.microsoft.com/office/drawing/2014/main" id="{0D9C3BBE-C1C2-4912-AFB5-83E22B58474B}"/>
              </a:ext>
            </a:extLst>
          </p:cNvPr>
          <p:cNvSpPr/>
          <p:nvPr/>
        </p:nvSpPr>
        <p:spPr>
          <a:xfrm>
            <a:off x="4774994" y="2952339"/>
            <a:ext cx="152406" cy="15467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4" name="Ellipse 283">
            <a:extLst>
              <a:ext uri="{FF2B5EF4-FFF2-40B4-BE49-F238E27FC236}">
                <a16:creationId xmlns="" xmlns:a16="http://schemas.microsoft.com/office/drawing/2014/main" id="{1CC10690-2E30-47C1-954F-FA4DDB4587B7}"/>
              </a:ext>
            </a:extLst>
          </p:cNvPr>
          <p:cNvSpPr/>
          <p:nvPr/>
        </p:nvSpPr>
        <p:spPr>
          <a:xfrm>
            <a:off x="4934260" y="3530325"/>
            <a:ext cx="152406" cy="15467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5" name="Ellipse 284">
            <a:extLst>
              <a:ext uri="{FF2B5EF4-FFF2-40B4-BE49-F238E27FC236}">
                <a16:creationId xmlns="" xmlns:a16="http://schemas.microsoft.com/office/drawing/2014/main" id="{16223206-A1DF-C3A1-CDFF-ACBC4E5D3D76}"/>
              </a:ext>
            </a:extLst>
          </p:cNvPr>
          <p:cNvSpPr/>
          <p:nvPr/>
        </p:nvSpPr>
        <p:spPr>
          <a:xfrm>
            <a:off x="5178842" y="3176857"/>
            <a:ext cx="152406" cy="15467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6" name="Ellipse 285">
            <a:extLst>
              <a:ext uri="{FF2B5EF4-FFF2-40B4-BE49-F238E27FC236}">
                <a16:creationId xmlns="" xmlns:a16="http://schemas.microsoft.com/office/drawing/2014/main" id="{853632FA-AFAB-FD84-14C1-A805F6B4A180}"/>
              </a:ext>
            </a:extLst>
          </p:cNvPr>
          <p:cNvSpPr/>
          <p:nvPr/>
        </p:nvSpPr>
        <p:spPr>
          <a:xfrm>
            <a:off x="5047657" y="3244698"/>
            <a:ext cx="148916" cy="149835"/>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7" name="Ellipse 286">
            <a:extLst>
              <a:ext uri="{FF2B5EF4-FFF2-40B4-BE49-F238E27FC236}">
                <a16:creationId xmlns="" xmlns:a16="http://schemas.microsoft.com/office/drawing/2014/main" id="{A087E2AE-F461-5FC9-7BE5-3E54AC0403CB}"/>
              </a:ext>
            </a:extLst>
          </p:cNvPr>
          <p:cNvSpPr/>
          <p:nvPr/>
        </p:nvSpPr>
        <p:spPr>
          <a:xfrm>
            <a:off x="5317457" y="3348828"/>
            <a:ext cx="148916" cy="149835"/>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8" name="Ellipse 287">
            <a:extLst>
              <a:ext uri="{FF2B5EF4-FFF2-40B4-BE49-F238E27FC236}">
                <a16:creationId xmlns="" xmlns:a16="http://schemas.microsoft.com/office/drawing/2014/main" id="{8DC88BE8-A6A0-96EB-3802-BE60FC213C83}"/>
              </a:ext>
            </a:extLst>
          </p:cNvPr>
          <p:cNvSpPr/>
          <p:nvPr/>
        </p:nvSpPr>
        <p:spPr>
          <a:xfrm>
            <a:off x="5668733" y="3388713"/>
            <a:ext cx="148917" cy="147752"/>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9" name="Ellipse 288">
            <a:extLst>
              <a:ext uri="{FF2B5EF4-FFF2-40B4-BE49-F238E27FC236}">
                <a16:creationId xmlns="" xmlns:a16="http://schemas.microsoft.com/office/drawing/2014/main" id="{C1271D24-18E3-D9A7-41D2-0E23D45052EE}"/>
              </a:ext>
            </a:extLst>
          </p:cNvPr>
          <p:cNvSpPr/>
          <p:nvPr/>
        </p:nvSpPr>
        <p:spPr>
          <a:xfrm>
            <a:off x="5888127" y="2979036"/>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0" name="Ellipse 289">
            <a:extLst>
              <a:ext uri="{FF2B5EF4-FFF2-40B4-BE49-F238E27FC236}">
                <a16:creationId xmlns="" xmlns:a16="http://schemas.microsoft.com/office/drawing/2014/main" id="{A4C8D368-A194-CDA6-827A-496ACB69BD59}"/>
              </a:ext>
            </a:extLst>
          </p:cNvPr>
          <p:cNvSpPr/>
          <p:nvPr/>
        </p:nvSpPr>
        <p:spPr>
          <a:xfrm>
            <a:off x="5876631" y="3842811"/>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1" name="Ellipse 290">
            <a:extLst>
              <a:ext uri="{FF2B5EF4-FFF2-40B4-BE49-F238E27FC236}">
                <a16:creationId xmlns="" xmlns:a16="http://schemas.microsoft.com/office/drawing/2014/main" id="{A4316A48-59C6-577B-7553-DCE15B8465E3}"/>
              </a:ext>
            </a:extLst>
          </p:cNvPr>
          <p:cNvSpPr/>
          <p:nvPr/>
        </p:nvSpPr>
        <p:spPr>
          <a:xfrm>
            <a:off x="5964589" y="3289519"/>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2" name="Ellipse 291">
            <a:extLst>
              <a:ext uri="{FF2B5EF4-FFF2-40B4-BE49-F238E27FC236}">
                <a16:creationId xmlns="" xmlns:a16="http://schemas.microsoft.com/office/drawing/2014/main" id="{39AA5574-9CE7-97FA-9AA2-2372CC7A57FF}"/>
              </a:ext>
            </a:extLst>
          </p:cNvPr>
          <p:cNvSpPr/>
          <p:nvPr/>
        </p:nvSpPr>
        <p:spPr>
          <a:xfrm>
            <a:off x="5699112" y="3676931"/>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3" name="Ellipse 292">
            <a:extLst>
              <a:ext uri="{FF2B5EF4-FFF2-40B4-BE49-F238E27FC236}">
                <a16:creationId xmlns="" xmlns:a16="http://schemas.microsoft.com/office/drawing/2014/main" id="{92413CC3-D436-F4BC-1773-0C3E102C35AA}"/>
              </a:ext>
            </a:extLst>
          </p:cNvPr>
          <p:cNvSpPr/>
          <p:nvPr/>
        </p:nvSpPr>
        <p:spPr>
          <a:xfrm>
            <a:off x="5697288" y="3013570"/>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4" name="Ellipse 293">
            <a:extLst>
              <a:ext uri="{FF2B5EF4-FFF2-40B4-BE49-F238E27FC236}">
                <a16:creationId xmlns="" xmlns:a16="http://schemas.microsoft.com/office/drawing/2014/main" id="{AE31F268-6710-8A0C-006D-9720B08C9C35}"/>
              </a:ext>
            </a:extLst>
          </p:cNvPr>
          <p:cNvSpPr/>
          <p:nvPr/>
        </p:nvSpPr>
        <p:spPr>
          <a:xfrm>
            <a:off x="5910807" y="3547764"/>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5" name="Ellipse 294">
            <a:extLst>
              <a:ext uri="{FF2B5EF4-FFF2-40B4-BE49-F238E27FC236}">
                <a16:creationId xmlns="" xmlns:a16="http://schemas.microsoft.com/office/drawing/2014/main" id="{6445CA55-85EF-613E-CF5F-B77873214187}"/>
              </a:ext>
            </a:extLst>
          </p:cNvPr>
          <p:cNvSpPr/>
          <p:nvPr/>
        </p:nvSpPr>
        <p:spPr>
          <a:xfrm>
            <a:off x="5807871" y="3151517"/>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6" name="Ellipse 295">
            <a:extLst>
              <a:ext uri="{FF2B5EF4-FFF2-40B4-BE49-F238E27FC236}">
                <a16:creationId xmlns="" xmlns:a16="http://schemas.microsoft.com/office/drawing/2014/main" id="{E9E58E29-115A-7CC3-8E8E-03DB26124FDC}"/>
              </a:ext>
            </a:extLst>
          </p:cNvPr>
          <p:cNvSpPr/>
          <p:nvPr/>
        </p:nvSpPr>
        <p:spPr>
          <a:xfrm>
            <a:off x="6001997" y="3102433"/>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7" name="Ellipse 296">
            <a:extLst>
              <a:ext uri="{FF2B5EF4-FFF2-40B4-BE49-F238E27FC236}">
                <a16:creationId xmlns="" xmlns:a16="http://schemas.microsoft.com/office/drawing/2014/main" id="{3235128B-73AF-3C09-7582-762B165FF408}"/>
              </a:ext>
            </a:extLst>
          </p:cNvPr>
          <p:cNvSpPr/>
          <p:nvPr/>
        </p:nvSpPr>
        <p:spPr>
          <a:xfrm>
            <a:off x="6141421" y="2899266"/>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8" name="Ellipse 297">
            <a:extLst>
              <a:ext uri="{FF2B5EF4-FFF2-40B4-BE49-F238E27FC236}">
                <a16:creationId xmlns="" xmlns:a16="http://schemas.microsoft.com/office/drawing/2014/main" id="{E47BEE8B-7547-7E3F-3868-EDF05B7988B2}"/>
              </a:ext>
            </a:extLst>
          </p:cNvPr>
          <p:cNvSpPr/>
          <p:nvPr/>
        </p:nvSpPr>
        <p:spPr>
          <a:xfrm>
            <a:off x="6218397" y="3137796"/>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9" name="Ellipse 298">
            <a:extLst>
              <a:ext uri="{FF2B5EF4-FFF2-40B4-BE49-F238E27FC236}">
                <a16:creationId xmlns="" xmlns:a16="http://schemas.microsoft.com/office/drawing/2014/main" id="{8DD6E9C7-344C-A9F0-5FCC-1B1B6B90B8CA}"/>
              </a:ext>
            </a:extLst>
          </p:cNvPr>
          <p:cNvSpPr/>
          <p:nvPr/>
        </p:nvSpPr>
        <p:spPr>
          <a:xfrm>
            <a:off x="6131437" y="3615305"/>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0" name="Ellipse 299">
            <a:extLst>
              <a:ext uri="{FF2B5EF4-FFF2-40B4-BE49-F238E27FC236}">
                <a16:creationId xmlns="" xmlns:a16="http://schemas.microsoft.com/office/drawing/2014/main" id="{4EDE8A77-AC32-95A2-340D-756DD7B6492B}"/>
              </a:ext>
            </a:extLst>
          </p:cNvPr>
          <p:cNvSpPr/>
          <p:nvPr/>
        </p:nvSpPr>
        <p:spPr>
          <a:xfrm>
            <a:off x="6388658" y="3556242"/>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1" name="Ellipse 300">
            <a:extLst>
              <a:ext uri="{FF2B5EF4-FFF2-40B4-BE49-F238E27FC236}">
                <a16:creationId xmlns="" xmlns:a16="http://schemas.microsoft.com/office/drawing/2014/main" id="{B0C804CA-648D-0322-20ED-6232DD418633}"/>
              </a:ext>
            </a:extLst>
          </p:cNvPr>
          <p:cNvSpPr/>
          <p:nvPr/>
        </p:nvSpPr>
        <p:spPr>
          <a:xfrm>
            <a:off x="4054020" y="2861348"/>
            <a:ext cx="74879" cy="74196"/>
          </a:xfrm>
          <a:prstGeom prst="ellipse">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2" name="Ellipse 301">
            <a:extLst>
              <a:ext uri="{FF2B5EF4-FFF2-40B4-BE49-F238E27FC236}">
                <a16:creationId xmlns="" xmlns:a16="http://schemas.microsoft.com/office/drawing/2014/main" id="{9A7C328F-3BCE-39BE-A5F2-08B05850FA7E}"/>
              </a:ext>
            </a:extLst>
          </p:cNvPr>
          <p:cNvSpPr/>
          <p:nvPr/>
        </p:nvSpPr>
        <p:spPr>
          <a:xfrm>
            <a:off x="4252223" y="3031913"/>
            <a:ext cx="75939" cy="76605"/>
          </a:xfrm>
          <a:prstGeom prst="ellipse">
            <a:avLst/>
          </a:prstGeom>
          <a:solidFill>
            <a:srgbClr val="FFC000">
              <a:alpha val="74118"/>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3" name="Ellipse 302">
            <a:extLst>
              <a:ext uri="{FF2B5EF4-FFF2-40B4-BE49-F238E27FC236}">
                <a16:creationId xmlns="" xmlns:a16="http://schemas.microsoft.com/office/drawing/2014/main" id="{59701D48-DA62-2CB6-8AE0-485D6188F12D}"/>
              </a:ext>
            </a:extLst>
          </p:cNvPr>
          <p:cNvSpPr/>
          <p:nvPr/>
        </p:nvSpPr>
        <p:spPr>
          <a:xfrm>
            <a:off x="4019268" y="3050527"/>
            <a:ext cx="75939" cy="76605"/>
          </a:xfrm>
          <a:prstGeom prst="ellipse">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4" name="Ellipse 303">
            <a:extLst>
              <a:ext uri="{FF2B5EF4-FFF2-40B4-BE49-F238E27FC236}">
                <a16:creationId xmlns="" xmlns:a16="http://schemas.microsoft.com/office/drawing/2014/main" id="{370A442D-F104-CFDD-BAEE-2D10C2079A58}"/>
              </a:ext>
            </a:extLst>
          </p:cNvPr>
          <p:cNvSpPr/>
          <p:nvPr/>
        </p:nvSpPr>
        <p:spPr>
          <a:xfrm>
            <a:off x="4023304" y="3266155"/>
            <a:ext cx="74879" cy="74196"/>
          </a:xfrm>
          <a:prstGeom prst="ellipse">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5" name="Ellipse 304">
            <a:extLst>
              <a:ext uri="{FF2B5EF4-FFF2-40B4-BE49-F238E27FC236}">
                <a16:creationId xmlns="" xmlns:a16="http://schemas.microsoft.com/office/drawing/2014/main" id="{FCA1D67F-BBFC-535A-1C58-EC0AB8B223F5}"/>
              </a:ext>
            </a:extLst>
          </p:cNvPr>
          <p:cNvSpPr/>
          <p:nvPr/>
        </p:nvSpPr>
        <p:spPr>
          <a:xfrm>
            <a:off x="4028714" y="3396945"/>
            <a:ext cx="66980" cy="66673"/>
          </a:xfrm>
          <a:prstGeom prst="ellipse">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6" name="Ellipse 305">
            <a:extLst>
              <a:ext uri="{FF2B5EF4-FFF2-40B4-BE49-F238E27FC236}">
                <a16:creationId xmlns="" xmlns:a16="http://schemas.microsoft.com/office/drawing/2014/main" id="{7555E402-A4E9-3129-DA5E-73EAD384890E}"/>
              </a:ext>
            </a:extLst>
          </p:cNvPr>
          <p:cNvSpPr/>
          <p:nvPr/>
        </p:nvSpPr>
        <p:spPr>
          <a:xfrm>
            <a:off x="4014272" y="3540752"/>
            <a:ext cx="74879" cy="74196"/>
          </a:xfrm>
          <a:prstGeom prst="ellipse">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 name="Ellipse 306">
            <a:extLst>
              <a:ext uri="{FF2B5EF4-FFF2-40B4-BE49-F238E27FC236}">
                <a16:creationId xmlns="" xmlns:a16="http://schemas.microsoft.com/office/drawing/2014/main" id="{A21CA7A1-8C4B-3AEF-8AD6-C6D747E0782C}"/>
              </a:ext>
            </a:extLst>
          </p:cNvPr>
          <p:cNvSpPr/>
          <p:nvPr/>
        </p:nvSpPr>
        <p:spPr>
          <a:xfrm>
            <a:off x="4068348" y="3659496"/>
            <a:ext cx="75939" cy="76605"/>
          </a:xfrm>
          <a:prstGeom prst="ellipse">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8" name="Ellipse 307">
            <a:extLst>
              <a:ext uri="{FF2B5EF4-FFF2-40B4-BE49-F238E27FC236}">
                <a16:creationId xmlns="" xmlns:a16="http://schemas.microsoft.com/office/drawing/2014/main" id="{7F206586-D476-6FB6-CCF0-C32AD35CDCCC}"/>
              </a:ext>
            </a:extLst>
          </p:cNvPr>
          <p:cNvSpPr/>
          <p:nvPr/>
        </p:nvSpPr>
        <p:spPr>
          <a:xfrm>
            <a:off x="4021775" y="3765435"/>
            <a:ext cx="74879" cy="74196"/>
          </a:xfrm>
          <a:prstGeom prst="ellipse">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9" name="Ellipse 308">
            <a:extLst>
              <a:ext uri="{FF2B5EF4-FFF2-40B4-BE49-F238E27FC236}">
                <a16:creationId xmlns="" xmlns:a16="http://schemas.microsoft.com/office/drawing/2014/main" id="{7DF5A043-B297-A76A-D4DB-29F46805BCDA}"/>
              </a:ext>
            </a:extLst>
          </p:cNvPr>
          <p:cNvSpPr/>
          <p:nvPr/>
        </p:nvSpPr>
        <p:spPr>
          <a:xfrm>
            <a:off x="4076429" y="3868137"/>
            <a:ext cx="75939" cy="76605"/>
          </a:xfrm>
          <a:prstGeom prst="ellipse">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0" name="Ellipse 309">
            <a:extLst>
              <a:ext uri="{FF2B5EF4-FFF2-40B4-BE49-F238E27FC236}">
                <a16:creationId xmlns="" xmlns:a16="http://schemas.microsoft.com/office/drawing/2014/main" id="{C63D4B58-615B-93DD-8AE2-546921D431A6}"/>
              </a:ext>
            </a:extLst>
          </p:cNvPr>
          <p:cNvSpPr/>
          <p:nvPr/>
        </p:nvSpPr>
        <p:spPr>
          <a:xfrm>
            <a:off x="4094453" y="3188503"/>
            <a:ext cx="75939" cy="76605"/>
          </a:xfrm>
          <a:prstGeom prst="ellipse">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1" name="Ellipse 310">
            <a:extLst>
              <a:ext uri="{FF2B5EF4-FFF2-40B4-BE49-F238E27FC236}">
                <a16:creationId xmlns="" xmlns:a16="http://schemas.microsoft.com/office/drawing/2014/main" id="{8ACDA38E-0AA5-CCD2-1170-F6EA6B80061B}"/>
              </a:ext>
            </a:extLst>
          </p:cNvPr>
          <p:cNvSpPr/>
          <p:nvPr/>
        </p:nvSpPr>
        <p:spPr>
          <a:xfrm>
            <a:off x="4180683" y="3287947"/>
            <a:ext cx="74879" cy="74196"/>
          </a:xfrm>
          <a:prstGeom prst="ellipse">
            <a:avLst/>
          </a:prstGeom>
          <a:solidFill>
            <a:schemeClr val="accent1">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2" name="Ellipse 311">
            <a:extLst>
              <a:ext uri="{FF2B5EF4-FFF2-40B4-BE49-F238E27FC236}">
                <a16:creationId xmlns="" xmlns:a16="http://schemas.microsoft.com/office/drawing/2014/main" id="{E314BE75-5C7B-247D-1E72-5AAB237AD247}"/>
              </a:ext>
            </a:extLst>
          </p:cNvPr>
          <p:cNvSpPr/>
          <p:nvPr/>
        </p:nvSpPr>
        <p:spPr>
          <a:xfrm>
            <a:off x="4227492" y="3366087"/>
            <a:ext cx="75939" cy="76605"/>
          </a:xfrm>
          <a:prstGeom prst="ellipse">
            <a:avLst/>
          </a:prstGeom>
          <a:solidFill>
            <a:srgbClr val="FFC000">
              <a:alpha val="74118"/>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3" name="Ellipse 312">
            <a:extLst>
              <a:ext uri="{FF2B5EF4-FFF2-40B4-BE49-F238E27FC236}">
                <a16:creationId xmlns="" xmlns:a16="http://schemas.microsoft.com/office/drawing/2014/main" id="{27D814E8-4D60-9CD8-A303-3875BFDACAF4}"/>
              </a:ext>
            </a:extLst>
          </p:cNvPr>
          <p:cNvSpPr/>
          <p:nvPr/>
        </p:nvSpPr>
        <p:spPr>
          <a:xfrm>
            <a:off x="4097502" y="3562035"/>
            <a:ext cx="75939" cy="76605"/>
          </a:xfrm>
          <a:prstGeom prst="ellipse">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4" name="Ellipse 313">
            <a:extLst>
              <a:ext uri="{FF2B5EF4-FFF2-40B4-BE49-F238E27FC236}">
                <a16:creationId xmlns="" xmlns:a16="http://schemas.microsoft.com/office/drawing/2014/main" id="{A4C6F506-C34F-9653-B659-14F41098D5E7}"/>
              </a:ext>
            </a:extLst>
          </p:cNvPr>
          <p:cNvSpPr/>
          <p:nvPr/>
        </p:nvSpPr>
        <p:spPr>
          <a:xfrm>
            <a:off x="4168193" y="3654218"/>
            <a:ext cx="74879" cy="74196"/>
          </a:xfrm>
          <a:prstGeom prst="ellipse">
            <a:avLst/>
          </a:prstGeom>
          <a:solidFill>
            <a:schemeClr val="accent1">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5" name="Ellipse 314">
            <a:extLst>
              <a:ext uri="{FF2B5EF4-FFF2-40B4-BE49-F238E27FC236}">
                <a16:creationId xmlns="" xmlns:a16="http://schemas.microsoft.com/office/drawing/2014/main" id="{290A5D79-12AF-77C6-3547-42CEF4BAD51A}"/>
              </a:ext>
            </a:extLst>
          </p:cNvPr>
          <p:cNvSpPr/>
          <p:nvPr/>
        </p:nvSpPr>
        <p:spPr>
          <a:xfrm>
            <a:off x="4224318" y="3165043"/>
            <a:ext cx="74879" cy="74196"/>
          </a:xfrm>
          <a:prstGeom prst="ellipse">
            <a:avLst/>
          </a:prstGeom>
          <a:solidFill>
            <a:schemeClr val="accent1">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6" name="Ellipse 315">
            <a:extLst>
              <a:ext uri="{FF2B5EF4-FFF2-40B4-BE49-F238E27FC236}">
                <a16:creationId xmlns="" xmlns:a16="http://schemas.microsoft.com/office/drawing/2014/main" id="{5F7B193B-D8A1-1EAC-9ECC-C7746534B1EA}"/>
              </a:ext>
            </a:extLst>
          </p:cNvPr>
          <p:cNvSpPr/>
          <p:nvPr/>
        </p:nvSpPr>
        <p:spPr>
          <a:xfrm>
            <a:off x="4140881" y="3784852"/>
            <a:ext cx="74879" cy="74196"/>
          </a:xfrm>
          <a:prstGeom prst="ellipse">
            <a:avLst/>
          </a:prstGeom>
          <a:solidFill>
            <a:schemeClr val="accent1">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7" name="Ellipse 316">
            <a:extLst>
              <a:ext uri="{FF2B5EF4-FFF2-40B4-BE49-F238E27FC236}">
                <a16:creationId xmlns="" xmlns:a16="http://schemas.microsoft.com/office/drawing/2014/main" id="{C067CD13-2959-5EE0-C075-81E9535A11EC}"/>
              </a:ext>
            </a:extLst>
          </p:cNvPr>
          <p:cNvSpPr/>
          <p:nvPr/>
        </p:nvSpPr>
        <p:spPr>
          <a:xfrm>
            <a:off x="4156842" y="3470394"/>
            <a:ext cx="74879" cy="74196"/>
          </a:xfrm>
          <a:prstGeom prst="ellipse">
            <a:avLst/>
          </a:prstGeom>
          <a:solidFill>
            <a:schemeClr val="accent1">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8" name="Ellipse 317">
            <a:extLst>
              <a:ext uri="{FF2B5EF4-FFF2-40B4-BE49-F238E27FC236}">
                <a16:creationId xmlns="" xmlns:a16="http://schemas.microsoft.com/office/drawing/2014/main" id="{E8809075-745A-81B9-DA40-C29219AE8401}"/>
              </a:ext>
            </a:extLst>
          </p:cNvPr>
          <p:cNvSpPr/>
          <p:nvPr/>
        </p:nvSpPr>
        <p:spPr>
          <a:xfrm>
            <a:off x="4094982" y="3044851"/>
            <a:ext cx="74879" cy="74196"/>
          </a:xfrm>
          <a:prstGeom prst="ellipse">
            <a:avLst/>
          </a:prstGeom>
          <a:solidFill>
            <a:schemeClr val="accent1">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9" name="Ellipse 318">
            <a:extLst>
              <a:ext uri="{FF2B5EF4-FFF2-40B4-BE49-F238E27FC236}">
                <a16:creationId xmlns="" xmlns:a16="http://schemas.microsoft.com/office/drawing/2014/main" id="{4C6DF340-6F33-2816-BE27-6C9AD1E1658A}"/>
              </a:ext>
            </a:extLst>
          </p:cNvPr>
          <p:cNvSpPr/>
          <p:nvPr/>
        </p:nvSpPr>
        <p:spPr>
          <a:xfrm>
            <a:off x="4155367" y="2856527"/>
            <a:ext cx="74879" cy="74196"/>
          </a:xfrm>
          <a:prstGeom prst="ellipse">
            <a:avLst/>
          </a:prstGeom>
          <a:solidFill>
            <a:schemeClr val="accent1">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0" name="Ellipse 319">
            <a:extLst>
              <a:ext uri="{FF2B5EF4-FFF2-40B4-BE49-F238E27FC236}">
                <a16:creationId xmlns="" xmlns:a16="http://schemas.microsoft.com/office/drawing/2014/main" id="{B639E0A4-504A-3F87-2A3C-5476EC811F0A}"/>
              </a:ext>
            </a:extLst>
          </p:cNvPr>
          <p:cNvSpPr/>
          <p:nvPr/>
        </p:nvSpPr>
        <p:spPr>
          <a:xfrm>
            <a:off x="4835222" y="3635831"/>
            <a:ext cx="148916" cy="149835"/>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2" name="Ellipse 321">
            <a:extLst>
              <a:ext uri="{FF2B5EF4-FFF2-40B4-BE49-F238E27FC236}">
                <a16:creationId xmlns="" xmlns:a16="http://schemas.microsoft.com/office/drawing/2014/main" id="{B3D2A830-49B9-1A7C-38B8-F5FD90D73E21}"/>
              </a:ext>
            </a:extLst>
          </p:cNvPr>
          <p:cNvSpPr/>
          <p:nvPr/>
        </p:nvSpPr>
        <p:spPr>
          <a:xfrm>
            <a:off x="6524663" y="2856339"/>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3" name="Ellipse 322">
            <a:extLst>
              <a:ext uri="{FF2B5EF4-FFF2-40B4-BE49-F238E27FC236}">
                <a16:creationId xmlns="" xmlns:a16="http://schemas.microsoft.com/office/drawing/2014/main" id="{51144913-FD51-8BD0-0C7E-2BD633FF7D37}"/>
              </a:ext>
            </a:extLst>
          </p:cNvPr>
          <p:cNvSpPr/>
          <p:nvPr/>
        </p:nvSpPr>
        <p:spPr>
          <a:xfrm>
            <a:off x="7218931" y="2856527"/>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4" name="Ellipse 323">
            <a:extLst>
              <a:ext uri="{FF2B5EF4-FFF2-40B4-BE49-F238E27FC236}">
                <a16:creationId xmlns="" xmlns:a16="http://schemas.microsoft.com/office/drawing/2014/main" id="{3CBDE0B3-C568-2260-136C-867DC352F64F}"/>
              </a:ext>
            </a:extLst>
          </p:cNvPr>
          <p:cNvSpPr/>
          <p:nvPr/>
        </p:nvSpPr>
        <p:spPr>
          <a:xfrm>
            <a:off x="7690600" y="2881690"/>
            <a:ext cx="103889" cy="100626"/>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5" name="Ellipse 324">
            <a:extLst>
              <a:ext uri="{FF2B5EF4-FFF2-40B4-BE49-F238E27FC236}">
                <a16:creationId xmlns="" xmlns:a16="http://schemas.microsoft.com/office/drawing/2014/main" id="{EBE28249-B148-1037-9F7D-679EBCC100FB}"/>
              </a:ext>
            </a:extLst>
          </p:cNvPr>
          <p:cNvSpPr/>
          <p:nvPr/>
        </p:nvSpPr>
        <p:spPr>
          <a:xfrm flipH="1">
            <a:off x="8250676" y="2858712"/>
            <a:ext cx="91745" cy="91491"/>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6" name="Ellipse 325">
            <a:extLst>
              <a:ext uri="{FF2B5EF4-FFF2-40B4-BE49-F238E27FC236}">
                <a16:creationId xmlns="" xmlns:a16="http://schemas.microsoft.com/office/drawing/2014/main" id="{A98C4FA0-D3C4-68AC-F5B9-9509BFDA1FC0}"/>
              </a:ext>
            </a:extLst>
          </p:cNvPr>
          <p:cNvSpPr/>
          <p:nvPr/>
        </p:nvSpPr>
        <p:spPr>
          <a:xfrm>
            <a:off x="8821590" y="2864166"/>
            <a:ext cx="75939" cy="7660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 name="Ellipse 326">
            <a:extLst>
              <a:ext uri="{FF2B5EF4-FFF2-40B4-BE49-F238E27FC236}">
                <a16:creationId xmlns="" xmlns:a16="http://schemas.microsoft.com/office/drawing/2014/main" id="{BB5CC1DB-1C23-8161-5605-DA3B95D1299A}"/>
              </a:ext>
            </a:extLst>
          </p:cNvPr>
          <p:cNvSpPr/>
          <p:nvPr/>
        </p:nvSpPr>
        <p:spPr>
          <a:xfrm>
            <a:off x="9101264" y="2858949"/>
            <a:ext cx="74879" cy="74196"/>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8" name="Ellipse 327">
            <a:extLst>
              <a:ext uri="{FF2B5EF4-FFF2-40B4-BE49-F238E27FC236}">
                <a16:creationId xmlns="" xmlns:a16="http://schemas.microsoft.com/office/drawing/2014/main" id="{DF1ED1D8-3DFF-4EB6-DB56-982E084317F1}"/>
              </a:ext>
            </a:extLst>
          </p:cNvPr>
          <p:cNvSpPr/>
          <p:nvPr/>
        </p:nvSpPr>
        <p:spPr>
          <a:xfrm>
            <a:off x="5800885" y="2859734"/>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1" name="Textfeld 320">
            <a:extLst>
              <a:ext uri="{FF2B5EF4-FFF2-40B4-BE49-F238E27FC236}">
                <a16:creationId xmlns="" xmlns:a16="http://schemas.microsoft.com/office/drawing/2014/main" id="{CB973243-601B-06CC-4366-E7FB1F8F1AFE}"/>
              </a:ext>
            </a:extLst>
          </p:cNvPr>
          <p:cNvSpPr txBox="1"/>
          <p:nvPr/>
        </p:nvSpPr>
        <p:spPr>
          <a:xfrm>
            <a:off x="4608640" y="4606351"/>
            <a:ext cx="1040160" cy="400110"/>
          </a:xfrm>
          <a:prstGeom prst="rect">
            <a:avLst/>
          </a:prstGeom>
          <a:noFill/>
        </p:spPr>
        <p:txBody>
          <a:bodyPr wrap="square" rtlCol="0">
            <a:spAutoFit/>
          </a:bodyPr>
          <a:lstStyle/>
          <a:p>
            <a:r>
              <a:rPr lang="de-DE" sz="2000" dirty="0" err="1">
                <a:solidFill>
                  <a:srgbClr val="FF0000"/>
                </a:solidFill>
                <a:latin typeface="Arial" panose="020B0604020202020204" pitchFamily="34" charset="0"/>
                <a:cs typeface="Arial" panose="020B0604020202020204" pitchFamily="34" charset="0"/>
              </a:rPr>
              <a:t>gap</a:t>
            </a:r>
            <a:endParaRPr lang="de-DE" sz="2000" dirty="0">
              <a:solidFill>
                <a:srgbClr val="FF0000"/>
              </a:solidFill>
              <a:latin typeface="Arial" panose="020B0604020202020204" pitchFamily="34" charset="0"/>
              <a:cs typeface="Arial" panose="020B0604020202020204" pitchFamily="34" charset="0"/>
            </a:endParaRPr>
          </a:p>
        </p:txBody>
      </p:sp>
      <p:sp>
        <p:nvSpPr>
          <p:cNvPr id="331" name="Ellipse 330">
            <a:extLst>
              <a:ext uri="{FF2B5EF4-FFF2-40B4-BE49-F238E27FC236}">
                <a16:creationId xmlns="" xmlns:a16="http://schemas.microsoft.com/office/drawing/2014/main" id="{6BB7E57C-3C27-49BC-1024-ECEBFA807B73}"/>
              </a:ext>
            </a:extLst>
          </p:cNvPr>
          <p:cNvSpPr/>
          <p:nvPr/>
        </p:nvSpPr>
        <p:spPr>
          <a:xfrm>
            <a:off x="5437982" y="3834259"/>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2" name="Ellipse 331">
            <a:extLst>
              <a:ext uri="{FF2B5EF4-FFF2-40B4-BE49-F238E27FC236}">
                <a16:creationId xmlns="" xmlns:a16="http://schemas.microsoft.com/office/drawing/2014/main" id="{2863FBA4-AC95-1D49-6C9E-B69590CBA040}"/>
              </a:ext>
            </a:extLst>
          </p:cNvPr>
          <p:cNvSpPr/>
          <p:nvPr/>
        </p:nvSpPr>
        <p:spPr>
          <a:xfrm>
            <a:off x="5963784" y="3702767"/>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3" name="Ellipse 332">
            <a:extLst>
              <a:ext uri="{FF2B5EF4-FFF2-40B4-BE49-F238E27FC236}">
                <a16:creationId xmlns="" xmlns:a16="http://schemas.microsoft.com/office/drawing/2014/main" id="{F1BEC462-9B94-A36E-7D2D-7205D74EE30F}"/>
              </a:ext>
            </a:extLst>
          </p:cNvPr>
          <p:cNvSpPr/>
          <p:nvPr/>
        </p:nvSpPr>
        <p:spPr>
          <a:xfrm>
            <a:off x="6435208" y="3835977"/>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4" name="Ellipse 333">
            <a:extLst>
              <a:ext uri="{FF2B5EF4-FFF2-40B4-BE49-F238E27FC236}">
                <a16:creationId xmlns="" xmlns:a16="http://schemas.microsoft.com/office/drawing/2014/main" id="{7B57C4F1-0F73-9E3A-1AAE-7212CDD05469}"/>
              </a:ext>
            </a:extLst>
          </p:cNvPr>
          <p:cNvSpPr/>
          <p:nvPr/>
        </p:nvSpPr>
        <p:spPr>
          <a:xfrm>
            <a:off x="6683091" y="2865509"/>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5" name="Ellipse 334">
            <a:extLst>
              <a:ext uri="{FF2B5EF4-FFF2-40B4-BE49-F238E27FC236}">
                <a16:creationId xmlns="" xmlns:a16="http://schemas.microsoft.com/office/drawing/2014/main" id="{03659430-AAAD-AF58-246D-47FFEC520C61}"/>
              </a:ext>
            </a:extLst>
          </p:cNvPr>
          <p:cNvSpPr/>
          <p:nvPr/>
        </p:nvSpPr>
        <p:spPr>
          <a:xfrm>
            <a:off x="7293630" y="3435247"/>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6" name="Ellipse 335">
            <a:extLst>
              <a:ext uri="{FF2B5EF4-FFF2-40B4-BE49-F238E27FC236}">
                <a16:creationId xmlns="" xmlns:a16="http://schemas.microsoft.com/office/drawing/2014/main" id="{8D9B1C06-A3F0-A833-4E57-B082BE8BCCC7}"/>
              </a:ext>
            </a:extLst>
          </p:cNvPr>
          <p:cNvSpPr/>
          <p:nvPr/>
        </p:nvSpPr>
        <p:spPr>
          <a:xfrm>
            <a:off x="3956425" y="3832108"/>
            <a:ext cx="53965" cy="54480"/>
          </a:xfrm>
          <a:prstGeom prst="ellipse">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7" name="Ellipse 336">
            <a:extLst>
              <a:ext uri="{FF2B5EF4-FFF2-40B4-BE49-F238E27FC236}">
                <a16:creationId xmlns="" xmlns:a16="http://schemas.microsoft.com/office/drawing/2014/main" id="{C2DD0DA0-7E50-65CB-F600-36BED13AC9EF}"/>
              </a:ext>
            </a:extLst>
          </p:cNvPr>
          <p:cNvSpPr/>
          <p:nvPr/>
        </p:nvSpPr>
        <p:spPr>
          <a:xfrm>
            <a:off x="3954637" y="3886979"/>
            <a:ext cx="53965" cy="54480"/>
          </a:xfrm>
          <a:prstGeom prst="ellipse">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8" name="Ellipse 337">
            <a:extLst>
              <a:ext uri="{FF2B5EF4-FFF2-40B4-BE49-F238E27FC236}">
                <a16:creationId xmlns="" xmlns:a16="http://schemas.microsoft.com/office/drawing/2014/main" id="{9990E2A8-B0EE-750E-FC04-A13EF2888644}"/>
              </a:ext>
            </a:extLst>
          </p:cNvPr>
          <p:cNvSpPr/>
          <p:nvPr/>
        </p:nvSpPr>
        <p:spPr>
          <a:xfrm>
            <a:off x="5791968" y="3301835"/>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9" name="Ellipse 338">
            <a:extLst>
              <a:ext uri="{FF2B5EF4-FFF2-40B4-BE49-F238E27FC236}">
                <a16:creationId xmlns="" xmlns:a16="http://schemas.microsoft.com/office/drawing/2014/main" id="{6C4A2B07-FA78-E9C5-B67A-C2C36090FA14}"/>
              </a:ext>
            </a:extLst>
          </p:cNvPr>
          <p:cNvSpPr/>
          <p:nvPr/>
        </p:nvSpPr>
        <p:spPr>
          <a:xfrm>
            <a:off x="5989458" y="2870896"/>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0" name="Ellipse 339">
            <a:extLst>
              <a:ext uri="{FF2B5EF4-FFF2-40B4-BE49-F238E27FC236}">
                <a16:creationId xmlns="" xmlns:a16="http://schemas.microsoft.com/office/drawing/2014/main" id="{2457A75D-E5E2-8B79-2AE3-6D17B7073687}"/>
              </a:ext>
            </a:extLst>
          </p:cNvPr>
          <p:cNvSpPr/>
          <p:nvPr/>
        </p:nvSpPr>
        <p:spPr>
          <a:xfrm>
            <a:off x="6268612" y="2868253"/>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 name="Ellipse 340">
            <a:extLst>
              <a:ext uri="{FF2B5EF4-FFF2-40B4-BE49-F238E27FC236}">
                <a16:creationId xmlns="" xmlns:a16="http://schemas.microsoft.com/office/drawing/2014/main" id="{B1C26A19-EA7D-0BB2-9FCD-4B00DEFC3015}"/>
              </a:ext>
            </a:extLst>
          </p:cNvPr>
          <p:cNvSpPr/>
          <p:nvPr/>
        </p:nvSpPr>
        <p:spPr>
          <a:xfrm>
            <a:off x="6469972" y="3251063"/>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2" name="Ellipse 341">
            <a:extLst>
              <a:ext uri="{FF2B5EF4-FFF2-40B4-BE49-F238E27FC236}">
                <a16:creationId xmlns="" xmlns:a16="http://schemas.microsoft.com/office/drawing/2014/main" id="{9198997F-AFB2-18BF-C337-CA11A5B8B32A}"/>
              </a:ext>
            </a:extLst>
          </p:cNvPr>
          <p:cNvSpPr/>
          <p:nvPr/>
        </p:nvSpPr>
        <p:spPr>
          <a:xfrm>
            <a:off x="6493848" y="3384288"/>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3" name="Ellipse 342">
            <a:extLst>
              <a:ext uri="{FF2B5EF4-FFF2-40B4-BE49-F238E27FC236}">
                <a16:creationId xmlns="" xmlns:a16="http://schemas.microsoft.com/office/drawing/2014/main" id="{E417939C-E681-68AD-E9A7-BC36D94EEFEC}"/>
              </a:ext>
            </a:extLst>
          </p:cNvPr>
          <p:cNvSpPr/>
          <p:nvPr/>
        </p:nvSpPr>
        <p:spPr>
          <a:xfrm>
            <a:off x="7108846" y="3176857"/>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4" name="Ellipse 343">
            <a:extLst>
              <a:ext uri="{FF2B5EF4-FFF2-40B4-BE49-F238E27FC236}">
                <a16:creationId xmlns="" xmlns:a16="http://schemas.microsoft.com/office/drawing/2014/main" id="{3E13A934-1F5B-3109-2420-02794057114E}"/>
              </a:ext>
            </a:extLst>
          </p:cNvPr>
          <p:cNvSpPr/>
          <p:nvPr/>
        </p:nvSpPr>
        <p:spPr>
          <a:xfrm>
            <a:off x="6721217" y="3353587"/>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Ellipse 344">
            <a:extLst>
              <a:ext uri="{FF2B5EF4-FFF2-40B4-BE49-F238E27FC236}">
                <a16:creationId xmlns="" xmlns:a16="http://schemas.microsoft.com/office/drawing/2014/main" id="{41F33963-07EB-137D-DED1-9073C11A7F09}"/>
              </a:ext>
            </a:extLst>
          </p:cNvPr>
          <p:cNvSpPr/>
          <p:nvPr/>
        </p:nvSpPr>
        <p:spPr>
          <a:xfrm>
            <a:off x="6239176" y="3481607"/>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8" name="Ellipse 347">
            <a:extLst>
              <a:ext uri="{FF2B5EF4-FFF2-40B4-BE49-F238E27FC236}">
                <a16:creationId xmlns="" xmlns:a16="http://schemas.microsoft.com/office/drawing/2014/main" id="{B906492E-5DA9-5055-ABD0-1B827CF42935}"/>
              </a:ext>
            </a:extLst>
          </p:cNvPr>
          <p:cNvSpPr/>
          <p:nvPr/>
        </p:nvSpPr>
        <p:spPr>
          <a:xfrm>
            <a:off x="7531294" y="3532265"/>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Ellipse 348">
            <a:extLst>
              <a:ext uri="{FF2B5EF4-FFF2-40B4-BE49-F238E27FC236}">
                <a16:creationId xmlns="" xmlns:a16="http://schemas.microsoft.com/office/drawing/2014/main" id="{CDC713BF-90FC-7839-8E7E-DD7E7F0FDDBF}"/>
              </a:ext>
            </a:extLst>
          </p:cNvPr>
          <p:cNvSpPr/>
          <p:nvPr/>
        </p:nvSpPr>
        <p:spPr>
          <a:xfrm flipH="1">
            <a:off x="7581281" y="3097440"/>
            <a:ext cx="91745" cy="91491"/>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6" name="Ellipse 345">
            <a:extLst>
              <a:ext uri="{FF2B5EF4-FFF2-40B4-BE49-F238E27FC236}">
                <a16:creationId xmlns="" xmlns:a16="http://schemas.microsoft.com/office/drawing/2014/main" id="{81C7E136-E21A-A403-695B-F1B81E07CC68}"/>
              </a:ext>
            </a:extLst>
          </p:cNvPr>
          <p:cNvSpPr/>
          <p:nvPr/>
        </p:nvSpPr>
        <p:spPr>
          <a:xfrm>
            <a:off x="3366571" y="3561360"/>
            <a:ext cx="336410" cy="349482"/>
          </a:xfrm>
          <a:prstGeom prst="ellipse">
            <a:avLst/>
          </a:prstGeom>
          <a:solidFill>
            <a:schemeClr val="accent5">
              <a:lumMod val="60000"/>
              <a:lumOff val="40000"/>
            </a:scheme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7" name="Ellipse 346">
            <a:extLst>
              <a:ext uri="{FF2B5EF4-FFF2-40B4-BE49-F238E27FC236}">
                <a16:creationId xmlns="" xmlns:a16="http://schemas.microsoft.com/office/drawing/2014/main" id="{6C50DD1E-3A20-654D-201B-B29368224B24}"/>
              </a:ext>
            </a:extLst>
          </p:cNvPr>
          <p:cNvSpPr/>
          <p:nvPr/>
        </p:nvSpPr>
        <p:spPr>
          <a:xfrm>
            <a:off x="3319857" y="2878072"/>
            <a:ext cx="336410" cy="349482"/>
          </a:xfrm>
          <a:prstGeom prst="ellipse">
            <a:avLst/>
          </a:prstGeom>
          <a:solidFill>
            <a:schemeClr val="accent4">
              <a:lumMod val="60000"/>
              <a:lumOff val="40000"/>
            </a:scheme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1" name="Ellipse 360">
            <a:extLst>
              <a:ext uri="{FF2B5EF4-FFF2-40B4-BE49-F238E27FC236}">
                <a16:creationId xmlns="" xmlns:a16="http://schemas.microsoft.com/office/drawing/2014/main" id="{435AA8E2-A867-83E7-26CE-D128F65B30F8}"/>
              </a:ext>
            </a:extLst>
          </p:cNvPr>
          <p:cNvSpPr/>
          <p:nvPr/>
        </p:nvSpPr>
        <p:spPr>
          <a:xfrm>
            <a:off x="7084844" y="3829496"/>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2" name="Ellipse 361">
            <a:extLst>
              <a:ext uri="{FF2B5EF4-FFF2-40B4-BE49-F238E27FC236}">
                <a16:creationId xmlns="" xmlns:a16="http://schemas.microsoft.com/office/drawing/2014/main" id="{45FD04AF-C06E-061B-1321-B47545DE8F98}"/>
              </a:ext>
            </a:extLst>
          </p:cNvPr>
          <p:cNvSpPr/>
          <p:nvPr/>
        </p:nvSpPr>
        <p:spPr>
          <a:xfrm flipH="1">
            <a:off x="7711549" y="3864729"/>
            <a:ext cx="91745" cy="91491"/>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8" name="Ellipse 357">
            <a:extLst>
              <a:ext uri="{FF2B5EF4-FFF2-40B4-BE49-F238E27FC236}">
                <a16:creationId xmlns="" xmlns:a16="http://schemas.microsoft.com/office/drawing/2014/main" id="{26D5C547-9222-D61B-E6E8-284352C83D34}"/>
              </a:ext>
            </a:extLst>
          </p:cNvPr>
          <p:cNvSpPr/>
          <p:nvPr/>
        </p:nvSpPr>
        <p:spPr>
          <a:xfrm>
            <a:off x="9202676" y="3107485"/>
            <a:ext cx="74879" cy="74196"/>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8" name="Ellipse 367">
            <a:extLst>
              <a:ext uri="{FF2B5EF4-FFF2-40B4-BE49-F238E27FC236}">
                <a16:creationId xmlns="" xmlns:a16="http://schemas.microsoft.com/office/drawing/2014/main" id="{1B03980B-6EF4-ECB0-12B7-518F1307C69C}"/>
              </a:ext>
            </a:extLst>
          </p:cNvPr>
          <p:cNvSpPr/>
          <p:nvPr/>
        </p:nvSpPr>
        <p:spPr>
          <a:xfrm>
            <a:off x="7941025" y="2856907"/>
            <a:ext cx="97816" cy="9581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Ellipse 368">
            <a:extLst>
              <a:ext uri="{FF2B5EF4-FFF2-40B4-BE49-F238E27FC236}">
                <a16:creationId xmlns="" xmlns:a16="http://schemas.microsoft.com/office/drawing/2014/main" id="{2D06454C-27C6-866D-A71D-E5F115E61165}"/>
              </a:ext>
            </a:extLst>
          </p:cNvPr>
          <p:cNvSpPr/>
          <p:nvPr/>
        </p:nvSpPr>
        <p:spPr>
          <a:xfrm>
            <a:off x="7079684" y="3430324"/>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0" name="Ellipse 369">
            <a:extLst>
              <a:ext uri="{FF2B5EF4-FFF2-40B4-BE49-F238E27FC236}">
                <a16:creationId xmlns="" xmlns:a16="http://schemas.microsoft.com/office/drawing/2014/main" id="{62DB1B64-E956-9E04-D666-BDF765C9D590}"/>
              </a:ext>
            </a:extLst>
          </p:cNvPr>
          <p:cNvSpPr/>
          <p:nvPr/>
        </p:nvSpPr>
        <p:spPr>
          <a:xfrm>
            <a:off x="7311340" y="2973355"/>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6" name="Ellipse 385">
            <a:extLst>
              <a:ext uri="{FF2B5EF4-FFF2-40B4-BE49-F238E27FC236}">
                <a16:creationId xmlns="" xmlns:a16="http://schemas.microsoft.com/office/drawing/2014/main" id="{842EEBD8-AD9D-3A5E-DA35-C7BCB5AAAC46}"/>
              </a:ext>
            </a:extLst>
          </p:cNvPr>
          <p:cNvSpPr/>
          <p:nvPr/>
        </p:nvSpPr>
        <p:spPr>
          <a:xfrm>
            <a:off x="7639812" y="3213986"/>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7" name="Ellipse 386">
            <a:extLst>
              <a:ext uri="{FF2B5EF4-FFF2-40B4-BE49-F238E27FC236}">
                <a16:creationId xmlns="" xmlns:a16="http://schemas.microsoft.com/office/drawing/2014/main" id="{F3E09D3E-70E6-1711-344E-FC4E6EF7F44E}"/>
              </a:ext>
            </a:extLst>
          </p:cNvPr>
          <p:cNvSpPr/>
          <p:nvPr/>
        </p:nvSpPr>
        <p:spPr>
          <a:xfrm flipH="1">
            <a:off x="8159220" y="3341835"/>
            <a:ext cx="91745" cy="91491"/>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8" name="Ellipse 387">
            <a:extLst>
              <a:ext uri="{FF2B5EF4-FFF2-40B4-BE49-F238E27FC236}">
                <a16:creationId xmlns="" xmlns:a16="http://schemas.microsoft.com/office/drawing/2014/main" id="{1349E6B6-AE7B-906E-ED01-C1A31A784D54}"/>
              </a:ext>
            </a:extLst>
          </p:cNvPr>
          <p:cNvSpPr/>
          <p:nvPr/>
        </p:nvSpPr>
        <p:spPr>
          <a:xfrm>
            <a:off x="4015800" y="2958420"/>
            <a:ext cx="53965" cy="54480"/>
          </a:xfrm>
          <a:prstGeom prst="ellipse">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9" name="Ellipse 388">
            <a:extLst>
              <a:ext uri="{FF2B5EF4-FFF2-40B4-BE49-F238E27FC236}">
                <a16:creationId xmlns="" xmlns:a16="http://schemas.microsoft.com/office/drawing/2014/main" id="{27EA16B4-8A75-6506-0880-C62789394A79}"/>
              </a:ext>
            </a:extLst>
          </p:cNvPr>
          <p:cNvSpPr/>
          <p:nvPr/>
        </p:nvSpPr>
        <p:spPr>
          <a:xfrm>
            <a:off x="4009346" y="2901266"/>
            <a:ext cx="53965" cy="54480"/>
          </a:xfrm>
          <a:prstGeom prst="ellipse">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0" name="Ellipse 389">
            <a:extLst>
              <a:ext uri="{FF2B5EF4-FFF2-40B4-BE49-F238E27FC236}">
                <a16:creationId xmlns="" xmlns:a16="http://schemas.microsoft.com/office/drawing/2014/main" id="{561E1B98-1EA3-22DA-519D-811852256529}"/>
              </a:ext>
            </a:extLst>
          </p:cNvPr>
          <p:cNvSpPr/>
          <p:nvPr/>
        </p:nvSpPr>
        <p:spPr>
          <a:xfrm>
            <a:off x="4011030" y="3192775"/>
            <a:ext cx="53965" cy="54480"/>
          </a:xfrm>
          <a:prstGeom prst="ellipse">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1" name="Ellipse 390">
            <a:extLst>
              <a:ext uri="{FF2B5EF4-FFF2-40B4-BE49-F238E27FC236}">
                <a16:creationId xmlns="" xmlns:a16="http://schemas.microsoft.com/office/drawing/2014/main" id="{9B31368E-7952-CEC9-7CF9-5504FFCA3843}"/>
              </a:ext>
            </a:extLst>
          </p:cNvPr>
          <p:cNvSpPr/>
          <p:nvPr/>
        </p:nvSpPr>
        <p:spPr>
          <a:xfrm>
            <a:off x="4004576" y="3135621"/>
            <a:ext cx="53965" cy="54480"/>
          </a:xfrm>
          <a:prstGeom prst="ellipse">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2" name="Ellipse 391">
            <a:extLst>
              <a:ext uri="{FF2B5EF4-FFF2-40B4-BE49-F238E27FC236}">
                <a16:creationId xmlns="" xmlns:a16="http://schemas.microsoft.com/office/drawing/2014/main" id="{41F08C69-9B55-7519-BE3C-11AB1A257188}"/>
              </a:ext>
            </a:extLst>
          </p:cNvPr>
          <p:cNvSpPr/>
          <p:nvPr/>
        </p:nvSpPr>
        <p:spPr>
          <a:xfrm>
            <a:off x="4011447" y="3665891"/>
            <a:ext cx="53965" cy="54480"/>
          </a:xfrm>
          <a:prstGeom prst="ellipse">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3" name="Ellipse 392">
            <a:extLst>
              <a:ext uri="{FF2B5EF4-FFF2-40B4-BE49-F238E27FC236}">
                <a16:creationId xmlns="" xmlns:a16="http://schemas.microsoft.com/office/drawing/2014/main" id="{EF5411C8-90E9-47E0-131E-1A06983DEB68}"/>
              </a:ext>
            </a:extLst>
          </p:cNvPr>
          <p:cNvSpPr/>
          <p:nvPr/>
        </p:nvSpPr>
        <p:spPr>
          <a:xfrm>
            <a:off x="4004993" y="3608737"/>
            <a:ext cx="53965" cy="54480"/>
          </a:xfrm>
          <a:prstGeom prst="ellipse">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4" name="Ellipse 393">
            <a:extLst>
              <a:ext uri="{FF2B5EF4-FFF2-40B4-BE49-F238E27FC236}">
                <a16:creationId xmlns="" xmlns:a16="http://schemas.microsoft.com/office/drawing/2014/main" id="{DCB00E16-89C9-6F39-0BC8-4DC3B6A17B60}"/>
              </a:ext>
            </a:extLst>
          </p:cNvPr>
          <p:cNvSpPr/>
          <p:nvPr/>
        </p:nvSpPr>
        <p:spPr>
          <a:xfrm>
            <a:off x="4041016" y="3482372"/>
            <a:ext cx="53965" cy="54480"/>
          </a:xfrm>
          <a:prstGeom prst="ellipse">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5" name="Ellipse 394">
            <a:extLst>
              <a:ext uri="{FF2B5EF4-FFF2-40B4-BE49-F238E27FC236}">
                <a16:creationId xmlns="" xmlns:a16="http://schemas.microsoft.com/office/drawing/2014/main" id="{1A014EBC-3FAF-BE67-BD34-B5915059F297}"/>
              </a:ext>
            </a:extLst>
          </p:cNvPr>
          <p:cNvSpPr/>
          <p:nvPr/>
        </p:nvSpPr>
        <p:spPr>
          <a:xfrm>
            <a:off x="4005475" y="3864919"/>
            <a:ext cx="53965" cy="54480"/>
          </a:xfrm>
          <a:prstGeom prst="ellipse">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6" name="Ellipse 395">
            <a:extLst>
              <a:ext uri="{FF2B5EF4-FFF2-40B4-BE49-F238E27FC236}">
                <a16:creationId xmlns="" xmlns:a16="http://schemas.microsoft.com/office/drawing/2014/main" id="{7BDCF4E9-88FB-161F-F664-F710EC8A869E}"/>
              </a:ext>
            </a:extLst>
          </p:cNvPr>
          <p:cNvSpPr/>
          <p:nvPr/>
        </p:nvSpPr>
        <p:spPr>
          <a:xfrm>
            <a:off x="4022935" y="3338417"/>
            <a:ext cx="53965" cy="54480"/>
          </a:xfrm>
          <a:prstGeom prst="ellipse">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7" name="Ellipse 396">
            <a:extLst>
              <a:ext uri="{FF2B5EF4-FFF2-40B4-BE49-F238E27FC236}">
                <a16:creationId xmlns="" xmlns:a16="http://schemas.microsoft.com/office/drawing/2014/main" id="{26BD1840-6769-8ACD-90B9-0C80D26B28C7}"/>
              </a:ext>
            </a:extLst>
          </p:cNvPr>
          <p:cNvSpPr/>
          <p:nvPr/>
        </p:nvSpPr>
        <p:spPr>
          <a:xfrm>
            <a:off x="4098516" y="3331059"/>
            <a:ext cx="72845" cy="74196"/>
          </a:xfrm>
          <a:prstGeom prst="ellipse">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8" name="Ellipse 397">
            <a:extLst>
              <a:ext uri="{FF2B5EF4-FFF2-40B4-BE49-F238E27FC236}">
                <a16:creationId xmlns="" xmlns:a16="http://schemas.microsoft.com/office/drawing/2014/main" id="{4FE8C95C-CC94-51EB-FEAF-788401B3E359}"/>
              </a:ext>
            </a:extLst>
          </p:cNvPr>
          <p:cNvSpPr/>
          <p:nvPr/>
        </p:nvSpPr>
        <p:spPr>
          <a:xfrm>
            <a:off x="4080991" y="2959257"/>
            <a:ext cx="53965" cy="54480"/>
          </a:xfrm>
          <a:prstGeom prst="ellipse">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9" name="Ellipse 398">
            <a:extLst>
              <a:ext uri="{FF2B5EF4-FFF2-40B4-BE49-F238E27FC236}">
                <a16:creationId xmlns="" xmlns:a16="http://schemas.microsoft.com/office/drawing/2014/main" id="{114163A7-5ADA-6781-D547-172F5E4E23E4}"/>
              </a:ext>
            </a:extLst>
          </p:cNvPr>
          <p:cNvSpPr/>
          <p:nvPr/>
        </p:nvSpPr>
        <p:spPr>
          <a:xfrm>
            <a:off x="4229714" y="3739075"/>
            <a:ext cx="74879" cy="74196"/>
          </a:xfrm>
          <a:prstGeom prst="ellipse">
            <a:avLst/>
          </a:prstGeom>
          <a:solidFill>
            <a:schemeClr val="accent1">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0" name="Ellipse 399">
            <a:extLst>
              <a:ext uri="{FF2B5EF4-FFF2-40B4-BE49-F238E27FC236}">
                <a16:creationId xmlns="" xmlns:a16="http://schemas.microsoft.com/office/drawing/2014/main" id="{CDCF7D29-DEE9-2ED7-61BB-4D7EA65B403B}"/>
              </a:ext>
            </a:extLst>
          </p:cNvPr>
          <p:cNvSpPr/>
          <p:nvPr/>
        </p:nvSpPr>
        <p:spPr>
          <a:xfrm>
            <a:off x="4173586" y="2979188"/>
            <a:ext cx="74879" cy="74196"/>
          </a:xfrm>
          <a:prstGeom prst="ellipse">
            <a:avLst/>
          </a:prstGeom>
          <a:solidFill>
            <a:schemeClr val="accent1">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1" name="Ellipse 400">
            <a:extLst>
              <a:ext uri="{FF2B5EF4-FFF2-40B4-BE49-F238E27FC236}">
                <a16:creationId xmlns="" xmlns:a16="http://schemas.microsoft.com/office/drawing/2014/main" id="{39F48F52-3FCB-B3A7-553A-5FB6D7D42AC9}"/>
              </a:ext>
            </a:extLst>
          </p:cNvPr>
          <p:cNvSpPr/>
          <p:nvPr/>
        </p:nvSpPr>
        <p:spPr>
          <a:xfrm>
            <a:off x="5416654" y="2854136"/>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2" name="Ellipse 401">
            <a:extLst>
              <a:ext uri="{FF2B5EF4-FFF2-40B4-BE49-F238E27FC236}">
                <a16:creationId xmlns="" xmlns:a16="http://schemas.microsoft.com/office/drawing/2014/main" id="{CA4DF0E8-69BB-3EE3-2D2A-2001F8B7C496}"/>
              </a:ext>
            </a:extLst>
          </p:cNvPr>
          <p:cNvSpPr/>
          <p:nvPr/>
        </p:nvSpPr>
        <p:spPr>
          <a:xfrm>
            <a:off x="7027455" y="2855589"/>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7" name="Ellipse 366">
            <a:extLst>
              <a:ext uri="{FF2B5EF4-FFF2-40B4-BE49-F238E27FC236}">
                <a16:creationId xmlns="" xmlns:a16="http://schemas.microsoft.com/office/drawing/2014/main" id="{F273479B-2E3C-3872-6882-F38C61B7F450}"/>
              </a:ext>
            </a:extLst>
          </p:cNvPr>
          <p:cNvSpPr/>
          <p:nvPr/>
        </p:nvSpPr>
        <p:spPr>
          <a:xfrm>
            <a:off x="8980735" y="3098206"/>
            <a:ext cx="463980" cy="469743"/>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3" name="Ellipse 402">
            <a:extLst>
              <a:ext uri="{FF2B5EF4-FFF2-40B4-BE49-F238E27FC236}">
                <a16:creationId xmlns="" xmlns:a16="http://schemas.microsoft.com/office/drawing/2014/main" id="{3DE96BA9-EB43-9588-128A-B9CC1C2DC5E3}"/>
              </a:ext>
            </a:extLst>
          </p:cNvPr>
          <p:cNvSpPr/>
          <p:nvPr/>
        </p:nvSpPr>
        <p:spPr>
          <a:xfrm>
            <a:off x="8794755" y="3017979"/>
            <a:ext cx="469899" cy="466778"/>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4" name="Ellipse 403">
            <a:extLst>
              <a:ext uri="{FF2B5EF4-FFF2-40B4-BE49-F238E27FC236}">
                <a16:creationId xmlns="" xmlns:a16="http://schemas.microsoft.com/office/drawing/2014/main" id="{A20A1A19-0470-62EC-91F3-5E971EE68486}"/>
              </a:ext>
            </a:extLst>
          </p:cNvPr>
          <p:cNvSpPr/>
          <p:nvPr/>
        </p:nvSpPr>
        <p:spPr>
          <a:xfrm>
            <a:off x="8057663" y="2681872"/>
            <a:ext cx="463980" cy="429460"/>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5" name="Ellipse 404">
            <a:extLst>
              <a:ext uri="{FF2B5EF4-FFF2-40B4-BE49-F238E27FC236}">
                <a16:creationId xmlns="" xmlns:a16="http://schemas.microsoft.com/office/drawing/2014/main" id="{B5136D84-F87C-DDEE-F7B7-3A775E5A28F0}"/>
              </a:ext>
            </a:extLst>
          </p:cNvPr>
          <p:cNvSpPr/>
          <p:nvPr/>
        </p:nvSpPr>
        <p:spPr>
          <a:xfrm>
            <a:off x="7762884" y="2659458"/>
            <a:ext cx="469899" cy="466778"/>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6" name="Ellipse 405">
            <a:extLst>
              <a:ext uri="{FF2B5EF4-FFF2-40B4-BE49-F238E27FC236}">
                <a16:creationId xmlns="" xmlns:a16="http://schemas.microsoft.com/office/drawing/2014/main" id="{AA1B076C-829A-E0FF-AFEB-507CE6A98148}"/>
              </a:ext>
            </a:extLst>
          </p:cNvPr>
          <p:cNvSpPr/>
          <p:nvPr/>
        </p:nvSpPr>
        <p:spPr>
          <a:xfrm>
            <a:off x="8911077" y="2668406"/>
            <a:ext cx="463980" cy="429460"/>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7" name="Ellipse 406">
            <a:extLst>
              <a:ext uri="{FF2B5EF4-FFF2-40B4-BE49-F238E27FC236}">
                <a16:creationId xmlns="" xmlns:a16="http://schemas.microsoft.com/office/drawing/2014/main" id="{F1AC2B90-1275-9FAC-4733-485A7B9DF7AF}"/>
              </a:ext>
            </a:extLst>
          </p:cNvPr>
          <p:cNvSpPr/>
          <p:nvPr/>
        </p:nvSpPr>
        <p:spPr>
          <a:xfrm>
            <a:off x="8616298" y="2645992"/>
            <a:ext cx="469899" cy="466778"/>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8" name="Ellipse 407">
            <a:extLst>
              <a:ext uri="{FF2B5EF4-FFF2-40B4-BE49-F238E27FC236}">
                <a16:creationId xmlns="" xmlns:a16="http://schemas.microsoft.com/office/drawing/2014/main" id="{0C7F7409-7B08-BD39-F8F8-EB7791260AF1}"/>
              </a:ext>
            </a:extLst>
          </p:cNvPr>
          <p:cNvSpPr/>
          <p:nvPr/>
        </p:nvSpPr>
        <p:spPr>
          <a:xfrm>
            <a:off x="8732685" y="2781011"/>
            <a:ext cx="463980" cy="429460"/>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9" name="Ellipse 408">
            <a:extLst>
              <a:ext uri="{FF2B5EF4-FFF2-40B4-BE49-F238E27FC236}">
                <a16:creationId xmlns="" xmlns:a16="http://schemas.microsoft.com/office/drawing/2014/main" id="{AC6785CB-7368-6FE2-562E-7451F872FF10}"/>
              </a:ext>
            </a:extLst>
          </p:cNvPr>
          <p:cNvSpPr/>
          <p:nvPr/>
        </p:nvSpPr>
        <p:spPr>
          <a:xfrm>
            <a:off x="8632004" y="2847351"/>
            <a:ext cx="469899" cy="466778"/>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0" name="Ellipse 409">
            <a:extLst>
              <a:ext uri="{FF2B5EF4-FFF2-40B4-BE49-F238E27FC236}">
                <a16:creationId xmlns="" xmlns:a16="http://schemas.microsoft.com/office/drawing/2014/main" id="{D7450CF9-ADDE-E2A6-7550-77A94CBEE866}"/>
              </a:ext>
            </a:extLst>
          </p:cNvPr>
          <p:cNvSpPr/>
          <p:nvPr/>
        </p:nvSpPr>
        <p:spPr>
          <a:xfrm>
            <a:off x="8818163" y="2901125"/>
            <a:ext cx="463980" cy="429460"/>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1" name="Ellipse 410">
            <a:extLst>
              <a:ext uri="{FF2B5EF4-FFF2-40B4-BE49-F238E27FC236}">
                <a16:creationId xmlns="" xmlns:a16="http://schemas.microsoft.com/office/drawing/2014/main" id="{C5BE6D6B-EEF3-43C4-2387-4DC83913EB54}"/>
              </a:ext>
            </a:extLst>
          </p:cNvPr>
          <p:cNvSpPr/>
          <p:nvPr/>
        </p:nvSpPr>
        <p:spPr>
          <a:xfrm>
            <a:off x="8998736" y="2753285"/>
            <a:ext cx="463980" cy="429460"/>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2" name="Ellipse 411">
            <a:extLst>
              <a:ext uri="{FF2B5EF4-FFF2-40B4-BE49-F238E27FC236}">
                <a16:creationId xmlns="" xmlns:a16="http://schemas.microsoft.com/office/drawing/2014/main" id="{77A43927-5D8D-2189-B749-08C0C3FA1698}"/>
              </a:ext>
            </a:extLst>
          </p:cNvPr>
          <p:cNvSpPr/>
          <p:nvPr/>
        </p:nvSpPr>
        <p:spPr>
          <a:xfrm>
            <a:off x="8999647" y="2947331"/>
            <a:ext cx="463980" cy="429460"/>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3" name="Ellipse 412">
            <a:extLst>
              <a:ext uri="{FF2B5EF4-FFF2-40B4-BE49-F238E27FC236}">
                <a16:creationId xmlns="" xmlns:a16="http://schemas.microsoft.com/office/drawing/2014/main" id="{4A28F473-2F80-A3C4-FEF0-DE27BA4C7004}"/>
              </a:ext>
            </a:extLst>
          </p:cNvPr>
          <p:cNvSpPr/>
          <p:nvPr/>
        </p:nvSpPr>
        <p:spPr>
          <a:xfrm>
            <a:off x="8708925" y="3163891"/>
            <a:ext cx="463980" cy="429460"/>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4" name="Ellipse 413">
            <a:extLst>
              <a:ext uri="{FF2B5EF4-FFF2-40B4-BE49-F238E27FC236}">
                <a16:creationId xmlns="" xmlns:a16="http://schemas.microsoft.com/office/drawing/2014/main" id="{79452D4F-DF70-ADB5-5D5C-5C80A22D4854}"/>
              </a:ext>
            </a:extLst>
          </p:cNvPr>
          <p:cNvSpPr/>
          <p:nvPr/>
        </p:nvSpPr>
        <p:spPr>
          <a:xfrm>
            <a:off x="8878151" y="3337925"/>
            <a:ext cx="463980" cy="429460"/>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5" name="Ellipse 414">
            <a:extLst>
              <a:ext uri="{FF2B5EF4-FFF2-40B4-BE49-F238E27FC236}">
                <a16:creationId xmlns="" xmlns:a16="http://schemas.microsoft.com/office/drawing/2014/main" id="{C11F593C-4573-163E-C9F5-6C7DE602F882}"/>
              </a:ext>
            </a:extLst>
          </p:cNvPr>
          <p:cNvSpPr/>
          <p:nvPr/>
        </p:nvSpPr>
        <p:spPr>
          <a:xfrm>
            <a:off x="8988999" y="3445301"/>
            <a:ext cx="463980" cy="429460"/>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6" name="Ellipse 415">
            <a:extLst>
              <a:ext uri="{FF2B5EF4-FFF2-40B4-BE49-F238E27FC236}">
                <a16:creationId xmlns="" xmlns:a16="http://schemas.microsoft.com/office/drawing/2014/main" id="{E2B5C0ED-F762-67EF-C21A-2B3E63213919}"/>
              </a:ext>
            </a:extLst>
          </p:cNvPr>
          <p:cNvSpPr/>
          <p:nvPr/>
        </p:nvSpPr>
        <p:spPr>
          <a:xfrm>
            <a:off x="8687371" y="3387378"/>
            <a:ext cx="463980" cy="429460"/>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7" name="Ellipse 416">
            <a:extLst>
              <a:ext uri="{FF2B5EF4-FFF2-40B4-BE49-F238E27FC236}">
                <a16:creationId xmlns="" xmlns:a16="http://schemas.microsoft.com/office/drawing/2014/main" id="{C9E5ED92-0FE1-B27E-7C0C-D6CACE5C5469}"/>
              </a:ext>
            </a:extLst>
          </p:cNvPr>
          <p:cNvSpPr/>
          <p:nvPr/>
        </p:nvSpPr>
        <p:spPr>
          <a:xfrm>
            <a:off x="8838794" y="3581736"/>
            <a:ext cx="463980" cy="429460"/>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8" name="Ellipse 417">
            <a:extLst>
              <a:ext uri="{FF2B5EF4-FFF2-40B4-BE49-F238E27FC236}">
                <a16:creationId xmlns="" xmlns:a16="http://schemas.microsoft.com/office/drawing/2014/main" id="{7334EC73-7A32-0367-C92E-1F7CA07A4AF2}"/>
              </a:ext>
            </a:extLst>
          </p:cNvPr>
          <p:cNvSpPr/>
          <p:nvPr/>
        </p:nvSpPr>
        <p:spPr>
          <a:xfrm>
            <a:off x="8699879" y="3582987"/>
            <a:ext cx="463980" cy="429460"/>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9" name="Ellipse 418">
            <a:extLst>
              <a:ext uri="{FF2B5EF4-FFF2-40B4-BE49-F238E27FC236}">
                <a16:creationId xmlns="" xmlns:a16="http://schemas.microsoft.com/office/drawing/2014/main" id="{FCEBF7B0-C5FF-34AA-A70C-C544064B112A}"/>
              </a:ext>
            </a:extLst>
          </p:cNvPr>
          <p:cNvSpPr/>
          <p:nvPr/>
        </p:nvSpPr>
        <p:spPr>
          <a:xfrm>
            <a:off x="8538425" y="3725759"/>
            <a:ext cx="463980" cy="429460"/>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0" name="Ellipse 419">
            <a:extLst>
              <a:ext uri="{FF2B5EF4-FFF2-40B4-BE49-F238E27FC236}">
                <a16:creationId xmlns="" xmlns:a16="http://schemas.microsoft.com/office/drawing/2014/main" id="{A74AA84A-5305-9636-BF99-10F1657F0E15}"/>
              </a:ext>
            </a:extLst>
          </p:cNvPr>
          <p:cNvSpPr/>
          <p:nvPr/>
        </p:nvSpPr>
        <p:spPr>
          <a:xfrm>
            <a:off x="8296342" y="3690350"/>
            <a:ext cx="463980" cy="429460"/>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1" name="Ellipse 420">
            <a:extLst>
              <a:ext uri="{FF2B5EF4-FFF2-40B4-BE49-F238E27FC236}">
                <a16:creationId xmlns="" xmlns:a16="http://schemas.microsoft.com/office/drawing/2014/main" id="{4EBC04A2-6783-F9E3-BAA4-C2FEC7BC4FFC}"/>
              </a:ext>
            </a:extLst>
          </p:cNvPr>
          <p:cNvSpPr/>
          <p:nvPr/>
        </p:nvSpPr>
        <p:spPr>
          <a:xfrm>
            <a:off x="8560387" y="3288136"/>
            <a:ext cx="463980" cy="429460"/>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2" name="Ellipse 421">
            <a:extLst>
              <a:ext uri="{FF2B5EF4-FFF2-40B4-BE49-F238E27FC236}">
                <a16:creationId xmlns="" xmlns:a16="http://schemas.microsoft.com/office/drawing/2014/main" id="{ECE235CC-6361-31B1-E067-9A2ECEE25544}"/>
              </a:ext>
            </a:extLst>
          </p:cNvPr>
          <p:cNvSpPr/>
          <p:nvPr/>
        </p:nvSpPr>
        <p:spPr>
          <a:xfrm>
            <a:off x="8318304" y="3252727"/>
            <a:ext cx="463980" cy="429460"/>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3" name="Ellipse 422">
            <a:extLst>
              <a:ext uri="{FF2B5EF4-FFF2-40B4-BE49-F238E27FC236}">
                <a16:creationId xmlns="" xmlns:a16="http://schemas.microsoft.com/office/drawing/2014/main" id="{9729D573-EA35-3476-D20D-33B983C4981D}"/>
              </a:ext>
            </a:extLst>
          </p:cNvPr>
          <p:cNvSpPr/>
          <p:nvPr/>
        </p:nvSpPr>
        <p:spPr>
          <a:xfrm>
            <a:off x="8247422" y="3436884"/>
            <a:ext cx="463980" cy="429460"/>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4" name="Ellipse 423">
            <a:extLst>
              <a:ext uri="{FF2B5EF4-FFF2-40B4-BE49-F238E27FC236}">
                <a16:creationId xmlns="" xmlns:a16="http://schemas.microsoft.com/office/drawing/2014/main" id="{AE13C958-DEF5-282F-2F90-BEAE25373050}"/>
              </a:ext>
            </a:extLst>
          </p:cNvPr>
          <p:cNvSpPr/>
          <p:nvPr/>
        </p:nvSpPr>
        <p:spPr>
          <a:xfrm>
            <a:off x="8034131" y="3339849"/>
            <a:ext cx="463980" cy="429460"/>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5" name="Ellipse 424">
            <a:extLst>
              <a:ext uri="{FF2B5EF4-FFF2-40B4-BE49-F238E27FC236}">
                <a16:creationId xmlns="" xmlns:a16="http://schemas.microsoft.com/office/drawing/2014/main" id="{7543157E-3024-90DB-7818-2F02B9E38CB6}"/>
              </a:ext>
            </a:extLst>
          </p:cNvPr>
          <p:cNvSpPr/>
          <p:nvPr/>
        </p:nvSpPr>
        <p:spPr>
          <a:xfrm>
            <a:off x="8519305" y="2770094"/>
            <a:ext cx="463980" cy="429460"/>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6" name="Ellipse 425">
            <a:extLst>
              <a:ext uri="{FF2B5EF4-FFF2-40B4-BE49-F238E27FC236}">
                <a16:creationId xmlns="" xmlns:a16="http://schemas.microsoft.com/office/drawing/2014/main" id="{479F21C1-AA0C-9DDF-F35D-B6ACC520D52F}"/>
              </a:ext>
            </a:extLst>
          </p:cNvPr>
          <p:cNvSpPr/>
          <p:nvPr/>
        </p:nvSpPr>
        <p:spPr>
          <a:xfrm>
            <a:off x="8315558" y="2768878"/>
            <a:ext cx="463980" cy="429460"/>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7" name="Ellipse 426">
            <a:extLst>
              <a:ext uri="{FF2B5EF4-FFF2-40B4-BE49-F238E27FC236}">
                <a16:creationId xmlns="" xmlns:a16="http://schemas.microsoft.com/office/drawing/2014/main" id="{6E320C0F-091E-E259-21B2-1897B0CBE748}"/>
              </a:ext>
            </a:extLst>
          </p:cNvPr>
          <p:cNvSpPr/>
          <p:nvPr/>
        </p:nvSpPr>
        <p:spPr>
          <a:xfrm>
            <a:off x="8439800" y="2941020"/>
            <a:ext cx="463980" cy="429460"/>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8" name="Ellipse 427">
            <a:extLst>
              <a:ext uri="{FF2B5EF4-FFF2-40B4-BE49-F238E27FC236}">
                <a16:creationId xmlns="" xmlns:a16="http://schemas.microsoft.com/office/drawing/2014/main" id="{1731472C-7B22-F7B8-3ACF-B466FCA1BBA8}"/>
              </a:ext>
            </a:extLst>
          </p:cNvPr>
          <p:cNvSpPr/>
          <p:nvPr/>
        </p:nvSpPr>
        <p:spPr>
          <a:xfrm>
            <a:off x="8084186" y="2896665"/>
            <a:ext cx="463980" cy="429460"/>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9" name="Ellipse 428">
            <a:extLst>
              <a:ext uri="{FF2B5EF4-FFF2-40B4-BE49-F238E27FC236}">
                <a16:creationId xmlns="" xmlns:a16="http://schemas.microsoft.com/office/drawing/2014/main" id="{23D89972-2318-C816-439E-076C1A99ECCD}"/>
              </a:ext>
            </a:extLst>
          </p:cNvPr>
          <p:cNvSpPr/>
          <p:nvPr/>
        </p:nvSpPr>
        <p:spPr>
          <a:xfrm>
            <a:off x="8098759" y="3038584"/>
            <a:ext cx="463980" cy="429460"/>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0" name="Ellipse 429">
            <a:extLst>
              <a:ext uri="{FF2B5EF4-FFF2-40B4-BE49-F238E27FC236}">
                <a16:creationId xmlns="" xmlns:a16="http://schemas.microsoft.com/office/drawing/2014/main" id="{670C9F7F-EBD2-BE1C-ED69-13D043AD8860}"/>
              </a:ext>
            </a:extLst>
          </p:cNvPr>
          <p:cNvSpPr/>
          <p:nvPr/>
        </p:nvSpPr>
        <p:spPr>
          <a:xfrm>
            <a:off x="7977745" y="3183419"/>
            <a:ext cx="463980" cy="429460"/>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1" name="Ellipse 430">
            <a:extLst>
              <a:ext uri="{FF2B5EF4-FFF2-40B4-BE49-F238E27FC236}">
                <a16:creationId xmlns="" xmlns:a16="http://schemas.microsoft.com/office/drawing/2014/main" id="{9C19E879-0062-1204-EC3F-A0F1361C4CEB}"/>
              </a:ext>
            </a:extLst>
          </p:cNvPr>
          <p:cNvSpPr/>
          <p:nvPr/>
        </p:nvSpPr>
        <p:spPr>
          <a:xfrm>
            <a:off x="8007718" y="3694278"/>
            <a:ext cx="463980" cy="429460"/>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2" name="Ellipse 431">
            <a:extLst>
              <a:ext uri="{FF2B5EF4-FFF2-40B4-BE49-F238E27FC236}">
                <a16:creationId xmlns="" xmlns:a16="http://schemas.microsoft.com/office/drawing/2014/main" id="{2AEFDEAA-7D55-E00F-2284-346E317A7A69}"/>
              </a:ext>
            </a:extLst>
          </p:cNvPr>
          <p:cNvSpPr/>
          <p:nvPr/>
        </p:nvSpPr>
        <p:spPr>
          <a:xfrm>
            <a:off x="8419956" y="3160787"/>
            <a:ext cx="463980" cy="429460"/>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3" name="Ellipse 432">
            <a:extLst>
              <a:ext uri="{FF2B5EF4-FFF2-40B4-BE49-F238E27FC236}">
                <a16:creationId xmlns="" xmlns:a16="http://schemas.microsoft.com/office/drawing/2014/main" id="{A7312A9B-39D1-E315-E2BA-0A203CC8C057}"/>
              </a:ext>
            </a:extLst>
          </p:cNvPr>
          <p:cNvSpPr/>
          <p:nvPr/>
        </p:nvSpPr>
        <p:spPr>
          <a:xfrm>
            <a:off x="7882454" y="2806622"/>
            <a:ext cx="469899" cy="466778"/>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4" name="Ellipse 433">
            <a:extLst>
              <a:ext uri="{FF2B5EF4-FFF2-40B4-BE49-F238E27FC236}">
                <a16:creationId xmlns="" xmlns:a16="http://schemas.microsoft.com/office/drawing/2014/main" id="{6E2025D3-CD77-A024-5901-92D9630AC858}"/>
              </a:ext>
            </a:extLst>
          </p:cNvPr>
          <p:cNvSpPr/>
          <p:nvPr/>
        </p:nvSpPr>
        <p:spPr>
          <a:xfrm>
            <a:off x="7819410" y="3025316"/>
            <a:ext cx="469899" cy="466778"/>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5" name="Ellipse 434">
            <a:extLst>
              <a:ext uri="{FF2B5EF4-FFF2-40B4-BE49-F238E27FC236}">
                <a16:creationId xmlns="" xmlns:a16="http://schemas.microsoft.com/office/drawing/2014/main" id="{AF2E276D-2931-D6E0-4FC9-D1CE0636C5FF}"/>
              </a:ext>
            </a:extLst>
          </p:cNvPr>
          <p:cNvSpPr/>
          <p:nvPr/>
        </p:nvSpPr>
        <p:spPr>
          <a:xfrm>
            <a:off x="7839048" y="3348932"/>
            <a:ext cx="469899" cy="466778"/>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6" name="Ellipse 435">
            <a:extLst>
              <a:ext uri="{FF2B5EF4-FFF2-40B4-BE49-F238E27FC236}">
                <a16:creationId xmlns="" xmlns:a16="http://schemas.microsoft.com/office/drawing/2014/main" id="{3A66D064-F86E-8176-F321-0504215AB0B2}"/>
              </a:ext>
            </a:extLst>
          </p:cNvPr>
          <p:cNvSpPr/>
          <p:nvPr/>
        </p:nvSpPr>
        <p:spPr>
          <a:xfrm>
            <a:off x="7881879" y="3548821"/>
            <a:ext cx="469899" cy="466778"/>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7" name="Ellipse 436">
            <a:extLst>
              <a:ext uri="{FF2B5EF4-FFF2-40B4-BE49-F238E27FC236}">
                <a16:creationId xmlns="" xmlns:a16="http://schemas.microsoft.com/office/drawing/2014/main" id="{FB978A9D-9621-CA50-68B1-2B3AD8EF070C}"/>
              </a:ext>
            </a:extLst>
          </p:cNvPr>
          <p:cNvSpPr/>
          <p:nvPr/>
        </p:nvSpPr>
        <p:spPr>
          <a:xfrm>
            <a:off x="8051962" y="3500885"/>
            <a:ext cx="469899" cy="466778"/>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8" name="Ellipse 437">
            <a:extLst>
              <a:ext uri="{FF2B5EF4-FFF2-40B4-BE49-F238E27FC236}">
                <a16:creationId xmlns="" xmlns:a16="http://schemas.microsoft.com/office/drawing/2014/main" id="{13F7E0A3-30E6-3FAE-144F-D3BD80EF4821}"/>
              </a:ext>
            </a:extLst>
          </p:cNvPr>
          <p:cNvSpPr/>
          <p:nvPr/>
        </p:nvSpPr>
        <p:spPr>
          <a:xfrm>
            <a:off x="8035403" y="3355297"/>
            <a:ext cx="463980" cy="429460"/>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9" name="Ellipse 438">
            <a:extLst>
              <a:ext uri="{FF2B5EF4-FFF2-40B4-BE49-F238E27FC236}">
                <a16:creationId xmlns="" xmlns:a16="http://schemas.microsoft.com/office/drawing/2014/main" id="{7FA2A60E-E80D-5B0F-F0E1-158C12A49C93}"/>
              </a:ext>
            </a:extLst>
          </p:cNvPr>
          <p:cNvSpPr/>
          <p:nvPr/>
        </p:nvSpPr>
        <p:spPr>
          <a:xfrm>
            <a:off x="8276561" y="3020621"/>
            <a:ext cx="469899" cy="466778"/>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0" name="Ellipse 439">
            <a:extLst>
              <a:ext uri="{FF2B5EF4-FFF2-40B4-BE49-F238E27FC236}">
                <a16:creationId xmlns="" xmlns:a16="http://schemas.microsoft.com/office/drawing/2014/main" id="{3EF794C4-70F7-446E-CCE0-84256A3F1762}"/>
              </a:ext>
            </a:extLst>
          </p:cNvPr>
          <p:cNvSpPr/>
          <p:nvPr/>
        </p:nvSpPr>
        <p:spPr>
          <a:xfrm>
            <a:off x="8162144" y="3163103"/>
            <a:ext cx="469899" cy="466778"/>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1" name="Ellipse 440">
            <a:extLst>
              <a:ext uri="{FF2B5EF4-FFF2-40B4-BE49-F238E27FC236}">
                <a16:creationId xmlns="" xmlns:a16="http://schemas.microsoft.com/office/drawing/2014/main" id="{40568B8F-AA1E-B10B-F42F-01A02B27ACC4}"/>
              </a:ext>
            </a:extLst>
          </p:cNvPr>
          <p:cNvSpPr/>
          <p:nvPr/>
        </p:nvSpPr>
        <p:spPr>
          <a:xfrm>
            <a:off x="8462332" y="3373944"/>
            <a:ext cx="469899" cy="466778"/>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2" name="Ellipse 441">
            <a:extLst>
              <a:ext uri="{FF2B5EF4-FFF2-40B4-BE49-F238E27FC236}">
                <a16:creationId xmlns="" xmlns:a16="http://schemas.microsoft.com/office/drawing/2014/main" id="{D2BF9C4E-83D5-C275-1909-775F16CE617C}"/>
              </a:ext>
            </a:extLst>
          </p:cNvPr>
          <p:cNvSpPr/>
          <p:nvPr/>
        </p:nvSpPr>
        <p:spPr>
          <a:xfrm>
            <a:off x="8714209" y="3707100"/>
            <a:ext cx="469899" cy="466778"/>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3" name="Ellipse 442">
            <a:extLst>
              <a:ext uri="{FF2B5EF4-FFF2-40B4-BE49-F238E27FC236}">
                <a16:creationId xmlns="" xmlns:a16="http://schemas.microsoft.com/office/drawing/2014/main" id="{251FD4CE-082B-888A-C5D2-CADC07ADDC9F}"/>
              </a:ext>
            </a:extLst>
          </p:cNvPr>
          <p:cNvSpPr/>
          <p:nvPr/>
        </p:nvSpPr>
        <p:spPr>
          <a:xfrm>
            <a:off x="8971588" y="3707964"/>
            <a:ext cx="469899" cy="466778"/>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4" name="Ellipse 443">
            <a:extLst>
              <a:ext uri="{FF2B5EF4-FFF2-40B4-BE49-F238E27FC236}">
                <a16:creationId xmlns="" xmlns:a16="http://schemas.microsoft.com/office/drawing/2014/main" id="{1B67F01A-76B1-1250-B1DE-A0F68422A3AB}"/>
              </a:ext>
            </a:extLst>
          </p:cNvPr>
          <p:cNvSpPr/>
          <p:nvPr/>
        </p:nvSpPr>
        <p:spPr>
          <a:xfrm>
            <a:off x="9004993" y="3555857"/>
            <a:ext cx="469899" cy="466778"/>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5" name="Ellipse 444">
            <a:extLst>
              <a:ext uri="{FF2B5EF4-FFF2-40B4-BE49-F238E27FC236}">
                <a16:creationId xmlns="" xmlns:a16="http://schemas.microsoft.com/office/drawing/2014/main" id="{31AE73F1-960D-B146-A713-652994AE01A7}"/>
              </a:ext>
            </a:extLst>
          </p:cNvPr>
          <p:cNvSpPr/>
          <p:nvPr/>
        </p:nvSpPr>
        <p:spPr>
          <a:xfrm>
            <a:off x="9018630" y="3236652"/>
            <a:ext cx="469899" cy="466778"/>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6" name="Ellipse 445">
            <a:extLst>
              <a:ext uri="{FF2B5EF4-FFF2-40B4-BE49-F238E27FC236}">
                <a16:creationId xmlns="" xmlns:a16="http://schemas.microsoft.com/office/drawing/2014/main" id="{1831C90A-B1E4-114B-5DAE-EEA5209F8345}"/>
              </a:ext>
            </a:extLst>
          </p:cNvPr>
          <p:cNvSpPr/>
          <p:nvPr/>
        </p:nvSpPr>
        <p:spPr>
          <a:xfrm>
            <a:off x="8933307" y="3145595"/>
            <a:ext cx="469899" cy="466778"/>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7" name="Ellipse 446">
            <a:extLst>
              <a:ext uri="{FF2B5EF4-FFF2-40B4-BE49-F238E27FC236}">
                <a16:creationId xmlns="" xmlns:a16="http://schemas.microsoft.com/office/drawing/2014/main" id="{0523CF00-3C91-4810-AEB9-4C76F2FF4F3B}"/>
              </a:ext>
            </a:extLst>
          </p:cNvPr>
          <p:cNvSpPr/>
          <p:nvPr/>
        </p:nvSpPr>
        <p:spPr>
          <a:xfrm>
            <a:off x="8606510" y="2826705"/>
            <a:ext cx="469899" cy="466778"/>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8" name="Ellipse 447">
            <a:extLst>
              <a:ext uri="{FF2B5EF4-FFF2-40B4-BE49-F238E27FC236}">
                <a16:creationId xmlns="" xmlns:a16="http://schemas.microsoft.com/office/drawing/2014/main" id="{0E820EE4-47B0-75A2-F48F-35E7C0216595}"/>
              </a:ext>
            </a:extLst>
          </p:cNvPr>
          <p:cNvSpPr/>
          <p:nvPr/>
        </p:nvSpPr>
        <p:spPr>
          <a:xfrm>
            <a:off x="8630692" y="2665002"/>
            <a:ext cx="469899" cy="466778"/>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9" name="Ellipse 448">
            <a:extLst>
              <a:ext uri="{FF2B5EF4-FFF2-40B4-BE49-F238E27FC236}">
                <a16:creationId xmlns="" xmlns:a16="http://schemas.microsoft.com/office/drawing/2014/main" id="{0544D73C-7978-F6A4-8118-04953FC56243}"/>
              </a:ext>
            </a:extLst>
          </p:cNvPr>
          <p:cNvSpPr/>
          <p:nvPr/>
        </p:nvSpPr>
        <p:spPr>
          <a:xfrm>
            <a:off x="8493625" y="3084201"/>
            <a:ext cx="469899" cy="466778"/>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0" name="Ellipse 449">
            <a:extLst>
              <a:ext uri="{FF2B5EF4-FFF2-40B4-BE49-F238E27FC236}">
                <a16:creationId xmlns="" xmlns:a16="http://schemas.microsoft.com/office/drawing/2014/main" id="{86DD667D-8BE5-BFCD-7A4E-82D5005C5608}"/>
              </a:ext>
            </a:extLst>
          </p:cNvPr>
          <p:cNvSpPr/>
          <p:nvPr/>
        </p:nvSpPr>
        <p:spPr>
          <a:xfrm>
            <a:off x="7700725" y="3679755"/>
            <a:ext cx="469899" cy="466778"/>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1" name="Ellipse 450">
            <a:extLst>
              <a:ext uri="{FF2B5EF4-FFF2-40B4-BE49-F238E27FC236}">
                <a16:creationId xmlns="" xmlns:a16="http://schemas.microsoft.com/office/drawing/2014/main" id="{60C0E46C-6801-29F8-13CE-454107541504}"/>
              </a:ext>
            </a:extLst>
          </p:cNvPr>
          <p:cNvSpPr/>
          <p:nvPr/>
        </p:nvSpPr>
        <p:spPr>
          <a:xfrm>
            <a:off x="7700935" y="3423166"/>
            <a:ext cx="469899" cy="466778"/>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2" name="Ellipse 451">
            <a:extLst>
              <a:ext uri="{FF2B5EF4-FFF2-40B4-BE49-F238E27FC236}">
                <a16:creationId xmlns="" xmlns:a16="http://schemas.microsoft.com/office/drawing/2014/main" id="{99C7363E-D622-4FE7-772F-E046A1F14284}"/>
              </a:ext>
            </a:extLst>
          </p:cNvPr>
          <p:cNvSpPr/>
          <p:nvPr/>
        </p:nvSpPr>
        <p:spPr>
          <a:xfrm>
            <a:off x="7752951" y="3189784"/>
            <a:ext cx="463980" cy="429460"/>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0" name="Ellipse 509">
            <a:extLst>
              <a:ext uri="{FF2B5EF4-FFF2-40B4-BE49-F238E27FC236}">
                <a16:creationId xmlns="" xmlns:a16="http://schemas.microsoft.com/office/drawing/2014/main" id="{D91DDF8F-8464-B42E-999E-AF049580ACAD}"/>
              </a:ext>
            </a:extLst>
          </p:cNvPr>
          <p:cNvSpPr/>
          <p:nvPr/>
        </p:nvSpPr>
        <p:spPr>
          <a:xfrm>
            <a:off x="8261800" y="3703571"/>
            <a:ext cx="75939" cy="7660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1" name="Ellipse 510">
            <a:extLst>
              <a:ext uri="{FF2B5EF4-FFF2-40B4-BE49-F238E27FC236}">
                <a16:creationId xmlns="" xmlns:a16="http://schemas.microsoft.com/office/drawing/2014/main" id="{1916C9C0-07C4-CF9F-6B55-A262AE159964}"/>
              </a:ext>
            </a:extLst>
          </p:cNvPr>
          <p:cNvSpPr/>
          <p:nvPr/>
        </p:nvSpPr>
        <p:spPr>
          <a:xfrm>
            <a:off x="7886641" y="3658193"/>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2" name="Ellipse 511">
            <a:extLst>
              <a:ext uri="{FF2B5EF4-FFF2-40B4-BE49-F238E27FC236}">
                <a16:creationId xmlns="" xmlns:a16="http://schemas.microsoft.com/office/drawing/2014/main" id="{83E1522C-60F6-0124-0A43-7DB519FCE392}"/>
              </a:ext>
            </a:extLst>
          </p:cNvPr>
          <p:cNvSpPr/>
          <p:nvPr/>
        </p:nvSpPr>
        <p:spPr>
          <a:xfrm>
            <a:off x="7906165" y="3338650"/>
            <a:ext cx="104385" cy="99535"/>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3" name="Ellipse 512">
            <a:extLst>
              <a:ext uri="{FF2B5EF4-FFF2-40B4-BE49-F238E27FC236}">
                <a16:creationId xmlns="" xmlns:a16="http://schemas.microsoft.com/office/drawing/2014/main" id="{4E0F9BF7-D9B7-0C86-54E7-06CBF778E159}"/>
              </a:ext>
            </a:extLst>
          </p:cNvPr>
          <p:cNvSpPr/>
          <p:nvPr/>
        </p:nvSpPr>
        <p:spPr>
          <a:xfrm>
            <a:off x="8180858" y="3889505"/>
            <a:ext cx="74879" cy="74196"/>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4" name="Ellipse 513">
            <a:extLst>
              <a:ext uri="{FF2B5EF4-FFF2-40B4-BE49-F238E27FC236}">
                <a16:creationId xmlns="" xmlns:a16="http://schemas.microsoft.com/office/drawing/2014/main" id="{CEB11C9E-A680-1F02-738C-C1404597680A}"/>
              </a:ext>
            </a:extLst>
          </p:cNvPr>
          <p:cNvSpPr/>
          <p:nvPr/>
        </p:nvSpPr>
        <p:spPr>
          <a:xfrm>
            <a:off x="8091967" y="3741380"/>
            <a:ext cx="97816" cy="9581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5" name="Ellipse 514">
            <a:extLst>
              <a:ext uri="{FF2B5EF4-FFF2-40B4-BE49-F238E27FC236}">
                <a16:creationId xmlns="" xmlns:a16="http://schemas.microsoft.com/office/drawing/2014/main" id="{AA4C53A3-18F8-5622-2720-127FD27C98CD}"/>
              </a:ext>
            </a:extLst>
          </p:cNvPr>
          <p:cNvSpPr/>
          <p:nvPr/>
        </p:nvSpPr>
        <p:spPr>
          <a:xfrm>
            <a:off x="9197476" y="2932056"/>
            <a:ext cx="74879" cy="74196"/>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6" name="Ellipse 515">
            <a:extLst>
              <a:ext uri="{FF2B5EF4-FFF2-40B4-BE49-F238E27FC236}">
                <a16:creationId xmlns="" xmlns:a16="http://schemas.microsoft.com/office/drawing/2014/main" id="{EDFD3602-A79A-9A2B-60DA-F877E90285BC}"/>
              </a:ext>
            </a:extLst>
          </p:cNvPr>
          <p:cNvSpPr/>
          <p:nvPr/>
        </p:nvSpPr>
        <p:spPr>
          <a:xfrm>
            <a:off x="9128352" y="3041652"/>
            <a:ext cx="75939" cy="7660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7" name="Ellipse 516">
            <a:extLst>
              <a:ext uri="{FF2B5EF4-FFF2-40B4-BE49-F238E27FC236}">
                <a16:creationId xmlns="" xmlns:a16="http://schemas.microsoft.com/office/drawing/2014/main" id="{889984C1-945B-C94F-0FA2-6936AD788BAB}"/>
              </a:ext>
            </a:extLst>
          </p:cNvPr>
          <p:cNvSpPr/>
          <p:nvPr/>
        </p:nvSpPr>
        <p:spPr>
          <a:xfrm>
            <a:off x="9001436" y="3227336"/>
            <a:ext cx="75939" cy="7660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8" name="Ellipse 517">
            <a:extLst>
              <a:ext uri="{FF2B5EF4-FFF2-40B4-BE49-F238E27FC236}">
                <a16:creationId xmlns="" xmlns:a16="http://schemas.microsoft.com/office/drawing/2014/main" id="{6A5A6BF3-7088-36DE-5384-56ACFF33EB87}"/>
              </a:ext>
            </a:extLst>
          </p:cNvPr>
          <p:cNvSpPr/>
          <p:nvPr/>
        </p:nvSpPr>
        <p:spPr>
          <a:xfrm>
            <a:off x="9138173" y="3192590"/>
            <a:ext cx="75939" cy="7660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9" name="Ellipse 518">
            <a:extLst>
              <a:ext uri="{FF2B5EF4-FFF2-40B4-BE49-F238E27FC236}">
                <a16:creationId xmlns="" xmlns:a16="http://schemas.microsoft.com/office/drawing/2014/main" id="{AB9C65ED-E55A-CCDD-02FF-F2B77E912BD5}"/>
              </a:ext>
            </a:extLst>
          </p:cNvPr>
          <p:cNvSpPr/>
          <p:nvPr/>
        </p:nvSpPr>
        <p:spPr>
          <a:xfrm>
            <a:off x="8714883" y="2937343"/>
            <a:ext cx="74879" cy="74196"/>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0" name="Ellipse 519">
            <a:extLst>
              <a:ext uri="{FF2B5EF4-FFF2-40B4-BE49-F238E27FC236}">
                <a16:creationId xmlns="" xmlns:a16="http://schemas.microsoft.com/office/drawing/2014/main" id="{289A4610-04C1-40D3-A848-CDF849642FE4}"/>
              </a:ext>
            </a:extLst>
          </p:cNvPr>
          <p:cNvSpPr/>
          <p:nvPr/>
        </p:nvSpPr>
        <p:spPr>
          <a:xfrm>
            <a:off x="8632564" y="3111459"/>
            <a:ext cx="75939" cy="76605"/>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1" name="Ellipse 520">
            <a:extLst>
              <a:ext uri="{FF2B5EF4-FFF2-40B4-BE49-F238E27FC236}">
                <a16:creationId xmlns="" xmlns:a16="http://schemas.microsoft.com/office/drawing/2014/main" id="{C50A9E2B-8FE6-9342-3098-712AE801A8EA}"/>
              </a:ext>
            </a:extLst>
          </p:cNvPr>
          <p:cNvSpPr/>
          <p:nvPr/>
        </p:nvSpPr>
        <p:spPr>
          <a:xfrm>
            <a:off x="8493415" y="3217900"/>
            <a:ext cx="75939" cy="7660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2" name="Ellipse 521">
            <a:extLst>
              <a:ext uri="{FF2B5EF4-FFF2-40B4-BE49-F238E27FC236}">
                <a16:creationId xmlns="" xmlns:a16="http://schemas.microsoft.com/office/drawing/2014/main" id="{4A32A16B-9702-74E5-E52F-686F599405B2}"/>
              </a:ext>
            </a:extLst>
          </p:cNvPr>
          <p:cNvSpPr/>
          <p:nvPr/>
        </p:nvSpPr>
        <p:spPr>
          <a:xfrm>
            <a:off x="8579645" y="3317344"/>
            <a:ext cx="74879" cy="74196"/>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3" name="Ellipse 522">
            <a:extLst>
              <a:ext uri="{FF2B5EF4-FFF2-40B4-BE49-F238E27FC236}">
                <a16:creationId xmlns="" xmlns:a16="http://schemas.microsoft.com/office/drawing/2014/main" id="{63C16EBC-C403-A147-4673-11C0CA4FCE27}"/>
              </a:ext>
            </a:extLst>
          </p:cNvPr>
          <p:cNvSpPr/>
          <p:nvPr/>
        </p:nvSpPr>
        <p:spPr>
          <a:xfrm>
            <a:off x="8820454" y="3029967"/>
            <a:ext cx="75939" cy="7660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4" name="Ellipse 523">
            <a:extLst>
              <a:ext uri="{FF2B5EF4-FFF2-40B4-BE49-F238E27FC236}">
                <a16:creationId xmlns="" xmlns:a16="http://schemas.microsoft.com/office/drawing/2014/main" id="{1AE4CC66-111D-0495-9910-3A6688BB0137}"/>
              </a:ext>
            </a:extLst>
          </p:cNvPr>
          <p:cNvSpPr/>
          <p:nvPr/>
        </p:nvSpPr>
        <p:spPr>
          <a:xfrm>
            <a:off x="9187625" y="3312347"/>
            <a:ext cx="74879" cy="74196"/>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5" name="Ellipse 524">
            <a:extLst>
              <a:ext uri="{FF2B5EF4-FFF2-40B4-BE49-F238E27FC236}">
                <a16:creationId xmlns="" xmlns:a16="http://schemas.microsoft.com/office/drawing/2014/main" id="{3ECE3D37-CB59-4285-0988-6153BBFB5A33}"/>
              </a:ext>
            </a:extLst>
          </p:cNvPr>
          <p:cNvSpPr/>
          <p:nvPr/>
        </p:nvSpPr>
        <p:spPr>
          <a:xfrm>
            <a:off x="9105205" y="3386543"/>
            <a:ext cx="75939" cy="7660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6" name="Ellipse 525">
            <a:extLst>
              <a:ext uri="{FF2B5EF4-FFF2-40B4-BE49-F238E27FC236}">
                <a16:creationId xmlns="" xmlns:a16="http://schemas.microsoft.com/office/drawing/2014/main" id="{DFF63D47-4F87-A4F6-16E0-70CC6D1CCD7E}"/>
              </a:ext>
            </a:extLst>
          </p:cNvPr>
          <p:cNvSpPr/>
          <p:nvPr/>
        </p:nvSpPr>
        <p:spPr>
          <a:xfrm>
            <a:off x="8988946" y="3593607"/>
            <a:ext cx="75939" cy="7660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7" name="Ellipse 526">
            <a:extLst>
              <a:ext uri="{FF2B5EF4-FFF2-40B4-BE49-F238E27FC236}">
                <a16:creationId xmlns="" xmlns:a16="http://schemas.microsoft.com/office/drawing/2014/main" id="{1DA65CDB-7812-77D4-8137-AF30A3246103}"/>
              </a:ext>
            </a:extLst>
          </p:cNvPr>
          <p:cNvSpPr/>
          <p:nvPr/>
        </p:nvSpPr>
        <p:spPr>
          <a:xfrm>
            <a:off x="9202643" y="3466556"/>
            <a:ext cx="75939" cy="7660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8" name="Ellipse 527">
            <a:extLst>
              <a:ext uri="{FF2B5EF4-FFF2-40B4-BE49-F238E27FC236}">
                <a16:creationId xmlns="" xmlns:a16="http://schemas.microsoft.com/office/drawing/2014/main" id="{0660A5F1-3A0F-DE59-A362-8678C9D730F6}"/>
              </a:ext>
            </a:extLst>
          </p:cNvPr>
          <p:cNvSpPr/>
          <p:nvPr/>
        </p:nvSpPr>
        <p:spPr>
          <a:xfrm>
            <a:off x="8726835" y="3467310"/>
            <a:ext cx="74879" cy="74196"/>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9" name="Ellipse 528">
            <a:extLst>
              <a:ext uri="{FF2B5EF4-FFF2-40B4-BE49-F238E27FC236}">
                <a16:creationId xmlns="" xmlns:a16="http://schemas.microsoft.com/office/drawing/2014/main" id="{05972C16-75D1-FE74-592F-4960FB8FD6CC}"/>
              </a:ext>
            </a:extLst>
          </p:cNvPr>
          <p:cNvSpPr/>
          <p:nvPr/>
        </p:nvSpPr>
        <p:spPr>
          <a:xfrm>
            <a:off x="8650896" y="3559180"/>
            <a:ext cx="75939" cy="7660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0" name="Ellipse 529">
            <a:extLst>
              <a:ext uri="{FF2B5EF4-FFF2-40B4-BE49-F238E27FC236}">
                <a16:creationId xmlns="" xmlns:a16="http://schemas.microsoft.com/office/drawing/2014/main" id="{0D441856-C430-EE6A-F6F1-20C7F14B1F64}"/>
              </a:ext>
            </a:extLst>
          </p:cNvPr>
          <p:cNvSpPr/>
          <p:nvPr/>
        </p:nvSpPr>
        <p:spPr>
          <a:xfrm>
            <a:off x="8505367" y="3747867"/>
            <a:ext cx="75939" cy="7660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1" name="Ellipse 530">
            <a:extLst>
              <a:ext uri="{FF2B5EF4-FFF2-40B4-BE49-F238E27FC236}">
                <a16:creationId xmlns="" xmlns:a16="http://schemas.microsoft.com/office/drawing/2014/main" id="{18F4EDB3-C0BC-227E-0664-6D66D43888C6}"/>
              </a:ext>
            </a:extLst>
          </p:cNvPr>
          <p:cNvSpPr/>
          <p:nvPr/>
        </p:nvSpPr>
        <p:spPr>
          <a:xfrm>
            <a:off x="9172444" y="3601352"/>
            <a:ext cx="74879" cy="74196"/>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3" name="Ellipse 532">
            <a:extLst>
              <a:ext uri="{FF2B5EF4-FFF2-40B4-BE49-F238E27FC236}">
                <a16:creationId xmlns="" xmlns:a16="http://schemas.microsoft.com/office/drawing/2014/main" id="{003117F9-0F11-0786-DB59-5587C5ED25AF}"/>
              </a:ext>
            </a:extLst>
          </p:cNvPr>
          <p:cNvSpPr/>
          <p:nvPr/>
        </p:nvSpPr>
        <p:spPr>
          <a:xfrm>
            <a:off x="9182105" y="3753870"/>
            <a:ext cx="75939" cy="7660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4" name="Ellipse 533">
            <a:extLst>
              <a:ext uri="{FF2B5EF4-FFF2-40B4-BE49-F238E27FC236}">
                <a16:creationId xmlns="" xmlns:a16="http://schemas.microsoft.com/office/drawing/2014/main" id="{F9D7AC98-3DB7-7E8F-BA39-32A6E5A262B6}"/>
              </a:ext>
            </a:extLst>
          </p:cNvPr>
          <p:cNvSpPr/>
          <p:nvPr/>
        </p:nvSpPr>
        <p:spPr>
          <a:xfrm>
            <a:off x="9168210" y="3887628"/>
            <a:ext cx="75939" cy="7660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5" name="Ellipse 534">
            <a:extLst>
              <a:ext uri="{FF2B5EF4-FFF2-40B4-BE49-F238E27FC236}">
                <a16:creationId xmlns="" xmlns:a16="http://schemas.microsoft.com/office/drawing/2014/main" id="{6D1CE747-3556-835D-A94A-D90E695944A1}"/>
              </a:ext>
            </a:extLst>
          </p:cNvPr>
          <p:cNvSpPr/>
          <p:nvPr/>
        </p:nvSpPr>
        <p:spPr>
          <a:xfrm>
            <a:off x="9063825" y="3509227"/>
            <a:ext cx="74879" cy="74196"/>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6" name="Ellipse 535">
            <a:extLst>
              <a:ext uri="{FF2B5EF4-FFF2-40B4-BE49-F238E27FC236}">
                <a16:creationId xmlns="" xmlns:a16="http://schemas.microsoft.com/office/drawing/2014/main" id="{4F7336B5-307D-A530-A502-D3CF845ADEBA}"/>
              </a:ext>
            </a:extLst>
          </p:cNvPr>
          <p:cNvSpPr/>
          <p:nvPr/>
        </p:nvSpPr>
        <p:spPr>
          <a:xfrm>
            <a:off x="9001965" y="3083684"/>
            <a:ext cx="74879" cy="74196"/>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7" name="Ellipse 536">
            <a:extLst>
              <a:ext uri="{FF2B5EF4-FFF2-40B4-BE49-F238E27FC236}">
                <a16:creationId xmlns="" xmlns:a16="http://schemas.microsoft.com/office/drawing/2014/main" id="{2053C380-68E6-4585-485B-A04082D4BFA0}"/>
              </a:ext>
            </a:extLst>
          </p:cNvPr>
          <p:cNvSpPr/>
          <p:nvPr/>
        </p:nvSpPr>
        <p:spPr>
          <a:xfrm>
            <a:off x="8979721" y="2937585"/>
            <a:ext cx="74879" cy="74196"/>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8" name="Ellipse 537">
            <a:extLst>
              <a:ext uri="{FF2B5EF4-FFF2-40B4-BE49-F238E27FC236}">
                <a16:creationId xmlns="" xmlns:a16="http://schemas.microsoft.com/office/drawing/2014/main" id="{1B3518BB-1CEB-38F6-1AA8-A7AFE3C52D18}"/>
              </a:ext>
            </a:extLst>
          </p:cNvPr>
          <p:cNvSpPr/>
          <p:nvPr/>
        </p:nvSpPr>
        <p:spPr>
          <a:xfrm>
            <a:off x="8846281" y="3147982"/>
            <a:ext cx="74879" cy="74196"/>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9" name="Ellipse 538">
            <a:extLst>
              <a:ext uri="{FF2B5EF4-FFF2-40B4-BE49-F238E27FC236}">
                <a16:creationId xmlns="" xmlns:a16="http://schemas.microsoft.com/office/drawing/2014/main" id="{ACC9C1DA-7425-9F30-D09A-ED77CBA60D4C}"/>
              </a:ext>
            </a:extLst>
          </p:cNvPr>
          <p:cNvSpPr/>
          <p:nvPr/>
        </p:nvSpPr>
        <p:spPr>
          <a:xfrm>
            <a:off x="8890297" y="3343020"/>
            <a:ext cx="74879" cy="74196"/>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0" name="Ellipse 539">
            <a:extLst>
              <a:ext uri="{FF2B5EF4-FFF2-40B4-BE49-F238E27FC236}">
                <a16:creationId xmlns="" xmlns:a16="http://schemas.microsoft.com/office/drawing/2014/main" id="{32EE1C77-B939-AF9D-425F-09B3059E2BF8}"/>
              </a:ext>
            </a:extLst>
          </p:cNvPr>
          <p:cNvSpPr/>
          <p:nvPr/>
        </p:nvSpPr>
        <p:spPr>
          <a:xfrm>
            <a:off x="8878942" y="3532485"/>
            <a:ext cx="74879" cy="74196"/>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2" name="Ellipse 541">
            <a:extLst>
              <a:ext uri="{FF2B5EF4-FFF2-40B4-BE49-F238E27FC236}">
                <a16:creationId xmlns="" xmlns:a16="http://schemas.microsoft.com/office/drawing/2014/main" id="{C5685239-3E7F-26C8-F2D5-06EC8452984C}"/>
              </a:ext>
            </a:extLst>
          </p:cNvPr>
          <p:cNvSpPr/>
          <p:nvPr/>
        </p:nvSpPr>
        <p:spPr>
          <a:xfrm>
            <a:off x="8740005" y="3892975"/>
            <a:ext cx="74879" cy="74196"/>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4" name="Ellipse 543">
            <a:extLst>
              <a:ext uri="{FF2B5EF4-FFF2-40B4-BE49-F238E27FC236}">
                <a16:creationId xmlns="" xmlns:a16="http://schemas.microsoft.com/office/drawing/2014/main" id="{6CDD7229-9AB0-4C43-088C-6F843E8DF2B4}"/>
              </a:ext>
            </a:extLst>
          </p:cNvPr>
          <p:cNvSpPr/>
          <p:nvPr/>
        </p:nvSpPr>
        <p:spPr>
          <a:xfrm>
            <a:off x="8709097" y="3279079"/>
            <a:ext cx="75939" cy="7660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5" name="Ellipse 544">
            <a:extLst>
              <a:ext uri="{FF2B5EF4-FFF2-40B4-BE49-F238E27FC236}">
                <a16:creationId xmlns="" xmlns:a16="http://schemas.microsoft.com/office/drawing/2014/main" id="{5934ED2D-1FAB-568C-2230-DD017D556D87}"/>
              </a:ext>
            </a:extLst>
          </p:cNvPr>
          <p:cNvSpPr/>
          <p:nvPr/>
        </p:nvSpPr>
        <p:spPr>
          <a:xfrm>
            <a:off x="8931617" y="3890566"/>
            <a:ext cx="75939" cy="7660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6" name="Ellipse 545">
            <a:extLst>
              <a:ext uri="{FF2B5EF4-FFF2-40B4-BE49-F238E27FC236}">
                <a16:creationId xmlns="" xmlns:a16="http://schemas.microsoft.com/office/drawing/2014/main" id="{E7B633E6-469F-3AAA-34F7-B26990797EA4}"/>
              </a:ext>
            </a:extLst>
          </p:cNvPr>
          <p:cNvSpPr/>
          <p:nvPr/>
        </p:nvSpPr>
        <p:spPr>
          <a:xfrm flipH="1">
            <a:off x="8528287" y="3435262"/>
            <a:ext cx="91745" cy="91491"/>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7" name="Ellipse 546">
            <a:extLst>
              <a:ext uri="{FF2B5EF4-FFF2-40B4-BE49-F238E27FC236}">
                <a16:creationId xmlns="" xmlns:a16="http://schemas.microsoft.com/office/drawing/2014/main" id="{98A18011-E360-560D-B657-417B07377F7C}"/>
              </a:ext>
            </a:extLst>
          </p:cNvPr>
          <p:cNvSpPr/>
          <p:nvPr/>
        </p:nvSpPr>
        <p:spPr>
          <a:xfrm flipH="1">
            <a:off x="8436542" y="3056030"/>
            <a:ext cx="91745" cy="91491"/>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8" name="Ellipse 547">
            <a:extLst>
              <a:ext uri="{FF2B5EF4-FFF2-40B4-BE49-F238E27FC236}">
                <a16:creationId xmlns="" xmlns:a16="http://schemas.microsoft.com/office/drawing/2014/main" id="{E28B41BD-65A4-9F68-F085-1DF62218104F}"/>
              </a:ext>
            </a:extLst>
          </p:cNvPr>
          <p:cNvSpPr/>
          <p:nvPr/>
        </p:nvSpPr>
        <p:spPr>
          <a:xfrm flipH="1">
            <a:off x="8515090" y="2935246"/>
            <a:ext cx="91745" cy="91491"/>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9" name="Ellipse 548">
            <a:extLst>
              <a:ext uri="{FF2B5EF4-FFF2-40B4-BE49-F238E27FC236}">
                <a16:creationId xmlns="" xmlns:a16="http://schemas.microsoft.com/office/drawing/2014/main" id="{10E6A903-FE32-F2F7-B5ED-5DA30AD2AC72}"/>
              </a:ext>
            </a:extLst>
          </p:cNvPr>
          <p:cNvSpPr/>
          <p:nvPr/>
        </p:nvSpPr>
        <p:spPr>
          <a:xfrm flipH="1">
            <a:off x="8435190" y="3601644"/>
            <a:ext cx="91745" cy="91491"/>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0" name="Ellipse 549">
            <a:extLst>
              <a:ext uri="{FF2B5EF4-FFF2-40B4-BE49-F238E27FC236}">
                <a16:creationId xmlns="" xmlns:a16="http://schemas.microsoft.com/office/drawing/2014/main" id="{3E394C23-55FC-CC13-8226-E89221FE2251}"/>
              </a:ext>
            </a:extLst>
          </p:cNvPr>
          <p:cNvSpPr/>
          <p:nvPr/>
        </p:nvSpPr>
        <p:spPr>
          <a:xfrm flipH="1">
            <a:off x="8504753" y="3873147"/>
            <a:ext cx="91745" cy="91491"/>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1" name="Ellipse 550">
            <a:extLst>
              <a:ext uri="{FF2B5EF4-FFF2-40B4-BE49-F238E27FC236}">
                <a16:creationId xmlns="" xmlns:a16="http://schemas.microsoft.com/office/drawing/2014/main" id="{63C2F512-99ED-8E07-4ABF-387EB925BA39}"/>
              </a:ext>
            </a:extLst>
          </p:cNvPr>
          <p:cNvSpPr/>
          <p:nvPr/>
        </p:nvSpPr>
        <p:spPr>
          <a:xfrm>
            <a:off x="8311910" y="3839719"/>
            <a:ext cx="97816" cy="9581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2" name="Ellipse 551">
            <a:extLst>
              <a:ext uri="{FF2B5EF4-FFF2-40B4-BE49-F238E27FC236}">
                <a16:creationId xmlns="" xmlns:a16="http://schemas.microsoft.com/office/drawing/2014/main" id="{A214683D-6D39-1E8D-89C1-784369474A20}"/>
              </a:ext>
            </a:extLst>
          </p:cNvPr>
          <p:cNvSpPr/>
          <p:nvPr/>
        </p:nvSpPr>
        <p:spPr>
          <a:xfrm>
            <a:off x="8350030" y="3350861"/>
            <a:ext cx="97816" cy="9581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3" name="Ellipse 552">
            <a:extLst>
              <a:ext uri="{FF2B5EF4-FFF2-40B4-BE49-F238E27FC236}">
                <a16:creationId xmlns="" xmlns:a16="http://schemas.microsoft.com/office/drawing/2014/main" id="{7EB9ECEC-8445-3247-BA89-FB81DE85758D}"/>
              </a:ext>
            </a:extLst>
          </p:cNvPr>
          <p:cNvSpPr/>
          <p:nvPr/>
        </p:nvSpPr>
        <p:spPr>
          <a:xfrm flipH="1">
            <a:off x="8221379" y="3526753"/>
            <a:ext cx="91745" cy="91491"/>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4" name="Ellipse 553">
            <a:extLst>
              <a:ext uri="{FF2B5EF4-FFF2-40B4-BE49-F238E27FC236}">
                <a16:creationId xmlns="" xmlns:a16="http://schemas.microsoft.com/office/drawing/2014/main" id="{416BBE9F-5187-0109-C77A-9CE1AA104501}"/>
              </a:ext>
            </a:extLst>
          </p:cNvPr>
          <p:cNvSpPr/>
          <p:nvPr/>
        </p:nvSpPr>
        <p:spPr>
          <a:xfrm flipH="1">
            <a:off x="8322730" y="3211553"/>
            <a:ext cx="91745" cy="91491"/>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5" name="Ellipse 554">
            <a:extLst>
              <a:ext uri="{FF2B5EF4-FFF2-40B4-BE49-F238E27FC236}">
                <a16:creationId xmlns="" xmlns:a16="http://schemas.microsoft.com/office/drawing/2014/main" id="{A51BD72B-31D7-81BB-13DA-C5E4F0C09692}"/>
              </a:ext>
            </a:extLst>
          </p:cNvPr>
          <p:cNvSpPr/>
          <p:nvPr/>
        </p:nvSpPr>
        <p:spPr>
          <a:xfrm flipH="1">
            <a:off x="8269823" y="3093589"/>
            <a:ext cx="91745" cy="91491"/>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6" name="Ellipse 555">
            <a:extLst>
              <a:ext uri="{FF2B5EF4-FFF2-40B4-BE49-F238E27FC236}">
                <a16:creationId xmlns="" xmlns:a16="http://schemas.microsoft.com/office/drawing/2014/main" id="{6D2AEA60-6CB5-017B-B138-19ABCCC2049E}"/>
              </a:ext>
            </a:extLst>
          </p:cNvPr>
          <p:cNvSpPr/>
          <p:nvPr/>
        </p:nvSpPr>
        <p:spPr>
          <a:xfrm>
            <a:off x="8022039" y="3492110"/>
            <a:ext cx="97816" cy="9581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7" name="Ellipse 556">
            <a:extLst>
              <a:ext uri="{FF2B5EF4-FFF2-40B4-BE49-F238E27FC236}">
                <a16:creationId xmlns="" xmlns:a16="http://schemas.microsoft.com/office/drawing/2014/main" id="{E92DD913-0778-DFE3-C6FF-56BC7249A951}"/>
              </a:ext>
            </a:extLst>
          </p:cNvPr>
          <p:cNvSpPr/>
          <p:nvPr/>
        </p:nvSpPr>
        <p:spPr>
          <a:xfrm>
            <a:off x="8022039" y="3215195"/>
            <a:ext cx="97816" cy="9581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8" name="Ellipse 557">
            <a:extLst>
              <a:ext uri="{FF2B5EF4-FFF2-40B4-BE49-F238E27FC236}">
                <a16:creationId xmlns="" xmlns:a16="http://schemas.microsoft.com/office/drawing/2014/main" id="{6BE63779-02B8-08AD-4A21-4CA7FD793BEB}"/>
              </a:ext>
            </a:extLst>
          </p:cNvPr>
          <p:cNvSpPr/>
          <p:nvPr/>
        </p:nvSpPr>
        <p:spPr>
          <a:xfrm>
            <a:off x="8067921" y="2976402"/>
            <a:ext cx="97816" cy="9581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9" name="Ellipse 558">
            <a:extLst>
              <a:ext uri="{FF2B5EF4-FFF2-40B4-BE49-F238E27FC236}">
                <a16:creationId xmlns="" xmlns:a16="http://schemas.microsoft.com/office/drawing/2014/main" id="{663A02F7-0614-4931-8FC9-2145D37A533D}"/>
              </a:ext>
            </a:extLst>
          </p:cNvPr>
          <p:cNvSpPr/>
          <p:nvPr/>
        </p:nvSpPr>
        <p:spPr>
          <a:xfrm>
            <a:off x="7900391" y="3865342"/>
            <a:ext cx="97816" cy="9581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0" name="Ellipse 559">
            <a:extLst>
              <a:ext uri="{FF2B5EF4-FFF2-40B4-BE49-F238E27FC236}">
                <a16:creationId xmlns="" xmlns:a16="http://schemas.microsoft.com/office/drawing/2014/main" id="{08E3FE99-F6E6-3750-35CB-FD16C9480CD5}"/>
              </a:ext>
            </a:extLst>
          </p:cNvPr>
          <p:cNvSpPr/>
          <p:nvPr/>
        </p:nvSpPr>
        <p:spPr>
          <a:xfrm flipH="1">
            <a:off x="8250676" y="2861650"/>
            <a:ext cx="91745" cy="91491"/>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1" name="Ellipse 560">
            <a:extLst>
              <a:ext uri="{FF2B5EF4-FFF2-40B4-BE49-F238E27FC236}">
                <a16:creationId xmlns="" xmlns:a16="http://schemas.microsoft.com/office/drawing/2014/main" id="{CBAA4741-3755-2F26-7D7E-8580887D8BBC}"/>
              </a:ext>
            </a:extLst>
          </p:cNvPr>
          <p:cNvSpPr/>
          <p:nvPr/>
        </p:nvSpPr>
        <p:spPr>
          <a:xfrm>
            <a:off x="8821590" y="2867104"/>
            <a:ext cx="75939" cy="7660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2" name="Ellipse 561">
            <a:extLst>
              <a:ext uri="{FF2B5EF4-FFF2-40B4-BE49-F238E27FC236}">
                <a16:creationId xmlns="" xmlns:a16="http://schemas.microsoft.com/office/drawing/2014/main" id="{FCA775E7-8F90-48ED-9654-FD9A6720E0C5}"/>
              </a:ext>
            </a:extLst>
          </p:cNvPr>
          <p:cNvSpPr/>
          <p:nvPr/>
        </p:nvSpPr>
        <p:spPr>
          <a:xfrm>
            <a:off x="9101264" y="2861887"/>
            <a:ext cx="74879" cy="74196"/>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3" name="Ellipse 562">
            <a:extLst>
              <a:ext uri="{FF2B5EF4-FFF2-40B4-BE49-F238E27FC236}">
                <a16:creationId xmlns="" xmlns:a16="http://schemas.microsoft.com/office/drawing/2014/main" id="{AC344898-4719-7FA4-3562-EDA5F07EB180}"/>
              </a:ext>
            </a:extLst>
          </p:cNvPr>
          <p:cNvSpPr/>
          <p:nvPr/>
        </p:nvSpPr>
        <p:spPr>
          <a:xfrm>
            <a:off x="9202676" y="3110423"/>
            <a:ext cx="74879" cy="74196"/>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5" name="Ellipse 564">
            <a:extLst>
              <a:ext uri="{FF2B5EF4-FFF2-40B4-BE49-F238E27FC236}">
                <a16:creationId xmlns="" xmlns:a16="http://schemas.microsoft.com/office/drawing/2014/main" id="{E5A785F7-4D98-2B89-259A-946E30634587}"/>
              </a:ext>
            </a:extLst>
          </p:cNvPr>
          <p:cNvSpPr/>
          <p:nvPr/>
        </p:nvSpPr>
        <p:spPr>
          <a:xfrm>
            <a:off x="7941025" y="2859845"/>
            <a:ext cx="97816" cy="9581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6" name="Ellipse 565">
            <a:extLst>
              <a:ext uri="{FF2B5EF4-FFF2-40B4-BE49-F238E27FC236}">
                <a16:creationId xmlns="" xmlns:a16="http://schemas.microsoft.com/office/drawing/2014/main" id="{EEB72FDC-C89D-B924-6C4A-FFFE822008C6}"/>
              </a:ext>
            </a:extLst>
          </p:cNvPr>
          <p:cNvSpPr/>
          <p:nvPr/>
        </p:nvSpPr>
        <p:spPr>
          <a:xfrm flipH="1">
            <a:off x="8159220" y="3344773"/>
            <a:ext cx="91745" cy="91491"/>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8" name="Ellipse 567">
            <a:extLst>
              <a:ext uri="{FF2B5EF4-FFF2-40B4-BE49-F238E27FC236}">
                <a16:creationId xmlns="" xmlns:a16="http://schemas.microsoft.com/office/drawing/2014/main" id="{0B1CA56A-496E-0A0E-1CE4-D05BF9257892}"/>
              </a:ext>
            </a:extLst>
          </p:cNvPr>
          <p:cNvSpPr/>
          <p:nvPr/>
        </p:nvSpPr>
        <p:spPr>
          <a:xfrm>
            <a:off x="5449701" y="2729360"/>
            <a:ext cx="393589" cy="398666"/>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1" name="Ellipse 570">
            <a:extLst>
              <a:ext uri="{FF2B5EF4-FFF2-40B4-BE49-F238E27FC236}">
                <a16:creationId xmlns="" xmlns:a16="http://schemas.microsoft.com/office/drawing/2014/main" id="{B780F0D9-123C-9887-7E6C-68E469BBE514}"/>
              </a:ext>
            </a:extLst>
          </p:cNvPr>
          <p:cNvSpPr/>
          <p:nvPr/>
        </p:nvSpPr>
        <p:spPr>
          <a:xfrm>
            <a:off x="5602101" y="2881760"/>
            <a:ext cx="393589" cy="398666"/>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2" name="Ellipse 571">
            <a:extLst>
              <a:ext uri="{FF2B5EF4-FFF2-40B4-BE49-F238E27FC236}">
                <a16:creationId xmlns="" xmlns:a16="http://schemas.microsoft.com/office/drawing/2014/main" id="{D868B8AC-30A5-0F5F-58F7-179BFB33923D}"/>
              </a:ext>
            </a:extLst>
          </p:cNvPr>
          <p:cNvSpPr/>
          <p:nvPr/>
        </p:nvSpPr>
        <p:spPr>
          <a:xfrm>
            <a:off x="5430637" y="2990451"/>
            <a:ext cx="393589" cy="398666"/>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3" name="Ellipse 572">
            <a:extLst>
              <a:ext uri="{FF2B5EF4-FFF2-40B4-BE49-F238E27FC236}">
                <a16:creationId xmlns="" xmlns:a16="http://schemas.microsoft.com/office/drawing/2014/main" id="{5283648E-8036-7513-971F-125F8AB0C482}"/>
              </a:ext>
            </a:extLst>
          </p:cNvPr>
          <p:cNvSpPr/>
          <p:nvPr/>
        </p:nvSpPr>
        <p:spPr>
          <a:xfrm>
            <a:off x="5545514" y="3290331"/>
            <a:ext cx="393589" cy="398666"/>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4" name="Ellipse 573">
            <a:extLst>
              <a:ext uri="{FF2B5EF4-FFF2-40B4-BE49-F238E27FC236}">
                <a16:creationId xmlns="" xmlns:a16="http://schemas.microsoft.com/office/drawing/2014/main" id="{0A55B963-7A02-A5A7-8716-EC721AEA6509}"/>
              </a:ext>
            </a:extLst>
          </p:cNvPr>
          <p:cNvSpPr/>
          <p:nvPr/>
        </p:nvSpPr>
        <p:spPr>
          <a:xfrm>
            <a:off x="5751262" y="3737219"/>
            <a:ext cx="393589" cy="398666"/>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5" name="Ellipse 574">
            <a:extLst>
              <a:ext uri="{FF2B5EF4-FFF2-40B4-BE49-F238E27FC236}">
                <a16:creationId xmlns="" xmlns:a16="http://schemas.microsoft.com/office/drawing/2014/main" id="{356E8022-522E-95F4-2FCE-95C896449BB0}"/>
              </a:ext>
            </a:extLst>
          </p:cNvPr>
          <p:cNvSpPr/>
          <p:nvPr/>
        </p:nvSpPr>
        <p:spPr>
          <a:xfrm>
            <a:off x="5832890" y="2937056"/>
            <a:ext cx="393589" cy="398666"/>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6" name="Ellipse 575">
            <a:extLst>
              <a:ext uri="{FF2B5EF4-FFF2-40B4-BE49-F238E27FC236}">
                <a16:creationId xmlns="" xmlns:a16="http://schemas.microsoft.com/office/drawing/2014/main" id="{CA66CC56-A2AB-1D0D-B61F-589F7ECB08BF}"/>
              </a:ext>
            </a:extLst>
          </p:cNvPr>
          <p:cNvSpPr/>
          <p:nvPr/>
        </p:nvSpPr>
        <p:spPr>
          <a:xfrm>
            <a:off x="5989973" y="2732125"/>
            <a:ext cx="393589" cy="398666"/>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8" name="Ellipse 577">
            <a:extLst>
              <a:ext uri="{FF2B5EF4-FFF2-40B4-BE49-F238E27FC236}">
                <a16:creationId xmlns="" xmlns:a16="http://schemas.microsoft.com/office/drawing/2014/main" id="{471BB094-C57E-9430-56BC-B7E7004BB68A}"/>
              </a:ext>
            </a:extLst>
          </p:cNvPr>
          <p:cNvSpPr/>
          <p:nvPr/>
        </p:nvSpPr>
        <p:spPr>
          <a:xfrm>
            <a:off x="5576612" y="2892480"/>
            <a:ext cx="362861" cy="375098"/>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9" name="Ellipse 578">
            <a:extLst>
              <a:ext uri="{FF2B5EF4-FFF2-40B4-BE49-F238E27FC236}">
                <a16:creationId xmlns="" xmlns:a16="http://schemas.microsoft.com/office/drawing/2014/main" id="{7E28FC91-AA28-EDE6-F7C9-371FC6C910F0}"/>
              </a:ext>
            </a:extLst>
          </p:cNvPr>
          <p:cNvSpPr/>
          <p:nvPr/>
        </p:nvSpPr>
        <p:spPr>
          <a:xfrm>
            <a:off x="5662386" y="3187518"/>
            <a:ext cx="362861" cy="375098"/>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0" name="Ellipse 579">
            <a:extLst>
              <a:ext uri="{FF2B5EF4-FFF2-40B4-BE49-F238E27FC236}">
                <a16:creationId xmlns="" xmlns:a16="http://schemas.microsoft.com/office/drawing/2014/main" id="{8DAE2C04-2516-5876-858E-B7C24AA01DC5}"/>
              </a:ext>
            </a:extLst>
          </p:cNvPr>
          <p:cNvSpPr/>
          <p:nvPr/>
        </p:nvSpPr>
        <p:spPr>
          <a:xfrm>
            <a:off x="5858285" y="3174555"/>
            <a:ext cx="362861" cy="375098"/>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1" name="Ellipse 580">
            <a:extLst>
              <a:ext uri="{FF2B5EF4-FFF2-40B4-BE49-F238E27FC236}">
                <a16:creationId xmlns="" xmlns:a16="http://schemas.microsoft.com/office/drawing/2014/main" id="{193AB2C9-F414-55FD-3758-BE2A6E15F206}"/>
              </a:ext>
            </a:extLst>
          </p:cNvPr>
          <p:cNvSpPr/>
          <p:nvPr/>
        </p:nvSpPr>
        <p:spPr>
          <a:xfrm>
            <a:off x="5845375" y="3589767"/>
            <a:ext cx="362861" cy="375098"/>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2" name="Ellipse 581">
            <a:extLst>
              <a:ext uri="{FF2B5EF4-FFF2-40B4-BE49-F238E27FC236}">
                <a16:creationId xmlns="" xmlns:a16="http://schemas.microsoft.com/office/drawing/2014/main" id="{CA2328F5-6510-DCCE-C863-37C53DF2A99B}"/>
              </a:ext>
            </a:extLst>
          </p:cNvPr>
          <p:cNvSpPr/>
          <p:nvPr/>
        </p:nvSpPr>
        <p:spPr>
          <a:xfrm>
            <a:off x="5997089" y="3713665"/>
            <a:ext cx="362861" cy="375098"/>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3" name="Ellipse 582">
            <a:extLst>
              <a:ext uri="{FF2B5EF4-FFF2-40B4-BE49-F238E27FC236}">
                <a16:creationId xmlns="" xmlns:a16="http://schemas.microsoft.com/office/drawing/2014/main" id="{B27EE792-0060-10CC-11D8-1693AC5654D1}"/>
              </a:ext>
            </a:extLst>
          </p:cNvPr>
          <p:cNvSpPr/>
          <p:nvPr/>
        </p:nvSpPr>
        <p:spPr>
          <a:xfrm>
            <a:off x="6015942" y="3490132"/>
            <a:ext cx="362861" cy="375098"/>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4" name="Ellipse 583">
            <a:extLst>
              <a:ext uri="{FF2B5EF4-FFF2-40B4-BE49-F238E27FC236}">
                <a16:creationId xmlns="" xmlns:a16="http://schemas.microsoft.com/office/drawing/2014/main" id="{87CB438A-054A-5137-84CD-BB996B295123}"/>
              </a:ext>
            </a:extLst>
          </p:cNvPr>
          <p:cNvSpPr/>
          <p:nvPr/>
        </p:nvSpPr>
        <p:spPr>
          <a:xfrm>
            <a:off x="5577916" y="3537834"/>
            <a:ext cx="362861" cy="375098"/>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5" name="Ellipse 584">
            <a:extLst>
              <a:ext uri="{FF2B5EF4-FFF2-40B4-BE49-F238E27FC236}">
                <a16:creationId xmlns="" xmlns:a16="http://schemas.microsoft.com/office/drawing/2014/main" id="{9394A11D-F998-1671-4996-D08232D38061}"/>
              </a:ext>
            </a:extLst>
          </p:cNvPr>
          <p:cNvSpPr/>
          <p:nvPr/>
        </p:nvSpPr>
        <p:spPr>
          <a:xfrm>
            <a:off x="5758139" y="2843103"/>
            <a:ext cx="362861" cy="375098"/>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6" name="Ellipse 585">
            <a:extLst>
              <a:ext uri="{FF2B5EF4-FFF2-40B4-BE49-F238E27FC236}">
                <a16:creationId xmlns="" xmlns:a16="http://schemas.microsoft.com/office/drawing/2014/main" id="{CCF2BCB7-BBBE-70AC-1AB5-24866C4B85E2}"/>
              </a:ext>
            </a:extLst>
          </p:cNvPr>
          <p:cNvSpPr/>
          <p:nvPr/>
        </p:nvSpPr>
        <p:spPr>
          <a:xfrm>
            <a:off x="5863037" y="2728624"/>
            <a:ext cx="362861" cy="375098"/>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7" name="Ellipse 586">
            <a:extLst>
              <a:ext uri="{FF2B5EF4-FFF2-40B4-BE49-F238E27FC236}">
                <a16:creationId xmlns="" xmlns:a16="http://schemas.microsoft.com/office/drawing/2014/main" id="{86563926-E581-EBED-3F24-0BFEF825FF8F}"/>
              </a:ext>
            </a:extLst>
          </p:cNvPr>
          <p:cNvSpPr/>
          <p:nvPr/>
        </p:nvSpPr>
        <p:spPr>
          <a:xfrm>
            <a:off x="6148397" y="2741062"/>
            <a:ext cx="362861" cy="375098"/>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8" name="Ellipse 587">
            <a:extLst>
              <a:ext uri="{FF2B5EF4-FFF2-40B4-BE49-F238E27FC236}">
                <a16:creationId xmlns="" xmlns:a16="http://schemas.microsoft.com/office/drawing/2014/main" id="{B08A8E7E-E884-3375-42E6-734E6C187BF3}"/>
              </a:ext>
            </a:extLst>
          </p:cNvPr>
          <p:cNvSpPr/>
          <p:nvPr/>
        </p:nvSpPr>
        <p:spPr>
          <a:xfrm>
            <a:off x="6210326" y="2864960"/>
            <a:ext cx="362861" cy="375098"/>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9" name="Ellipse 588">
            <a:extLst>
              <a:ext uri="{FF2B5EF4-FFF2-40B4-BE49-F238E27FC236}">
                <a16:creationId xmlns="" xmlns:a16="http://schemas.microsoft.com/office/drawing/2014/main" id="{7226C54E-ACEB-8543-7B2A-9100EB1CE6E2}"/>
              </a:ext>
            </a:extLst>
          </p:cNvPr>
          <p:cNvSpPr/>
          <p:nvPr/>
        </p:nvSpPr>
        <p:spPr>
          <a:xfrm>
            <a:off x="6209953" y="3209220"/>
            <a:ext cx="362861" cy="375098"/>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0" name="Ellipse 589">
            <a:extLst>
              <a:ext uri="{FF2B5EF4-FFF2-40B4-BE49-F238E27FC236}">
                <a16:creationId xmlns="" xmlns:a16="http://schemas.microsoft.com/office/drawing/2014/main" id="{CDE86478-8A81-080A-2E00-EC8DA35F5B2F}"/>
              </a:ext>
            </a:extLst>
          </p:cNvPr>
          <p:cNvSpPr/>
          <p:nvPr/>
        </p:nvSpPr>
        <p:spPr>
          <a:xfrm>
            <a:off x="6119338" y="3357608"/>
            <a:ext cx="362861" cy="375098"/>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1" name="Ellipse 590">
            <a:extLst>
              <a:ext uri="{FF2B5EF4-FFF2-40B4-BE49-F238E27FC236}">
                <a16:creationId xmlns="" xmlns:a16="http://schemas.microsoft.com/office/drawing/2014/main" id="{A94206AF-9EF1-C052-6C59-4327E5033503}"/>
              </a:ext>
            </a:extLst>
          </p:cNvPr>
          <p:cNvSpPr/>
          <p:nvPr/>
        </p:nvSpPr>
        <p:spPr>
          <a:xfrm>
            <a:off x="6252858" y="3443421"/>
            <a:ext cx="362861" cy="375098"/>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2" name="Ellipse 591">
            <a:extLst>
              <a:ext uri="{FF2B5EF4-FFF2-40B4-BE49-F238E27FC236}">
                <a16:creationId xmlns="" xmlns:a16="http://schemas.microsoft.com/office/drawing/2014/main" id="{635CDB6B-6C01-5383-C2FC-CC6979CDC787}"/>
              </a:ext>
            </a:extLst>
          </p:cNvPr>
          <p:cNvSpPr/>
          <p:nvPr/>
        </p:nvSpPr>
        <p:spPr>
          <a:xfrm>
            <a:off x="6456505" y="3600724"/>
            <a:ext cx="362861" cy="375098"/>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3" name="Ellipse 592">
            <a:extLst>
              <a:ext uri="{FF2B5EF4-FFF2-40B4-BE49-F238E27FC236}">
                <a16:creationId xmlns="" xmlns:a16="http://schemas.microsoft.com/office/drawing/2014/main" id="{C933F2A3-55FD-BE9D-C34F-A04C5838C9BD}"/>
              </a:ext>
            </a:extLst>
          </p:cNvPr>
          <p:cNvSpPr/>
          <p:nvPr/>
        </p:nvSpPr>
        <p:spPr>
          <a:xfrm>
            <a:off x="6580364" y="3673223"/>
            <a:ext cx="362861" cy="375098"/>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4" name="Ellipse 593">
            <a:extLst>
              <a:ext uri="{FF2B5EF4-FFF2-40B4-BE49-F238E27FC236}">
                <a16:creationId xmlns="" xmlns:a16="http://schemas.microsoft.com/office/drawing/2014/main" id="{C6E9E05E-06D5-DDD0-7249-505383FBE10F}"/>
              </a:ext>
            </a:extLst>
          </p:cNvPr>
          <p:cNvSpPr/>
          <p:nvPr/>
        </p:nvSpPr>
        <p:spPr>
          <a:xfrm>
            <a:off x="6346716" y="3130791"/>
            <a:ext cx="362861" cy="375098"/>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5" name="Ellipse 594">
            <a:extLst>
              <a:ext uri="{FF2B5EF4-FFF2-40B4-BE49-F238E27FC236}">
                <a16:creationId xmlns="" xmlns:a16="http://schemas.microsoft.com/office/drawing/2014/main" id="{36F99783-C0E3-9F58-E2F6-D41579353D85}"/>
              </a:ext>
            </a:extLst>
          </p:cNvPr>
          <p:cNvSpPr/>
          <p:nvPr/>
        </p:nvSpPr>
        <p:spPr>
          <a:xfrm>
            <a:off x="6394455" y="2734300"/>
            <a:ext cx="362861" cy="375098"/>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7" name="Ellipse 596">
            <a:extLst>
              <a:ext uri="{FF2B5EF4-FFF2-40B4-BE49-F238E27FC236}">
                <a16:creationId xmlns="" xmlns:a16="http://schemas.microsoft.com/office/drawing/2014/main" id="{E1B0F5F5-3E8E-343C-5111-FFEB11F58A3C}"/>
              </a:ext>
            </a:extLst>
          </p:cNvPr>
          <p:cNvSpPr/>
          <p:nvPr/>
        </p:nvSpPr>
        <p:spPr>
          <a:xfrm>
            <a:off x="5894598" y="2971337"/>
            <a:ext cx="393589" cy="398666"/>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8" name="Ellipse 597">
            <a:extLst>
              <a:ext uri="{FF2B5EF4-FFF2-40B4-BE49-F238E27FC236}">
                <a16:creationId xmlns="" xmlns:a16="http://schemas.microsoft.com/office/drawing/2014/main" id="{374FB27B-9348-42DD-0D08-E3E57C0C07AF}"/>
              </a:ext>
            </a:extLst>
          </p:cNvPr>
          <p:cNvSpPr/>
          <p:nvPr/>
        </p:nvSpPr>
        <p:spPr>
          <a:xfrm>
            <a:off x="5966919" y="3318487"/>
            <a:ext cx="393589" cy="398666"/>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9" name="Ellipse 598">
            <a:extLst>
              <a:ext uri="{FF2B5EF4-FFF2-40B4-BE49-F238E27FC236}">
                <a16:creationId xmlns="" xmlns:a16="http://schemas.microsoft.com/office/drawing/2014/main" id="{673A1294-E298-8958-5404-0B74E46D0878}"/>
              </a:ext>
            </a:extLst>
          </p:cNvPr>
          <p:cNvSpPr/>
          <p:nvPr/>
        </p:nvSpPr>
        <p:spPr>
          <a:xfrm>
            <a:off x="6089339" y="2978447"/>
            <a:ext cx="393589" cy="398666"/>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0" name="Ellipse 599">
            <a:extLst>
              <a:ext uri="{FF2B5EF4-FFF2-40B4-BE49-F238E27FC236}">
                <a16:creationId xmlns="" xmlns:a16="http://schemas.microsoft.com/office/drawing/2014/main" id="{15E7C9AF-A71A-EB90-3D30-CD7C04932AF1}"/>
              </a:ext>
            </a:extLst>
          </p:cNvPr>
          <p:cNvSpPr/>
          <p:nvPr/>
        </p:nvSpPr>
        <p:spPr>
          <a:xfrm>
            <a:off x="6241739" y="3130847"/>
            <a:ext cx="393589" cy="398666"/>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1" name="Ellipse 600">
            <a:extLst>
              <a:ext uri="{FF2B5EF4-FFF2-40B4-BE49-F238E27FC236}">
                <a16:creationId xmlns="" xmlns:a16="http://schemas.microsoft.com/office/drawing/2014/main" id="{48978500-F6CC-6A48-5EB6-A4C39FD06211}"/>
              </a:ext>
            </a:extLst>
          </p:cNvPr>
          <p:cNvSpPr/>
          <p:nvPr/>
        </p:nvSpPr>
        <p:spPr>
          <a:xfrm>
            <a:off x="6358619" y="3258387"/>
            <a:ext cx="393589" cy="398666"/>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2" name="Ellipse 601">
            <a:extLst>
              <a:ext uri="{FF2B5EF4-FFF2-40B4-BE49-F238E27FC236}">
                <a16:creationId xmlns="" xmlns:a16="http://schemas.microsoft.com/office/drawing/2014/main" id="{499EAD9E-9C0D-0025-164F-D2763B742811}"/>
              </a:ext>
            </a:extLst>
          </p:cNvPr>
          <p:cNvSpPr/>
          <p:nvPr/>
        </p:nvSpPr>
        <p:spPr>
          <a:xfrm>
            <a:off x="6494817" y="3393384"/>
            <a:ext cx="393589" cy="398666"/>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3" name="Ellipse 602">
            <a:extLst>
              <a:ext uri="{FF2B5EF4-FFF2-40B4-BE49-F238E27FC236}">
                <a16:creationId xmlns="" xmlns:a16="http://schemas.microsoft.com/office/drawing/2014/main" id="{8BCF3C9D-C4FE-EC3D-573E-98FA2DA44EF2}"/>
              </a:ext>
            </a:extLst>
          </p:cNvPr>
          <p:cNvSpPr/>
          <p:nvPr/>
        </p:nvSpPr>
        <p:spPr>
          <a:xfrm>
            <a:off x="6647217" y="3545784"/>
            <a:ext cx="393589" cy="398666"/>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4" name="Ellipse 603">
            <a:extLst>
              <a:ext uri="{FF2B5EF4-FFF2-40B4-BE49-F238E27FC236}">
                <a16:creationId xmlns="" xmlns:a16="http://schemas.microsoft.com/office/drawing/2014/main" id="{AEC54EA7-17A9-9B4F-A57B-A18E50EDB115}"/>
              </a:ext>
            </a:extLst>
          </p:cNvPr>
          <p:cNvSpPr/>
          <p:nvPr/>
        </p:nvSpPr>
        <p:spPr>
          <a:xfrm>
            <a:off x="6204508" y="3597465"/>
            <a:ext cx="393589" cy="398666"/>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5" name="Ellipse 604">
            <a:extLst>
              <a:ext uri="{FF2B5EF4-FFF2-40B4-BE49-F238E27FC236}">
                <a16:creationId xmlns="" xmlns:a16="http://schemas.microsoft.com/office/drawing/2014/main" id="{A4CB1D01-5885-8606-5396-8C78E411C4D3}"/>
              </a:ext>
            </a:extLst>
          </p:cNvPr>
          <p:cNvSpPr/>
          <p:nvPr/>
        </p:nvSpPr>
        <p:spPr>
          <a:xfrm>
            <a:off x="6312307" y="3714230"/>
            <a:ext cx="393589" cy="398666"/>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6" name="Ellipse 605">
            <a:extLst>
              <a:ext uri="{FF2B5EF4-FFF2-40B4-BE49-F238E27FC236}">
                <a16:creationId xmlns="" xmlns:a16="http://schemas.microsoft.com/office/drawing/2014/main" id="{580DF818-36AC-536B-1DFF-877D9B189404}"/>
              </a:ext>
            </a:extLst>
          </p:cNvPr>
          <p:cNvSpPr/>
          <p:nvPr/>
        </p:nvSpPr>
        <p:spPr>
          <a:xfrm>
            <a:off x="5769730" y="3412570"/>
            <a:ext cx="393589" cy="398666"/>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7" name="Ellipse 606">
            <a:extLst>
              <a:ext uri="{FF2B5EF4-FFF2-40B4-BE49-F238E27FC236}">
                <a16:creationId xmlns="" xmlns:a16="http://schemas.microsoft.com/office/drawing/2014/main" id="{F3A66FA2-839E-E249-C29B-9F8BF0942490}"/>
              </a:ext>
            </a:extLst>
          </p:cNvPr>
          <p:cNvSpPr/>
          <p:nvPr/>
        </p:nvSpPr>
        <p:spPr>
          <a:xfrm>
            <a:off x="5647368" y="3009259"/>
            <a:ext cx="393589" cy="398666"/>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8" name="Ellipse 607">
            <a:extLst>
              <a:ext uri="{FF2B5EF4-FFF2-40B4-BE49-F238E27FC236}">
                <a16:creationId xmlns="" xmlns:a16="http://schemas.microsoft.com/office/drawing/2014/main" id="{4C85CB7D-364B-D611-B864-2AF0B96F7899}"/>
              </a:ext>
            </a:extLst>
          </p:cNvPr>
          <p:cNvSpPr/>
          <p:nvPr/>
        </p:nvSpPr>
        <p:spPr>
          <a:xfrm>
            <a:off x="5654363" y="2689692"/>
            <a:ext cx="393589" cy="398666"/>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9" name="Ellipse 608">
            <a:extLst>
              <a:ext uri="{FF2B5EF4-FFF2-40B4-BE49-F238E27FC236}">
                <a16:creationId xmlns="" xmlns:a16="http://schemas.microsoft.com/office/drawing/2014/main" id="{BB7D2EA8-0F5A-D4B6-4919-FC93782F1E0B}"/>
              </a:ext>
            </a:extLst>
          </p:cNvPr>
          <p:cNvSpPr/>
          <p:nvPr/>
        </p:nvSpPr>
        <p:spPr>
          <a:xfrm>
            <a:off x="6459494" y="3013836"/>
            <a:ext cx="393589" cy="398666"/>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0" name="Ellipse 609">
            <a:extLst>
              <a:ext uri="{FF2B5EF4-FFF2-40B4-BE49-F238E27FC236}">
                <a16:creationId xmlns="" xmlns:a16="http://schemas.microsoft.com/office/drawing/2014/main" id="{3BBF1CAB-6D1B-7AFB-56FB-5B8B651E3CE2}"/>
              </a:ext>
            </a:extLst>
          </p:cNvPr>
          <p:cNvSpPr/>
          <p:nvPr/>
        </p:nvSpPr>
        <p:spPr>
          <a:xfrm>
            <a:off x="6895756" y="2726819"/>
            <a:ext cx="376764" cy="382512"/>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1" name="Ellipse 610">
            <a:extLst>
              <a:ext uri="{FF2B5EF4-FFF2-40B4-BE49-F238E27FC236}">
                <a16:creationId xmlns="" xmlns:a16="http://schemas.microsoft.com/office/drawing/2014/main" id="{332A89A2-E9AD-36B0-A3BA-198603971CE9}"/>
              </a:ext>
            </a:extLst>
          </p:cNvPr>
          <p:cNvSpPr/>
          <p:nvPr/>
        </p:nvSpPr>
        <p:spPr>
          <a:xfrm>
            <a:off x="6961526" y="2879546"/>
            <a:ext cx="376764" cy="382512"/>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2" name="Ellipse 611">
            <a:extLst>
              <a:ext uri="{FF2B5EF4-FFF2-40B4-BE49-F238E27FC236}">
                <a16:creationId xmlns="" xmlns:a16="http://schemas.microsoft.com/office/drawing/2014/main" id="{5A7EF2D7-B6F2-5BAE-E470-5E49B87DFB47}"/>
              </a:ext>
            </a:extLst>
          </p:cNvPr>
          <p:cNvSpPr/>
          <p:nvPr/>
        </p:nvSpPr>
        <p:spPr>
          <a:xfrm>
            <a:off x="6603777" y="3046719"/>
            <a:ext cx="376764" cy="382512"/>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3" name="Ellipse 612">
            <a:extLst>
              <a:ext uri="{FF2B5EF4-FFF2-40B4-BE49-F238E27FC236}">
                <a16:creationId xmlns="" xmlns:a16="http://schemas.microsoft.com/office/drawing/2014/main" id="{09401ADB-9D15-F69B-E67D-EC193A51AACF}"/>
              </a:ext>
            </a:extLst>
          </p:cNvPr>
          <p:cNvSpPr/>
          <p:nvPr/>
        </p:nvSpPr>
        <p:spPr>
          <a:xfrm>
            <a:off x="6560794" y="3233882"/>
            <a:ext cx="376764" cy="382512"/>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4" name="Ellipse 613">
            <a:extLst>
              <a:ext uri="{FF2B5EF4-FFF2-40B4-BE49-F238E27FC236}">
                <a16:creationId xmlns="" xmlns:a16="http://schemas.microsoft.com/office/drawing/2014/main" id="{F1557C76-AE74-F6E1-2276-807228FA8CB3}"/>
              </a:ext>
            </a:extLst>
          </p:cNvPr>
          <p:cNvSpPr/>
          <p:nvPr/>
        </p:nvSpPr>
        <p:spPr>
          <a:xfrm>
            <a:off x="6736369" y="3519987"/>
            <a:ext cx="376764" cy="382512"/>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5" name="Ellipse 614">
            <a:extLst>
              <a:ext uri="{FF2B5EF4-FFF2-40B4-BE49-F238E27FC236}">
                <a16:creationId xmlns="" xmlns:a16="http://schemas.microsoft.com/office/drawing/2014/main" id="{236AA3DD-0DE7-C6E5-7F9B-EACEDCAAB48F}"/>
              </a:ext>
            </a:extLst>
          </p:cNvPr>
          <p:cNvSpPr/>
          <p:nvPr/>
        </p:nvSpPr>
        <p:spPr>
          <a:xfrm>
            <a:off x="6888769" y="3672387"/>
            <a:ext cx="376764" cy="382512"/>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6" name="Ellipse 615">
            <a:extLst>
              <a:ext uri="{FF2B5EF4-FFF2-40B4-BE49-F238E27FC236}">
                <a16:creationId xmlns="" xmlns:a16="http://schemas.microsoft.com/office/drawing/2014/main" id="{609FDD37-2E42-08F5-1987-6E0DDAAD879A}"/>
              </a:ext>
            </a:extLst>
          </p:cNvPr>
          <p:cNvSpPr/>
          <p:nvPr/>
        </p:nvSpPr>
        <p:spPr>
          <a:xfrm>
            <a:off x="6964829" y="3719023"/>
            <a:ext cx="376764" cy="382512"/>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7" name="Ellipse 616">
            <a:extLst>
              <a:ext uri="{FF2B5EF4-FFF2-40B4-BE49-F238E27FC236}">
                <a16:creationId xmlns="" xmlns:a16="http://schemas.microsoft.com/office/drawing/2014/main" id="{DEB93433-2EB8-0D5F-A965-C23E46DFD051}"/>
              </a:ext>
            </a:extLst>
          </p:cNvPr>
          <p:cNvSpPr/>
          <p:nvPr/>
        </p:nvSpPr>
        <p:spPr>
          <a:xfrm>
            <a:off x="6933063" y="3284762"/>
            <a:ext cx="376764" cy="382512"/>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8" name="Ellipse 617">
            <a:extLst>
              <a:ext uri="{FF2B5EF4-FFF2-40B4-BE49-F238E27FC236}">
                <a16:creationId xmlns="" xmlns:a16="http://schemas.microsoft.com/office/drawing/2014/main" id="{2B779C6F-F869-0966-92D6-CEE227F0356D}"/>
              </a:ext>
            </a:extLst>
          </p:cNvPr>
          <p:cNvSpPr/>
          <p:nvPr/>
        </p:nvSpPr>
        <p:spPr>
          <a:xfrm>
            <a:off x="6842602" y="3052031"/>
            <a:ext cx="376764" cy="382512"/>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9" name="Ellipse 618">
            <a:extLst>
              <a:ext uri="{FF2B5EF4-FFF2-40B4-BE49-F238E27FC236}">
                <a16:creationId xmlns="" xmlns:a16="http://schemas.microsoft.com/office/drawing/2014/main" id="{09A5AAC9-3FE2-85B7-1430-BF3A4A20913E}"/>
              </a:ext>
            </a:extLst>
          </p:cNvPr>
          <p:cNvSpPr/>
          <p:nvPr/>
        </p:nvSpPr>
        <p:spPr>
          <a:xfrm>
            <a:off x="7065617" y="3186568"/>
            <a:ext cx="376764" cy="382512"/>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0" name="Ellipse 619">
            <a:extLst>
              <a:ext uri="{FF2B5EF4-FFF2-40B4-BE49-F238E27FC236}">
                <a16:creationId xmlns="" xmlns:a16="http://schemas.microsoft.com/office/drawing/2014/main" id="{D9933998-9347-F0BC-4D8F-F44AD221F28F}"/>
              </a:ext>
            </a:extLst>
          </p:cNvPr>
          <p:cNvSpPr/>
          <p:nvPr/>
        </p:nvSpPr>
        <p:spPr>
          <a:xfrm>
            <a:off x="6526137" y="2740952"/>
            <a:ext cx="433671" cy="430719"/>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1" name="Ellipse 620">
            <a:extLst>
              <a:ext uri="{FF2B5EF4-FFF2-40B4-BE49-F238E27FC236}">
                <a16:creationId xmlns="" xmlns:a16="http://schemas.microsoft.com/office/drawing/2014/main" id="{C4D9A278-5FD4-2EFF-0F54-822AB382F6C4}"/>
              </a:ext>
            </a:extLst>
          </p:cNvPr>
          <p:cNvSpPr/>
          <p:nvPr/>
        </p:nvSpPr>
        <p:spPr>
          <a:xfrm>
            <a:off x="6673688" y="2855157"/>
            <a:ext cx="433671" cy="430719"/>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2" name="Ellipse 621">
            <a:extLst>
              <a:ext uri="{FF2B5EF4-FFF2-40B4-BE49-F238E27FC236}">
                <a16:creationId xmlns="" xmlns:a16="http://schemas.microsoft.com/office/drawing/2014/main" id="{745CB480-A1C7-B550-2C68-E97BAD02750F}"/>
              </a:ext>
            </a:extLst>
          </p:cNvPr>
          <p:cNvSpPr/>
          <p:nvPr/>
        </p:nvSpPr>
        <p:spPr>
          <a:xfrm>
            <a:off x="6430044" y="2978846"/>
            <a:ext cx="433671" cy="430719"/>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3" name="Ellipse 622">
            <a:extLst>
              <a:ext uri="{FF2B5EF4-FFF2-40B4-BE49-F238E27FC236}">
                <a16:creationId xmlns="" xmlns:a16="http://schemas.microsoft.com/office/drawing/2014/main" id="{786E79C8-2253-B99A-B95C-EE58E79D7C9F}"/>
              </a:ext>
            </a:extLst>
          </p:cNvPr>
          <p:cNvSpPr/>
          <p:nvPr/>
        </p:nvSpPr>
        <p:spPr>
          <a:xfrm>
            <a:off x="6760472" y="3283518"/>
            <a:ext cx="433671" cy="430719"/>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4" name="Ellipse 623">
            <a:extLst>
              <a:ext uri="{FF2B5EF4-FFF2-40B4-BE49-F238E27FC236}">
                <a16:creationId xmlns="" xmlns:a16="http://schemas.microsoft.com/office/drawing/2014/main" id="{383D455A-299C-DA72-2048-D3F0A375F322}"/>
              </a:ext>
            </a:extLst>
          </p:cNvPr>
          <p:cNvSpPr/>
          <p:nvPr/>
        </p:nvSpPr>
        <p:spPr>
          <a:xfrm>
            <a:off x="6912872" y="3435918"/>
            <a:ext cx="433671" cy="430719"/>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5" name="Ellipse 624">
            <a:extLst>
              <a:ext uri="{FF2B5EF4-FFF2-40B4-BE49-F238E27FC236}">
                <a16:creationId xmlns="" xmlns:a16="http://schemas.microsoft.com/office/drawing/2014/main" id="{E81BF8A6-02D1-1323-E521-9852DD07E924}"/>
              </a:ext>
            </a:extLst>
          </p:cNvPr>
          <p:cNvSpPr/>
          <p:nvPr/>
        </p:nvSpPr>
        <p:spPr>
          <a:xfrm>
            <a:off x="7128082" y="3288093"/>
            <a:ext cx="433671" cy="430719"/>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6" name="Ellipse 625">
            <a:extLst>
              <a:ext uri="{FF2B5EF4-FFF2-40B4-BE49-F238E27FC236}">
                <a16:creationId xmlns="" xmlns:a16="http://schemas.microsoft.com/office/drawing/2014/main" id="{2FF486FD-EAA7-311F-0743-54892C7D75F4}"/>
              </a:ext>
            </a:extLst>
          </p:cNvPr>
          <p:cNvSpPr/>
          <p:nvPr/>
        </p:nvSpPr>
        <p:spPr>
          <a:xfrm>
            <a:off x="7246972" y="3478045"/>
            <a:ext cx="433671" cy="430719"/>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7" name="Ellipse 626">
            <a:extLst>
              <a:ext uri="{FF2B5EF4-FFF2-40B4-BE49-F238E27FC236}">
                <a16:creationId xmlns="" xmlns:a16="http://schemas.microsoft.com/office/drawing/2014/main" id="{D01A5D9A-A90E-2B2C-57D0-9E6D6D9043D6}"/>
              </a:ext>
            </a:extLst>
          </p:cNvPr>
          <p:cNvSpPr/>
          <p:nvPr/>
        </p:nvSpPr>
        <p:spPr>
          <a:xfrm>
            <a:off x="7399372" y="3630445"/>
            <a:ext cx="433671" cy="430719"/>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8" name="Ellipse 627">
            <a:extLst>
              <a:ext uri="{FF2B5EF4-FFF2-40B4-BE49-F238E27FC236}">
                <a16:creationId xmlns="" xmlns:a16="http://schemas.microsoft.com/office/drawing/2014/main" id="{9F0EBF58-581E-5DA0-11D6-4BED210EB218}"/>
              </a:ext>
            </a:extLst>
          </p:cNvPr>
          <p:cNvSpPr/>
          <p:nvPr/>
        </p:nvSpPr>
        <p:spPr>
          <a:xfrm>
            <a:off x="7128273" y="2940696"/>
            <a:ext cx="433671" cy="430719"/>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9" name="Ellipse 628">
            <a:extLst>
              <a:ext uri="{FF2B5EF4-FFF2-40B4-BE49-F238E27FC236}">
                <a16:creationId xmlns="" xmlns:a16="http://schemas.microsoft.com/office/drawing/2014/main" id="{0F0C2855-BEA7-8D56-7022-2CA0B47D04E2}"/>
              </a:ext>
            </a:extLst>
          </p:cNvPr>
          <p:cNvSpPr/>
          <p:nvPr/>
        </p:nvSpPr>
        <p:spPr>
          <a:xfrm>
            <a:off x="7047738" y="2659794"/>
            <a:ext cx="433671" cy="430719"/>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0" name="Ellipse 629">
            <a:extLst>
              <a:ext uri="{FF2B5EF4-FFF2-40B4-BE49-F238E27FC236}">
                <a16:creationId xmlns="" xmlns:a16="http://schemas.microsoft.com/office/drawing/2014/main" id="{5661D9E3-4937-E1FA-DD44-CC3272ABF2AE}"/>
              </a:ext>
            </a:extLst>
          </p:cNvPr>
          <p:cNvSpPr/>
          <p:nvPr/>
        </p:nvSpPr>
        <p:spPr>
          <a:xfrm>
            <a:off x="7347917" y="2812036"/>
            <a:ext cx="433671" cy="430719"/>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1" name="Ellipse 630">
            <a:extLst>
              <a:ext uri="{FF2B5EF4-FFF2-40B4-BE49-F238E27FC236}">
                <a16:creationId xmlns="" xmlns:a16="http://schemas.microsoft.com/office/drawing/2014/main" id="{A157F0F8-A84D-5193-1188-4FA2980B7D87}"/>
              </a:ext>
            </a:extLst>
          </p:cNvPr>
          <p:cNvSpPr/>
          <p:nvPr/>
        </p:nvSpPr>
        <p:spPr>
          <a:xfrm>
            <a:off x="7481201" y="3078044"/>
            <a:ext cx="433671" cy="430719"/>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2" name="Ellipse 631">
            <a:extLst>
              <a:ext uri="{FF2B5EF4-FFF2-40B4-BE49-F238E27FC236}">
                <a16:creationId xmlns="" xmlns:a16="http://schemas.microsoft.com/office/drawing/2014/main" id="{55CD8059-CE7D-4631-805C-B6B831BB2CF1}"/>
              </a:ext>
            </a:extLst>
          </p:cNvPr>
          <p:cNvSpPr/>
          <p:nvPr/>
        </p:nvSpPr>
        <p:spPr>
          <a:xfrm>
            <a:off x="7605394" y="2881828"/>
            <a:ext cx="433671" cy="430719"/>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3" name="Ellipse 632">
            <a:extLst>
              <a:ext uri="{FF2B5EF4-FFF2-40B4-BE49-F238E27FC236}">
                <a16:creationId xmlns="" xmlns:a16="http://schemas.microsoft.com/office/drawing/2014/main" id="{1B81E7A8-6E09-C288-C1E9-26C774044520}"/>
              </a:ext>
            </a:extLst>
          </p:cNvPr>
          <p:cNvSpPr/>
          <p:nvPr/>
        </p:nvSpPr>
        <p:spPr>
          <a:xfrm>
            <a:off x="7582155" y="3253037"/>
            <a:ext cx="433671" cy="430719"/>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4" name="Ellipse 633">
            <a:extLst>
              <a:ext uri="{FF2B5EF4-FFF2-40B4-BE49-F238E27FC236}">
                <a16:creationId xmlns="" xmlns:a16="http://schemas.microsoft.com/office/drawing/2014/main" id="{A3075717-F7E7-A60E-8A2C-9958FF9CDCC2}"/>
              </a:ext>
            </a:extLst>
          </p:cNvPr>
          <p:cNvSpPr/>
          <p:nvPr/>
        </p:nvSpPr>
        <p:spPr>
          <a:xfrm>
            <a:off x="7516067" y="3405892"/>
            <a:ext cx="433671" cy="430719"/>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5" name="Ellipse 634">
            <a:extLst>
              <a:ext uri="{FF2B5EF4-FFF2-40B4-BE49-F238E27FC236}">
                <a16:creationId xmlns="" xmlns:a16="http://schemas.microsoft.com/office/drawing/2014/main" id="{4C006EB9-CBA7-3D72-EB4B-B11483A65F49}"/>
              </a:ext>
            </a:extLst>
          </p:cNvPr>
          <p:cNvSpPr/>
          <p:nvPr/>
        </p:nvSpPr>
        <p:spPr>
          <a:xfrm>
            <a:off x="6259565" y="3653566"/>
            <a:ext cx="433671" cy="430719"/>
          </a:xfrm>
          <a:prstGeom prst="ellipse">
            <a:avLst/>
          </a:prstGeom>
          <a:solidFill>
            <a:srgbClr val="FFD966">
              <a:alpha val="69804"/>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7" name="Ellipse 636">
            <a:extLst>
              <a:ext uri="{FF2B5EF4-FFF2-40B4-BE49-F238E27FC236}">
                <a16:creationId xmlns="" xmlns:a16="http://schemas.microsoft.com/office/drawing/2014/main" id="{29B30143-508C-CCE6-611E-DE3C60F39913}"/>
              </a:ext>
            </a:extLst>
          </p:cNvPr>
          <p:cNvSpPr/>
          <p:nvPr/>
        </p:nvSpPr>
        <p:spPr>
          <a:xfrm>
            <a:off x="7568695" y="2761574"/>
            <a:ext cx="376764" cy="382512"/>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8" name="Ellipse 637">
            <a:extLst>
              <a:ext uri="{FF2B5EF4-FFF2-40B4-BE49-F238E27FC236}">
                <a16:creationId xmlns="" xmlns:a16="http://schemas.microsoft.com/office/drawing/2014/main" id="{1A422D38-D385-F126-1FE9-8EDE07F617AE}"/>
              </a:ext>
            </a:extLst>
          </p:cNvPr>
          <p:cNvSpPr/>
          <p:nvPr/>
        </p:nvSpPr>
        <p:spPr>
          <a:xfrm>
            <a:off x="7721095" y="2913974"/>
            <a:ext cx="376764" cy="382512"/>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9" name="Ellipse 638">
            <a:extLst>
              <a:ext uri="{FF2B5EF4-FFF2-40B4-BE49-F238E27FC236}">
                <a16:creationId xmlns="" xmlns:a16="http://schemas.microsoft.com/office/drawing/2014/main" id="{DA8B9FF2-45B6-1C31-54F3-6B19D6B1BD37}"/>
              </a:ext>
            </a:extLst>
          </p:cNvPr>
          <p:cNvSpPr/>
          <p:nvPr/>
        </p:nvSpPr>
        <p:spPr>
          <a:xfrm>
            <a:off x="7693173" y="2827408"/>
            <a:ext cx="376764" cy="382512"/>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0" name="Ellipse 639">
            <a:extLst>
              <a:ext uri="{FF2B5EF4-FFF2-40B4-BE49-F238E27FC236}">
                <a16:creationId xmlns="" xmlns:a16="http://schemas.microsoft.com/office/drawing/2014/main" id="{86AE969B-8A62-76ED-28B4-6E44AE4D55C5}"/>
              </a:ext>
            </a:extLst>
          </p:cNvPr>
          <p:cNvSpPr/>
          <p:nvPr/>
        </p:nvSpPr>
        <p:spPr>
          <a:xfrm>
            <a:off x="7178149" y="2860254"/>
            <a:ext cx="376764" cy="382512"/>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1" name="Ellipse 640">
            <a:extLst>
              <a:ext uri="{FF2B5EF4-FFF2-40B4-BE49-F238E27FC236}">
                <a16:creationId xmlns="" xmlns:a16="http://schemas.microsoft.com/office/drawing/2014/main" id="{C8369C0F-BD2D-521F-9941-D8CE732BA516}"/>
              </a:ext>
            </a:extLst>
          </p:cNvPr>
          <p:cNvSpPr/>
          <p:nvPr/>
        </p:nvSpPr>
        <p:spPr>
          <a:xfrm>
            <a:off x="7449703" y="2978867"/>
            <a:ext cx="376764" cy="382512"/>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2" name="Ellipse 641">
            <a:extLst>
              <a:ext uri="{FF2B5EF4-FFF2-40B4-BE49-F238E27FC236}">
                <a16:creationId xmlns="" xmlns:a16="http://schemas.microsoft.com/office/drawing/2014/main" id="{BEB75BD9-DAD5-BBFD-0107-23F50B1CB29C}"/>
              </a:ext>
            </a:extLst>
          </p:cNvPr>
          <p:cNvSpPr/>
          <p:nvPr/>
        </p:nvSpPr>
        <p:spPr>
          <a:xfrm>
            <a:off x="7297389" y="3173181"/>
            <a:ext cx="376764" cy="382512"/>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3" name="Ellipse 642">
            <a:extLst>
              <a:ext uri="{FF2B5EF4-FFF2-40B4-BE49-F238E27FC236}">
                <a16:creationId xmlns="" xmlns:a16="http://schemas.microsoft.com/office/drawing/2014/main" id="{6E367F44-381C-9919-0D41-CB7AD71CCFAC}"/>
              </a:ext>
            </a:extLst>
          </p:cNvPr>
          <p:cNvSpPr/>
          <p:nvPr/>
        </p:nvSpPr>
        <p:spPr>
          <a:xfrm>
            <a:off x="7387935" y="3407874"/>
            <a:ext cx="376764" cy="382512"/>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4" name="Ellipse 643">
            <a:extLst>
              <a:ext uri="{FF2B5EF4-FFF2-40B4-BE49-F238E27FC236}">
                <a16:creationId xmlns="" xmlns:a16="http://schemas.microsoft.com/office/drawing/2014/main" id="{291EA6A3-24AA-9567-12AE-C711DB2B85E5}"/>
              </a:ext>
            </a:extLst>
          </p:cNvPr>
          <p:cNvSpPr/>
          <p:nvPr/>
        </p:nvSpPr>
        <p:spPr>
          <a:xfrm>
            <a:off x="7478103" y="3572830"/>
            <a:ext cx="376764" cy="382512"/>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5" name="Ellipse 644">
            <a:extLst>
              <a:ext uri="{FF2B5EF4-FFF2-40B4-BE49-F238E27FC236}">
                <a16:creationId xmlns="" xmlns:a16="http://schemas.microsoft.com/office/drawing/2014/main" id="{FA7F2952-C113-BBB3-AFC8-A820C7B0E872}"/>
              </a:ext>
            </a:extLst>
          </p:cNvPr>
          <p:cNvSpPr/>
          <p:nvPr/>
        </p:nvSpPr>
        <p:spPr>
          <a:xfrm>
            <a:off x="7630503" y="3725230"/>
            <a:ext cx="376764" cy="382512"/>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6" name="Ellipse 645">
            <a:extLst>
              <a:ext uri="{FF2B5EF4-FFF2-40B4-BE49-F238E27FC236}">
                <a16:creationId xmlns="" xmlns:a16="http://schemas.microsoft.com/office/drawing/2014/main" id="{DD05DD46-0EAD-162A-FE10-5A2AFD0B13C4}"/>
              </a:ext>
            </a:extLst>
          </p:cNvPr>
          <p:cNvSpPr/>
          <p:nvPr/>
        </p:nvSpPr>
        <p:spPr>
          <a:xfrm>
            <a:off x="7540857" y="3721676"/>
            <a:ext cx="376764" cy="382512"/>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7" name="Ellipse 646">
            <a:extLst>
              <a:ext uri="{FF2B5EF4-FFF2-40B4-BE49-F238E27FC236}">
                <a16:creationId xmlns="" xmlns:a16="http://schemas.microsoft.com/office/drawing/2014/main" id="{0C623B0A-DD4D-EA74-EDFA-1D0994D870F1}"/>
              </a:ext>
            </a:extLst>
          </p:cNvPr>
          <p:cNvSpPr/>
          <p:nvPr/>
        </p:nvSpPr>
        <p:spPr>
          <a:xfrm>
            <a:off x="7151175" y="3601593"/>
            <a:ext cx="376764" cy="382512"/>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8" name="Ellipse 647">
            <a:extLst>
              <a:ext uri="{FF2B5EF4-FFF2-40B4-BE49-F238E27FC236}">
                <a16:creationId xmlns="" xmlns:a16="http://schemas.microsoft.com/office/drawing/2014/main" id="{E414B0AC-86AE-55B2-7EB3-3F5335A53210}"/>
              </a:ext>
            </a:extLst>
          </p:cNvPr>
          <p:cNvSpPr/>
          <p:nvPr/>
        </p:nvSpPr>
        <p:spPr>
          <a:xfrm>
            <a:off x="7274258" y="3707043"/>
            <a:ext cx="376764" cy="382512"/>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9" name="Ellipse 648">
            <a:extLst>
              <a:ext uri="{FF2B5EF4-FFF2-40B4-BE49-F238E27FC236}">
                <a16:creationId xmlns="" xmlns:a16="http://schemas.microsoft.com/office/drawing/2014/main" id="{AAE14E6D-1D64-5F39-9675-67AD63D833B9}"/>
              </a:ext>
            </a:extLst>
          </p:cNvPr>
          <p:cNvSpPr/>
          <p:nvPr/>
        </p:nvSpPr>
        <p:spPr>
          <a:xfrm>
            <a:off x="5424815" y="3008641"/>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0" name="Ellipse 649">
            <a:extLst>
              <a:ext uri="{FF2B5EF4-FFF2-40B4-BE49-F238E27FC236}">
                <a16:creationId xmlns="" xmlns:a16="http://schemas.microsoft.com/office/drawing/2014/main" id="{E979F057-D203-33D2-A940-96E62B60878E}"/>
              </a:ext>
            </a:extLst>
          </p:cNvPr>
          <p:cNvSpPr/>
          <p:nvPr/>
        </p:nvSpPr>
        <p:spPr>
          <a:xfrm>
            <a:off x="5351252" y="3651266"/>
            <a:ext cx="116747" cy="134252"/>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1" name="Ellipse 650">
            <a:extLst>
              <a:ext uri="{FF2B5EF4-FFF2-40B4-BE49-F238E27FC236}">
                <a16:creationId xmlns="" xmlns:a16="http://schemas.microsoft.com/office/drawing/2014/main" id="{055F2058-1537-8277-1594-3DDEDE103015}"/>
              </a:ext>
            </a:extLst>
          </p:cNvPr>
          <p:cNvSpPr/>
          <p:nvPr/>
        </p:nvSpPr>
        <p:spPr>
          <a:xfrm>
            <a:off x="5567141" y="3110435"/>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2" name="Ellipse 651">
            <a:extLst>
              <a:ext uri="{FF2B5EF4-FFF2-40B4-BE49-F238E27FC236}">
                <a16:creationId xmlns="" xmlns:a16="http://schemas.microsoft.com/office/drawing/2014/main" id="{687AF10B-DC86-15D6-65F0-B63D5C713369}"/>
              </a:ext>
            </a:extLst>
          </p:cNvPr>
          <p:cNvSpPr/>
          <p:nvPr/>
        </p:nvSpPr>
        <p:spPr>
          <a:xfrm>
            <a:off x="5634557" y="3828551"/>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3" name="Ellipse 652">
            <a:extLst>
              <a:ext uri="{FF2B5EF4-FFF2-40B4-BE49-F238E27FC236}">
                <a16:creationId xmlns="" xmlns:a16="http://schemas.microsoft.com/office/drawing/2014/main" id="{C7B4954C-221E-1153-7DC1-F250F5755A5D}"/>
              </a:ext>
            </a:extLst>
          </p:cNvPr>
          <p:cNvSpPr/>
          <p:nvPr/>
        </p:nvSpPr>
        <p:spPr>
          <a:xfrm>
            <a:off x="5563187" y="3555957"/>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4" name="Ellipse 653">
            <a:extLst>
              <a:ext uri="{FF2B5EF4-FFF2-40B4-BE49-F238E27FC236}">
                <a16:creationId xmlns="" xmlns:a16="http://schemas.microsoft.com/office/drawing/2014/main" id="{6F04BB13-6B19-7B99-3F96-B27F33DF657B}"/>
              </a:ext>
            </a:extLst>
          </p:cNvPr>
          <p:cNvSpPr/>
          <p:nvPr/>
        </p:nvSpPr>
        <p:spPr>
          <a:xfrm>
            <a:off x="5591643" y="2853751"/>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5" name="Ellipse 654">
            <a:extLst>
              <a:ext uri="{FF2B5EF4-FFF2-40B4-BE49-F238E27FC236}">
                <a16:creationId xmlns="" xmlns:a16="http://schemas.microsoft.com/office/drawing/2014/main" id="{A88FF505-AA1C-D9E0-A99E-55E51881ED0A}"/>
              </a:ext>
            </a:extLst>
          </p:cNvPr>
          <p:cNvSpPr/>
          <p:nvPr/>
        </p:nvSpPr>
        <p:spPr>
          <a:xfrm>
            <a:off x="5500899" y="3361199"/>
            <a:ext cx="125453" cy="133244"/>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6" name="Ellipse 655">
            <a:extLst>
              <a:ext uri="{FF2B5EF4-FFF2-40B4-BE49-F238E27FC236}">
                <a16:creationId xmlns="" xmlns:a16="http://schemas.microsoft.com/office/drawing/2014/main" id="{60C9CE0F-9743-6CF5-E49A-F9E3C317E79B}"/>
              </a:ext>
            </a:extLst>
          </p:cNvPr>
          <p:cNvSpPr/>
          <p:nvPr/>
        </p:nvSpPr>
        <p:spPr>
          <a:xfrm>
            <a:off x="6082185" y="3442201"/>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7" name="Ellipse 656">
            <a:extLst>
              <a:ext uri="{FF2B5EF4-FFF2-40B4-BE49-F238E27FC236}">
                <a16:creationId xmlns="" xmlns:a16="http://schemas.microsoft.com/office/drawing/2014/main" id="{6636D506-8007-37A1-0596-3ED5EB05BD2D}"/>
              </a:ext>
            </a:extLst>
          </p:cNvPr>
          <p:cNvSpPr/>
          <p:nvPr/>
        </p:nvSpPr>
        <p:spPr>
          <a:xfrm>
            <a:off x="5614359" y="3250902"/>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8" name="Ellipse 657">
            <a:extLst>
              <a:ext uri="{FF2B5EF4-FFF2-40B4-BE49-F238E27FC236}">
                <a16:creationId xmlns="" xmlns:a16="http://schemas.microsoft.com/office/drawing/2014/main" id="{FFB10839-0348-99F1-1D09-DD71E1A17D40}"/>
              </a:ext>
            </a:extLst>
          </p:cNvPr>
          <p:cNvSpPr/>
          <p:nvPr/>
        </p:nvSpPr>
        <p:spPr>
          <a:xfrm>
            <a:off x="6339566" y="2981565"/>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9" name="Ellipse 658">
            <a:extLst>
              <a:ext uri="{FF2B5EF4-FFF2-40B4-BE49-F238E27FC236}">
                <a16:creationId xmlns="" xmlns:a16="http://schemas.microsoft.com/office/drawing/2014/main" id="{CEC9D34C-1F79-61E1-CC34-BE5BBA3708B4}"/>
              </a:ext>
            </a:extLst>
          </p:cNvPr>
          <p:cNvSpPr/>
          <p:nvPr/>
        </p:nvSpPr>
        <p:spPr>
          <a:xfrm>
            <a:off x="6339566" y="3711744"/>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0" name="Ellipse 659">
            <a:extLst>
              <a:ext uri="{FF2B5EF4-FFF2-40B4-BE49-F238E27FC236}">
                <a16:creationId xmlns="" xmlns:a16="http://schemas.microsoft.com/office/drawing/2014/main" id="{83181246-64AC-5E0A-3E54-8E02A760B301}"/>
              </a:ext>
            </a:extLst>
          </p:cNvPr>
          <p:cNvSpPr/>
          <p:nvPr/>
        </p:nvSpPr>
        <p:spPr>
          <a:xfrm>
            <a:off x="6594188" y="3134975"/>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1" name="Ellipse 660">
            <a:extLst>
              <a:ext uri="{FF2B5EF4-FFF2-40B4-BE49-F238E27FC236}">
                <a16:creationId xmlns="" xmlns:a16="http://schemas.microsoft.com/office/drawing/2014/main" id="{3395598E-8BAD-4F9A-ABCC-6FF751491D96}"/>
              </a:ext>
            </a:extLst>
          </p:cNvPr>
          <p:cNvSpPr/>
          <p:nvPr/>
        </p:nvSpPr>
        <p:spPr>
          <a:xfrm>
            <a:off x="6570355" y="3734390"/>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2" name="Ellipse 661">
            <a:extLst>
              <a:ext uri="{FF2B5EF4-FFF2-40B4-BE49-F238E27FC236}">
                <a16:creationId xmlns="" xmlns:a16="http://schemas.microsoft.com/office/drawing/2014/main" id="{08C4134B-D447-AD16-9657-7CE186C70E4F}"/>
              </a:ext>
            </a:extLst>
          </p:cNvPr>
          <p:cNvSpPr/>
          <p:nvPr/>
        </p:nvSpPr>
        <p:spPr>
          <a:xfrm>
            <a:off x="6619400" y="3519555"/>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3" name="Ellipse 662">
            <a:extLst>
              <a:ext uri="{FF2B5EF4-FFF2-40B4-BE49-F238E27FC236}">
                <a16:creationId xmlns="" xmlns:a16="http://schemas.microsoft.com/office/drawing/2014/main" id="{F8F7635E-6ABA-E0F2-63F8-0669A473D87B}"/>
              </a:ext>
            </a:extLst>
          </p:cNvPr>
          <p:cNvSpPr/>
          <p:nvPr/>
        </p:nvSpPr>
        <p:spPr>
          <a:xfrm>
            <a:off x="6815778" y="3000092"/>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4" name="Ellipse 663">
            <a:extLst>
              <a:ext uri="{FF2B5EF4-FFF2-40B4-BE49-F238E27FC236}">
                <a16:creationId xmlns="" xmlns:a16="http://schemas.microsoft.com/office/drawing/2014/main" id="{C8866DF3-5449-AEB1-EB16-3149F3866781}"/>
              </a:ext>
            </a:extLst>
          </p:cNvPr>
          <p:cNvSpPr/>
          <p:nvPr/>
        </p:nvSpPr>
        <p:spPr>
          <a:xfrm>
            <a:off x="6320547" y="3337464"/>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5" name="Ellipse 664">
            <a:extLst>
              <a:ext uri="{FF2B5EF4-FFF2-40B4-BE49-F238E27FC236}">
                <a16:creationId xmlns="" xmlns:a16="http://schemas.microsoft.com/office/drawing/2014/main" id="{D5F17EDC-537E-EEFE-605A-745B04F39F2E}"/>
              </a:ext>
            </a:extLst>
          </p:cNvPr>
          <p:cNvSpPr/>
          <p:nvPr/>
        </p:nvSpPr>
        <p:spPr>
          <a:xfrm>
            <a:off x="6888197" y="3402748"/>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6" name="Ellipse 665">
            <a:extLst>
              <a:ext uri="{FF2B5EF4-FFF2-40B4-BE49-F238E27FC236}">
                <a16:creationId xmlns="" xmlns:a16="http://schemas.microsoft.com/office/drawing/2014/main" id="{132FA62E-5940-5213-5109-7E0A9AD632E1}"/>
              </a:ext>
            </a:extLst>
          </p:cNvPr>
          <p:cNvSpPr/>
          <p:nvPr/>
        </p:nvSpPr>
        <p:spPr>
          <a:xfrm>
            <a:off x="6705318" y="3787328"/>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7" name="Ellipse 666">
            <a:extLst>
              <a:ext uri="{FF2B5EF4-FFF2-40B4-BE49-F238E27FC236}">
                <a16:creationId xmlns="" xmlns:a16="http://schemas.microsoft.com/office/drawing/2014/main" id="{9C41A0D0-B4D8-ADC4-E7AA-E7906B748B7E}"/>
              </a:ext>
            </a:extLst>
          </p:cNvPr>
          <p:cNvSpPr/>
          <p:nvPr/>
        </p:nvSpPr>
        <p:spPr>
          <a:xfrm>
            <a:off x="6748021" y="3187427"/>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8" name="Ellipse 667">
            <a:extLst>
              <a:ext uri="{FF2B5EF4-FFF2-40B4-BE49-F238E27FC236}">
                <a16:creationId xmlns="" xmlns:a16="http://schemas.microsoft.com/office/drawing/2014/main" id="{CBA3D07C-CAD5-8E04-8175-281D2ED2A683}"/>
              </a:ext>
            </a:extLst>
          </p:cNvPr>
          <p:cNvSpPr/>
          <p:nvPr/>
        </p:nvSpPr>
        <p:spPr>
          <a:xfrm>
            <a:off x="7093731" y="3002454"/>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9" name="Ellipse 668">
            <a:extLst>
              <a:ext uri="{FF2B5EF4-FFF2-40B4-BE49-F238E27FC236}">
                <a16:creationId xmlns="" xmlns:a16="http://schemas.microsoft.com/office/drawing/2014/main" id="{4A317FE6-F6AF-B563-752A-741DFB309457}"/>
              </a:ext>
            </a:extLst>
          </p:cNvPr>
          <p:cNvSpPr/>
          <p:nvPr/>
        </p:nvSpPr>
        <p:spPr>
          <a:xfrm>
            <a:off x="7040408" y="3605223"/>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0" name="Ellipse 669">
            <a:extLst>
              <a:ext uri="{FF2B5EF4-FFF2-40B4-BE49-F238E27FC236}">
                <a16:creationId xmlns="" xmlns:a16="http://schemas.microsoft.com/office/drawing/2014/main" id="{27BDDCCD-0F02-9F44-014D-3AE2EE2503C5}"/>
              </a:ext>
            </a:extLst>
          </p:cNvPr>
          <p:cNvSpPr/>
          <p:nvPr/>
        </p:nvSpPr>
        <p:spPr>
          <a:xfrm>
            <a:off x="7301323" y="3129212"/>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1" name="Ellipse 670">
            <a:extLst>
              <a:ext uri="{FF2B5EF4-FFF2-40B4-BE49-F238E27FC236}">
                <a16:creationId xmlns="" xmlns:a16="http://schemas.microsoft.com/office/drawing/2014/main" id="{39AF74CA-C978-4177-79A5-44055385B6FA}"/>
              </a:ext>
            </a:extLst>
          </p:cNvPr>
          <p:cNvSpPr/>
          <p:nvPr/>
        </p:nvSpPr>
        <p:spPr>
          <a:xfrm>
            <a:off x="7277490" y="3728627"/>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2" name="Ellipse 671">
            <a:extLst>
              <a:ext uri="{FF2B5EF4-FFF2-40B4-BE49-F238E27FC236}">
                <a16:creationId xmlns="" xmlns:a16="http://schemas.microsoft.com/office/drawing/2014/main" id="{973159D1-4441-12B3-7E04-EEE6BD2F0871}"/>
              </a:ext>
            </a:extLst>
          </p:cNvPr>
          <p:cNvSpPr/>
          <p:nvPr/>
        </p:nvSpPr>
        <p:spPr>
          <a:xfrm>
            <a:off x="7422320" y="3641066"/>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3" name="Ellipse 672">
            <a:extLst>
              <a:ext uri="{FF2B5EF4-FFF2-40B4-BE49-F238E27FC236}">
                <a16:creationId xmlns="" xmlns:a16="http://schemas.microsoft.com/office/drawing/2014/main" id="{8FE5DF13-FD72-8245-3E48-47223BBB3BC9}"/>
              </a:ext>
            </a:extLst>
          </p:cNvPr>
          <p:cNvSpPr/>
          <p:nvPr/>
        </p:nvSpPr>
        <p:spPr>
          <a:xfrm>
            <a:off x="7511374" y="2964818"/>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4" name="Ellipse 673">
            <a:extLst>
              <a:ext uri="{FF2B5EF4-FFF2-40B4-BE49-F238E27FC236}">
                <a16:creationId xmlns="" xmlns:a16="http://schemas.microsoft.com/office/drawing/2014/main" id="{9FE01F73-C97B-6DC2-ED74-E5E0D30636CA}"/>
              </a:ext>
            </a:extLst>
          </p:cNvPr>
          <p:cNvSpPr/>
          <p:nvPr/>
        </p:nvSpPr>
        <p:spPr>
          <a:xfrm>
            <a:off x="7419304" y="3283291"/>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5" name="Ellipse 674">
            <a:extLst>
              <a:ext uri="{FF2B5EF4-FFF2-40B4-BE49-F238E27FC236}">
                <a16:creationId xmlns="" xmlns:a16="http://schemas.microsoft.com/office/drawing/2014/main" id="{8BCF9804-6F6C-5CFC-10FE-5BBFDB7620EA}"/>
              </a:ext>
            </a:extLst>
          </p:cNvPr>
          <p:cNvSpPr/>
          <p:nvPr/>
        </p:nvSpPr>
        <p:spPr>
          <a:xfrm>
            <a:off x="7759745" y="3396819"/>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6" name="Ellipse 675">
            <a:extLst>
              <a:ext uri="{FF2B5EF4-FFF2-40B4-BE49-F238E27FC236}">
                <a16:creationId xmlns="" xmlns:a16="http://schemas.microsoft.com/office/drawing/2014/main" id="{76C13D66-5575-5258-205A-2EC63C88BD6D}"/>
              </a:ext>
            </a:extLst>
          </p:cNvPr>
          <p:cNvSpPr/>
          <p:nvPr/>
        </p:nvSpPr>
        <p:spPr>
          <a:xfrm>
            <a:off x="7411643" y="3834247"/>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7" name="Ellipse 676">
            <a:extLst>
              <a:ext uri="{FF2B5EF4-FFF2-40B4-BE49-F238E27FC236}">
                <a16:creationId xmlns="" xmlns:a16="http://schemas.microsoft.com/office/drawing/2014/main" id="{B28C145A-2E8B-726B-0DF4-EAFB75838E60}"/>
              </a:ext>
            </a:extLst>
          </p:cNvPr>
          <p:cNvSpPr/>
          <p:nvPr/>
        </p:nvSpPr>
        <p:spPr>
          <a:xfrm>
            <a:off x="7622900" y="3707019"/>
            <a:ext cx="87566" cy="91445"/>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8" name="Ellipse 677">
            <a:extLst>
              <a:ext uri="{FF2B5EF4-FFF2-40B4-BE49-F238E27FC236}">
                <a16:creationId xmlns="" xmlns:a16="http://schemas.microsoft.com/office/drawing/2014/main" id="{AD0DA0B8-1458-69CC-E373-7C547D11551D}"/>
              </a:ext>
            </a:extLst>
          </p:cNvPr>
          <p:cNvSpPr/>
          <p:nvPr/>
        </p:nvSpPr>
        <p:spPr>
          <a:xfrm>
            <a:off x="7831203" y="2965775"/>
            <a:ext cx="91167" cy="90310"/>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9" name="Ellipse 678">
            <a:extLst>
              <a:ext uri="{FF2B5EF4-FFF2-40B4-BE49-F238E27FC236}">
                <a16:creationId xmlns="" xmlns:a16="http://schemas.microsoft.com/office/drawing/2014/main" id="{8D872E60-A1C7-62B2-CF24-30DF0A076BE3}"/>
              </a:ext>
            </a:extLst>
          </p:cNvPr>
          <p:cNvSpPr/>
          <p:nvPr/>
        </p:nvSpPr>
        <p:spPr>
          <a:xfrm>
            <a:off x="7188202" y="3302794"/>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0" name="Ellipse 679">
            <a:extLst>
              <a:ext uri="{FF2B5EF4-FFF2-40B4-BE49-F238E27FC236}">
                <a16:creationId xmlns="" xmlns:a16="http://schemas.microsoft.com/office/drawing/2014/main" id="{66CD6638-A2C1-0464-F6BA-7704BE7D8135}"/>
              </a:ext>
            </a:extLst>
          </p:cNvPr>
          <p:cNvSpPr/>
          <p:nvPr/>
        </p:nvSpPr>
        <p:spPr>
          <a:xfrm>
            <a:off x="7770262" y="3090856"/>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1" name="Ellipse 680">
            <a:extLst>
              <a:ext uri="{FF2B5EF4-FFF2-40B4-BE49-F238E27FC236}">
                <a16:creationId xmlns="" xmlns:a16="http://schemas.microsoft.com/office/drawing/2014/main" id="{61A7C63C-91AA-CDD2-0605-1291572CC206}"/>
              </a:ext>
            </a:extLst>
          </p:cNvPr>
          <p:cNvSpPr/>
          <p:nvPr/>
        </p:nvSpPr>
        <p:spPr>
          <a:xfrm>
            <a:off x="7712671" y="3559008"/>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2" name="Ellipse 681">
            <a:extLst>
              <a:ext uri="{FF2B5EF4-FFF2-40B4-BE49-F238E27FC236}">
                <a16:creationId xmlns="" xmlns:a16="http://schemas.microsoft.com/office/drawing/2014/main" id="{F8B487A4-28CA-0FEB-52DC-26E7B93B5C46}"/>
              </a:ext>
            </a:extLst>
          </p:cNvPr>
          <p:cNvSpPr/>
          <p:nvPr/>
        </p:nvSpPr>
        <p:spPr>
          <a:xfrm>
            <a:off x="6864781" y="3633180"/>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3" name="Ellipse 682">
            <a:extLst>
              <a:ext uri="{FF2B5EF4-FFF2-40B4-BE49-F238E27FC236}">
                <a16:creationId xmlns="" xmlns:a16="http://schemas.microsoft.com/office/drawing/2014/main" id="{89F67F85-1BBC-1468-48CB-33AAD8AF14C8}"/>
              </a:ext>
            </a:extLst>
          </p:cNvPr>
          <p:cNvSpPr/>
          <p:nvPr/>
        </p:nvSpPr>
        <p:spPr>
          <a:xfrm>
            <a:off x="6979334" y="3170725"/>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4" name="Ellipse 683">
            <a:extLst>
              <a:ext uri="{FF2B5EF4-FFF2-40B4-BE49-F238E27FC236}">
                <a16:creationId xmlns="" xmlns:a16="http://schemas.microsoft.com/office/drawing/2014/main" id="{7D0DAEF3-28CE-B526-CE62-00D9ECF0DBC7}"/>
              </a:ext>
            </a:extLst>
          </p:cNvPr>
          <p:cNvSpPr/>
          <p:nvPr/>
        </p:nvSpPr>
        <p:spPr>
          <a:xfrm>
            <a:off x="6110538" y="3834247"/>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5" name="Ellipse 684">
            <a:extLst>
              <a:ext uri="{FF2B5EF4-FFF2-40B4-BE49-F238E27FC236}">
                <a16:creationId xmlns="" xmlns:a16="http://schemas.microsoft.com/office/drawing/2014/main" id="{5212047D-1947-C2E6-139D-101AA84BE63B}"/>
              </a:ext>
            </a:extLst>
          </p:cNvPr>
          <p:cNvSpPr/>
          <p:nvPr/>
        </p:nvSpPr>
        <p:spPr>
          <a:xfrm>
            <a:off x="5669855" y="3387768"/>
            <a:ext cx="148917" cy="147752"/>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6" name="Ellipse 685">
            <a:extLst>
              <a:ext uri="{FF2B5EF4-FFF2-40B4-BE49-F238E27FC236}">
                <a16:creationId xmlns="" xmlns:a16="http://schemas.microsoft.com/office/drawing/2014/main" id="{D9BD7AE7-FFEF-5ED7-BA5E-863F59AEE714}"/>
              </a:ext>
            </a:extLst>
          </p:cNvPr>
          <p:cNvSpPr/>
          <p:nvPr/>
        </p:nvSpPr>
        <p:spPr>
          <a:xfrm>
            <a:off x="5889249" y="2978091"/>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7" name="Ellipse 686">
            <a:extLst>
              <a:ext uri="{FF2B5EF4-FFF2-40B4-BE49-F238E27FC236}">
                <a16:creationId xmlns="" xmlns:a16="http://schemas.microsoft.com/office/drawing/2014/main" id="{089D7F10-9B93-6312-D92B-54126338E1EF}"/>
              </a:ext>
            </a:extLst>
          </p:cNvPr>
          <p:cNvSpPr/>
          <p:nvPr/>
        </p:nvSpPr>
        <p:spPr>
          <a:xfrm>
            <a:off x="5877753" y="3841866"/>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8" name="Ellipse 687">
            <a:extLst>
              <a:ext uri="{FF2B5EF4-FFF2-40B4-BE49-F238E27FC236}">
                <a16:creationId xmlns="" xmlns:a16="http://schemas.microsoft.com/office/drawing/2014/main" id="{4B62217F-2428-026A-10FF-C03B872552C2}"/>
              </a:ext>
            </a:extLst>
          </p:cNvPr>
          <p:cNvSpPr/>
          <p:nvPr/>
        </p:nvSpPr>
        <p:spPr>
          <a:xfrm>
            <a:off x="5965711" y="3288574"/>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9" name="Ellipse 688">
            <a:extLst>
              <a:ext uri="{FF2B5EF4-FFF2-40B4-BE49-F238E27FC236}">
                <a16:creationId xmlns="" xmlns:a16="http://schemas.microsoft.com/office/drawing/2014/main" id="{DAAF6B3E-FCFF-3260-D074-109863BC388F}"/>
              </a:ext>
            </a:extLst>
          </p:cNvPr>
          <p:cNvSpPr/>
          <p:nvPr/>
        </p:nvSpPr>
        <p:spPr>
          <a:xfrm>
            <a:off x="5700234" y="3675986"/>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0" name="Ellipse 689">
            <a:extLst>
              <a:ext uri="{FF2B5EF4-FFF2-40B4-BE49-F238E27FC236}">
                <a16:creationId xmlns="" xmlns:a16="http://schemas.microsoft.com/office/drawing/2014/main" id="{DB4ED7F9-5B69-1638-82E1-E56FB62C8CE3}"/>
              </a:ext>
            </a:extLst>
          </p:cNvPr>
          <p:cNvSpPr/>
          <p:nvPr/>
        </p:nvSpPr>
        <p:spPr>
          <a:xfrm>
            <a:off x="5698410" y="3012625"/>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1" name="Ellipse 690">
            <a:extLst>
              <a:ext uri="{FF2B5EF4-FFF2-40B4-BE49-F238E27FC236}">
                <a16:creationId xmlns="" xmlns:a16="http://schemas.microsoft.com/office/drawing/2014/main" id="{42111BDD-368C-9930-4F93-D06A3796CCD1}"/>
              </a:ext>
            </a:extLst>
          </p:cNvPr>
          <p:cNvSpPr/>
          <p:nvPr/>
        </p:nvSpPr>
        <p:spPr>
          <a:xfrm>
            <a:off x="5911929" y="3546819"/>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2" name="Ellipse 691">
            <a:extLst>
              <a:ext uri="{FF2B5EF4-FFF2-40B4-BE49-F238E27FC236}">
                <a16:creationId xmlns="" xmlns:a16="http://schemas.microsoft.com/office/drawing/2014/main" id="{0DA86341-273F-49B5-DCC5-BC3B3E1EFE8C}"/>
              </a:ext>
            </a:extLst>
          </p:cNvPr>
          <p:cNvSpPr/>
          <p:nvPr/>
        </p:nvSpPr>
        <p:spPr>
          <a:xfrm>
            <a:off x="5808993" y="3150572"/>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3" name="Ellipse 692">
            <a:extLst>
              <a:ext uri="{FF2B5EF4-FFF2-40B4-BE49-F238E27FC236}">
                <a16:creationId xmlns="" xmlns:a16="http://schemas.microsoft.com/office/drawing/2014/main" id="{E87D28B8-449F-F4D1-179F-8DE2C4B406C3}"/>
              </a:ext>
            </a:extLst>
          </p:cNvPr>
          <p:cNvSpPr/>
          <p:nvPr/>
        </p:nvSpPr>
        <p:spPr>
          <a:xfrm>
            <a:off x="6003119" y="3101488"/>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4" name="Ellipse 693">
            <a:extLst>
              <a:ext uri="{FF2B5EF4-FFF2-40B4-BE49-F238E27FC236}">
                <a16:creationId xmlns="" xmlns:a16="http://schemas.microsoft.com/office/drawing/2014/main" id="{E7534B85-A35C-8828-1A1F-24D74A23B72B}"/>
              </a:ext>
            </a:extLst>
          </p:cNvPr>
          <p:cNvSpPr/>
          <p:nvPr/>
        </p:nvSpPr>
        <p:spPr>
          <a:xfrm>
            <a:off x="6142543" y="2898321"/>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5" name="Ellipse 694">
            <a:extLst>
              <a:ext uri="{FF2B5EF4-FFF2-40B4-BE49-F238E27FC236}">
                <a16:creationId xmlns="" xmlns:a16="http://schemas.microsoft.com/office/drawing/2014/main" id="{519F4DB4-1449-A8D9-AC98-A88801ABAA33}"/>
              </a:ext>
            </a:extLst>
          </p:cNvPr>
          <p:cNvSpPr/>
          <p:nvPr/>
        </p:nvSpPr>
        <p:spPr>
          <a:xfrm>
            <a:off x="6219519" y="3136851"/>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6" name="Ellipse 695">
            <a:extLst>
              <a:ext uri="{FF2B5EF4-FFF2-40B4-BE49-F238E27FC236}">
                <a16:creationId xmlns="" xmlns:a16="http://schemas.microsoft.com/office/drawing/2014/main" id="{E10E7C2E-1D5F-DF31-30BD-B02A5843D6E5}"/>
              </a:ext>
            </a:extLst>
          </p:cNvPr>
          <p:cNvSpPr/>
          <p:nvPr/>
        </p:nvSpPr>
        <p:spPr>
          <a:xfrm>
            <a:off x="6132559" y="3614360"/>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7" name="Ellipse 696">
            <a:extLst>
              <a:ext uri="{FF2B5EF4-FFF2-40B4-BE49-F238E27FC236}">
                <a16:creationId xmlns="" xmlns:a16="http://schemas.microsoft.com/office/drawing/2014/main" id="{C3FA26F4-7CD8-BC6E-C856-8C541D438B9F}"/>
              </a:ext>
            </a:extLst>
          </p:cNvPr>
          <p:cNvSpPr/>
          <p:nvPr/>
        </p:nvSpPr>
        <p:spPr>
          <a:xfrm>
            <a:off x="6389780" y="3555297"/>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8" name="Ellipse 697">
            <a:extLst>
              <a:ext uri="{FF2B5EF4-FFF2-40B4-BE49-F238E27FC236}">
                <a16:creationId xmlns="" xmlns:a16="http://schemas.microsoft.com/office/drawing/2014/main" id="{68F0B974-18BC-C10A-8C40-7B0224EF99B5}"/>
              </a:ext>
            </a:extLst>
          </p:cNvPr>
          <p:cNvSpPr/>
          <p:nvPr/>
        </p:nvSpPr>
        <p:spPr>
          <a:xfrm>
            <a:off x="6525785" y="2855394"/>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9" name="Ellipse 698">
            <a:extLst>
              <a:ext uri="{FF2B5EF4-FFF2-40B4-BE49-F238E27FC236}">
                <a16:creationId xmlns="" xmlns:a16="http://schemas.microsoft.com/office/drawing/2014/main" id="{D6E33A34-31B7-BAC3-197D-C7F0734087DA}"/>
              </a:ext>
            </a:extLst>
          </p:cNvPr>
          <p:cNvSpPr/>
          <p:nvPr/>
        </p:nvSpPr>
        <p:spPr>
          <a:xfrm>
            <a:off x="7220053" y="2855582"/>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0" name="Ellipse 699">
            <a:extLst>
              <a:ext uri="{FF2B5EF4-FFF2-40B4-BE49-F238E27FC236}">
                <a16:creationId xmlns="" xmlns:a16="http://schemas.microsoft.com/office/drawing/2014/main" id="{3FBC5F02-05AF-5BBD-8D62-25691C6C4DDE}"/>
              </a:ext>
            </a:extLst>
          </p:cNvPr>
          <p:cNvSpPr/>
          <p:nvPr/>
        </p:nvSpPr>
        <p:spPr>
          <a:xfrm>
            <a:off x="7691722" y="2880745"/>
            <a:ext cx="103889" cy="100626"/>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1" name="Ellipse 700">
            <a:extLst>
              <a:ext uri="{FF2B5EF4-FFF2-40B4-BE49-F238E27FC236}">
                <a16:creationId xmlns="" xmlns:a16="http://schemas.microsoft.com/office/drawing/2014/main" id="{A2DFE4C3-915B-9044-1C08-F4EA1B71BD8D}"/>
              </a:ext>
            </a:extLst>
          </p:cNvPr>
          <p:cNvSpPr/>
          <p:nvPr/>
        </p:nvSpPr>
        <p:spPr>
          <a:xfrm>
            <a:off x="5802007" y="2858789"/>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2" name="Ellipse 701">
            <a:extLst>
              <a:ext uri="{FF2B5EF4-FFF2-40B4-BE49-F238E27FC236}">
                <a16:creationId xmlns="" xmlns:a16="http://schemas.microsoft.com/office/drawing/2014/main" id="{2E1544D9-51A5-5DE6-7A6D-39A92F5A9CA0}"/>
              </a:ext>
            </a:extLst>
          </p:cNvPr>
          <p:cNvSpPr/>
          <p:nvPr/>
        </p:nvSpPr>
        <p:spPr>
          <a:xfrm>
            <a:off x="5439104" y="3833314"/>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3" name="Ellipse 702">
            <a:extLst>
              <a:ext uri="{FF2B5EF4-FFF2-40B4-BE49-F238E27FC236}">
                <a16:creationId xmlns="" xmlns:a16="http://schemas.microsoft.com/office/drawing/2014/main" id="{C5B47644-B828-FC3A-3967-BF80BCD6F211}"/>
              </a:ext>
            </a:extLst>
          </p:cNvPr>
          <p:cNvSpPr/>
          <p:nvPr/>
        </p:nvSpPr>
        <p:spPr>
          <a:xfrm>
            <a:off x="5964906" y="3701822"/>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4" name="Ellipse 703">
            <a:extLst>
              <a:ext uri="{FF2B5EF4-FFF2-40B4-BE49-F238E27FC236}">
                <a16:creationId xmlns="" xmlns:a16="http://schemas.microsoft.com/office/drawing/2014/main" id="{72DAE2B0-8175-AC9C-D1C2-9D59D3AC1047}"/>
              </a:ext>
            </a:extLst>
          </p:cNvPr>
          <p:cNvSpPr/>
          <p:nvPr/>
        </p:nvSpPr>
        <p:spPr>
          <a:xfrm>
            <a:off x="6436330" y="3835032"/>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5" name="Ellipse 704">
            <a:extLst>
              <a:ext uri="{FF2B5EF4-FFF2-40B4-BE49-F238E27FC236}">
                <a16:creationId xmlns="" xmlns:a16="http://schemas.microsoft.com/office/drawing/2014/main" id="{013EC945-1CE5-A378-9937-7C4FBC8616FE}"/>
              </a:ext>
            </a:extLst>
          </p:cNvPr>
          <p:cNvSpPr/>
          <p:nvPr/>
        </p:nvSpPr>
        <p:spPr>
          <a:xfrm>
            <a:off x="6684213" y="2864564"/>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6" name="Ellipse 705">
            <a:extLst>
              <a:ext uri="{FF2B5EF4-FFF2-40B4-BE49-F238E27FC236}">
                <a16:creationId xmlns="" xmlns:a16="http://schemas.microsoft.com/office/drawing/2014/main" id="{F1A0C294-9C4C-23DC-4A11-7E42A06C631C}"/>
              </a:ext>
            </a:extLst>
          </p:cNvPr>
          <p:cNvSpPr/>
          <p:nvPr/>
        </p:nvSpPr>
        <p:spPr>
          <a:xfrm>
            <a:off x="7294752" y="3434302"/>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7" name="Ellipse 706">
            <a:extLst>
              <a:ext uri="{FF2B5EF4-FFF2-40B4-BE49-F238E27FC236}">
                <a16:creationId xmlns="" xmlns:a16="http://schemas.microsoft.com/office/drawing/2014/main" id="{A8045C1B-70B8-0EAF-A97E-C5A8BE684491}"/>
              </a:ext>
            </a:extLst>
          </p:cNvPr>
          <p:cNvSpPr/>
          <p:nvPr/>
        </p:nvSpPr>
        <p:spPr>
          <a:xfrm>
            <a:off x="5793090" y="3303271"/>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8" name="Ellipse 707">
            <a:extLst>
              <a:ext uri="{FF2B5EF4-FFF2-40B4-BE49-F238E27FC236}">
                <a16:creationId xmlns="" xmlns:a16="http://schemas.microsoft.com/office/drawing/2014/main" id="{C9E9A4F7-BF82-91CF-9EA9-119F24F78536}"/>
              </a:ext>
            </a:extLst>
          </p:cNvPr>
          <p:cNvSpPr/>
          <p:nvPr/>
        </p:nvSpPr>
        <p:spPr>
          <a:xfrm>
            <a:off x="5990580" y="2869951"/>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9" name="Ellipse 708">
            <a:extLst>
              <a:ext uri="{FF2B5EF4-FFF2-40B4-BE49-F238E27FC236}">
                <a16:creationId xmlns="" xmlns:a16="http://schemas.microsoft.com/office/drawing/2014/main" id="{6FF852F1-8BF3-4CAA-F042-7C4B37024990}"/>
              </a:ext>
            </a:extLst>
          </p:cNvPr>
          <p:cNvSpPr/>
          <p:nvPr/>
        </p:nvSpPr>
        <p:spPr>
          <a:xfrm>
            <a:off x="6269734" y="2869689"/>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0" name="Ellipse 709">
            <a:extLst>
              <a:ext uri="{FF2B5EF4-FFF2-40B4-BE49-F238E27FC236}">
                <a16:creationId xmlns="" xmlns:a16="http://schemas.microsoft.com/office/drawing/2014/main" id="{98238D93-4CE9-31DB-6B19-50B551F149FB}"/>
              </a:ext>
            </a:extLst>
          </p:cNvPr>
          <p:cNvSpPr/>
          <p:nvPr/>
        </p:nvSpPr>
        <p:spPr>
          <a:xfrm>
            <a:off x="6471094" y="3250118"/>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1" name="Ellipse 710">
            <a:extLst>
              <a:ext uri="{FF2B5EF4-FFF2-40B4-BE49-F238E27FC236}">
                <a16:creationId xmlns="" xmlns:a16="http://schemas.microsoft.com/office/drawing/2014/main" id="{B9B89B39-72B1-A0AE-3546-254C7C18D7D5}"/>
              </a:ext>
            </a:extLst>
          </p:cNvPr>
          <p:cNvSpPr/>
          <p:nvPr/>
        </p:nvSpPr>
        <p:spPr>
          <a:xfrm>
            <a:off x="6494970" y="3383343"/>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2" name="Ellipse 711">
            <a:extLst>
              <a:ext uri="{FF2B5EF4-FFF2-40B4-BE49-F238E27FC236}">
                <a16:creationId xmlns="" xmlns:a16="http://schemas.microsoft.com/office/drawing/2014/main" id="{BBC5A04E-64F7-0903-39EC-2B7B62ECD110}"/>
              </a:ext>
            </a:extLst>
          </p:cNvPr>
          <p:cNvSpPr/>
          <p:nvPr/>
        </p:nvSpPr>
        <p:spPr>
          <a:xfrm>
            <a:off x="7109968" y="3175912"/>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3" name="Ellipse 712">
            <a:extLst>
              <a:ext uri="{FF2B5EF4-FFF2-40B4-BE49-F238E27FC236}">
                <a16:creationId xmlns="" xmlns:a16="http://schemas.microsoft.com/office/drawing/2014/main" id="{6FF3C3E3-3E85-4BF4-9110-2FA2404A5B82}"/>
              </a:ext>
            </a:extLst>
          </p:cNvPr>
          <p:cNvSpPr/>
          <p:nvPr/>
        </p:nvSpPr>
        <p:spPr>
          <a:xfrm>
            <a:off x="6722339" y="3352642"/>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4" name="Ellipse 713">
            <a:extLst>
              <a:ext uri="{FF2B5EF4-FFF2-40B4-BE49-F238E27FC236}">
                <a16:creationId xmlns="" xmlns:a16="http://schemas.microsoft.com/office/drawing/2014/main" id="{FEEFA7B3-7D6D-5B77-5FE0-1E29373E58EB}"/>
              </a:ext>
            </a:extLst>
          </p:cNvPr>
          <p:cNvSpPr/>
          <p:nvPr/>
        </p:nvSpPr>
        <p:spPr>
          <a:xfrm>
            <a:off x="6240298" y="3486365"/>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5" name="Ellipse 714">
            <a:extLst>
              <a:ext uri="{FF2B5EF4-FFF2-40B4-BE49-F238E27FC236}">
                <a16:creationId xmlns="" xmlns:a16="http://schemas.microsoft.com/office/drawing/2014/main" id="{6E3BB9CE-C1BA-F067-0434-6F493912967B}"/>
              </a:ext>
            </a:extLst>
          </p:cNvPr>
          <p:cNvSpPr/>
          <p:nvPr/>
        </p:nvSpPr>
        <p:spPr>
          <a:xfrm>
            <a:off x="7532416" y="3531320"/>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6" name="Ellipse 715">
            <a:extLst>
              <a:ext uri="{FF2B5EF4-FFF2-40B4-BE49-F238E27FC236}">
                <a16:creationId xmlns="" xmlns:a16="http://schemas.microsoft.com/office/drawing/2014/main" id="{E76830A9-6B5A-10A7-626D-7CE6DBBCCF21}"/>
              </a:ext>
            </a:extLst>
          </p:cNvPr>
          <p:cNvSpPr/>
          <p:nvPr/>
        </p:nvSpPr>
        <p:spPr>
          <a:xfrm flipH="1">
            <a:off x="7582403" y="3096495"/>
            <a:ext cx="91745" cy="91491"/>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7" name="Ellipse 716">
            <a:extLst>
              <a:ext uri="{FF2B5EF4-FFF2-40B4-BE49-F238E27FC236}">
                <a16:creationId xmlns="" xmlns:a16="http://schemas.microsoft.com/office/drawing/2014/main" id="{25C6290A-F6DB-90BD-8F0A-802A795661A5}"/>
              </a:ext>
            </a:extLst>
          </p:cNvPr>
          <p:cNvSpPr/>
          <p:nvPr/>
        </p:nvSpPr>
        <p:spPr>
          <a:xfrm>
            <a:off x="7085966" y="3828551"/>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8" name="Ellipse 717">
            <a:extLst>
              <a:ext uri="{FF2B5EF4-FFF2-40B4-BE49-F238E27FC236}">
                <a16:creationId xmlns="" xmlns:a16="http://schemas.microsoft.com/office/drawing/2014/main" id="{D837D4E5-DF51-2303-FBB3-B266668F91B7}"/>
              </a:ext>
            </a:extLst>
          </p:cNvPr>
          <p:cNvSpPr/>
          <p:nvPr/>
        </p:nvSpPr>
        <p:spPr>
          <a:xfrm flipH="1">
            <a:off x="7712671" y="3863784"/>
            <a:ext cx="91745" cy="91491"/>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9" name="Ellipse 718">
            <a:extLst>
              <a:ext uri="{FF2B5EF4-FFF2-40B4-BE49-F238E27FC236}">
                <a16:creationId xmlns="" xmlns:a16="http://schemas.microsoft.com/office/drawing/2014/main" id="{B5435B45-87AB-5EAD-3B09-AC220BE75042}"/>
              </a:ext>
            </a:extLst>
          </p:cNvPr>
          <p:cNvSpPr/>
          <p:nvPr/>
        </p:nvSpPr>
        <p:spPr>
          <a:xfrm>
            <a:off x="7080806" y="3429379"/>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0" name="Ellipse 719">
            <a:extLst>
              <a:ext uri="{FF2B5EF4-FFF2-40B4-BE49-F238E27FC236}">
                <a16:creationId xmlns="" xmlns:a16="http://schemas.microsoft.com/office/drawing/2014/main" id="{48AED903-EFE4-0800-95CD-E03F8C8611A8}"/>
              </a:ext>
            </a:extLst>
          </p:cNvPr>
          <p:cNvSpPr/>
          <p:nvPr/>
        </p:nvSpPr>
        <p:spPr>
          <a:xfrm>
            <a:off x="7312462" y="2972410"/>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1" name="Ellipse 720">
            <a:extLst>
              <a:ext uri="{FF2B5EF4-FFF2-40B4-BE49-F238E27FC236}">
                <a16:creationId xmlns="" xmlns:a16="http://schemas.microsoft.com/office/drawing/2014/main" id="{1258D882-2E8A-1650-F93A-4AD3B248948F}"/>
              </a:ext>
            </a:extLst>
          </p:cNvPr>
          <p:cNvSpPr/>
          <p:nvPr/>
        </p:nvSpPr>
        <p:spPr>
          <a:xfrm>
            <a:off x="7640934" y="3213041"/>
            <a:ext cx="113121" cy="116807"/>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2" name="Ellipse 721">
            <a:extLst>
              <a:ext uri="{FF2B5EF4-FFF2-40B4-BE49-F238E27FC236}">
                <a16:creationId xmlns="" xmlns:a16="http://schemas.microsoft.com/office/drawing/2014/main" id="{C3E77031-C886-22A1-AD26-526315364333}"/>
              </a:ext>
            </a:extLst>
          </p:cNvPr>
          <p:cNvSpPr/>
          <p:nvPr/>
        </p:nvSpPr>
        <p:spPr>
          <a:xfrm>
            <a:off x="5417776" y="2853191"/>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3" name="Ellipse 722">
            <a:extLst>
              <a:ext uri="{FF2B5EF4-FFF2-40B4-BE49-F238E27FC236}">
                <a16:creationId xmlns="" xmlns:a16="http://schemas.microsoft.com/office/drawing/2014/main" id="{1DB93193-3E26-77E2-E192-D270180F44EE}"/>
              </a:ext>
            </a:extLst>
          </p:cNvPr>
          <p:cNvSpPr/>
          <p:nvPr/>
        </p:nvSpPr>
        <p:spPr>
          <a:xfrm>
            <a:off x="7028577" y="2854644"/>
            <a:ext cx="113121" cy="116807"/>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hteck 2">
            <a:extLst>
              <a:ext uri="{FF2B5EF4-FFF2-40B4-BE49-F238E27FC236}">
                <a16:creationId xmlns="" xmlns:a16="http://schemas.microsoft.com/office/drawing/2014/main" id="{FF6E1DBC-E19C-2D61-CBE8-7FFDC5712502}"/>
              </a:ext>
            </a:extLst>
          </p:cNvPr>
          <p:cNvSpPr/>
          <p:nvPr/>
        </p:nvSpPr>
        <p:spPr>
          <a:xfrm>
            <a:off x="9296863" y="2753285"/>
            <a:ext cx="132513" cy="13310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2" name="Ellipse 531">
            <a:extLst>
              <a:ext uri="{FF2B5EF4-FFF2-40B4-BE49-F238E27FC236}">
                <a16:creationId xmlns="" xmlns:a16="http://schemas.microsoft.com/office/drawing/2014/main" id="{9721F237-C696-E25E-3416-3622AFE26E07}"/>
              </a:ext>
            </a:extLst>
          </p:cNvPr>
          <p:cNvSpPr/>
          <p:nvPr/>
        </p:nvSpPr>
        <p:spPr>
          <a:xfrm>
            <a:off x="8783620" y="3638769"/>
            <a:ext cx="75939" cy="7660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3" name="Ellipse 542">
            <a:extLst>
              <a:ext uri="{FF2B5EF4-FFF2-40B4-BE49-F238E27FC236}">
                <a16:creationId xmlns="" xmlns:a16="http://schemas.microsoft.com/office/drawing/2014/main" id="{6086DD33-314D-5A11-D425-6D20C1825527}"/>
              </a:ext>
            </a:extLst>
          </p:cNvPr>
          <p:cNvSpPr/>
          <p:nvPr/>
        </p:nvSpPr>
        <p:spPr>
          <a:xfrm>
            <a:off x="8659565" y="3699162"/>
            <a:ext cx="75939" cy="7660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5" name="Ellipse 724">
            <a:extLst>
              <a:ext uri="{FF2B5EF4-FFF2-40B4-BE49-F238E27FC236}">
                <a16:creationId xmlns="" xmlns:a16="http://schemas.microsoft.com/office/drawing/2014/main" id="{8FA7296F-A40F-E749-65C4-AAE649C3E048}"/>
              </a:ext>
            </a:extLst>
          </p:cNvPr>
          <p:cNvSpPr/>
          <p:nvPr/>
        </p:nvSpPr>
        <p:spPr>
          <a:xfrm>
            <a:off x="8765238" y="3561219"/>
            <a:ext cx="463980" cy="429460"/>
          </a:xfrm>
          <a:prstGeom prst="ellipse">
            <a:avLst/>
          </a:prstGeom>
          <a:solidFill>
            <a:srgbClr val="9DC3E6">
              <a:alpha val="67843"/>
            </a:srgbClr>
          </a:solidFill>
          <a:ln w="28575">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1" name="Ellipse 540">
            <a:extLst>
              <a:ext uri="{FF2B5EF4-FFF2-40B4-BE49-F238E27FC236}">
                <a16:creationId xmlns="" xmlns:a16="http://schemas.microsoft.com/office/drawing/2014/main" id="{ADA0EB88-8B49-5FCF-3E87-73C9DB654F7B}"/>
              </a:ext>
            </a:extLst>
          </p:cNvPr>
          <p:cNvSpPr/>
          <p:nvPr/>
        </p:nvSpPr>
        <p:spPr>
          <a:xfrm>
            <a:off x="9026385" y="3779693"/>
            <a:ext cx="74879" cy="74196"/>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4" name="Ellipse 563">
            <a:extLst>
              <a:ext uri="{FF2B5EF4-FFF2-40B4-BE49-F238E27FC236}">
                <a16:creationId xmlns="" xmlns:a16="http://schemas.microsoft.com/office/drawing/2014/main" id="{0AA9201A-A069-5B2D-3F18-D9DC3E33585F}"/>
              </a:ext>
            </a:extLst>
          </p:cNvPr>
          <p:cNvSpPr/>
          <p:nvPr/>
        </p:nvSpPr>
        <p:spPr>
          <a:xfrm>
            <a:off x="8878666" y="3765249"/>
            <a:ext cx="74879" cy="74196"/>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6" name="Freihandform: Form 755">
            <a:extLst>
              <a:ext uri="{FF2B5EF4-FFF2-40B4-BE49-F238E27FC236}">
                <a16:creationId xmlns="" xmlns:a16="http://schemas.microsoft.com/office/drawing/2014/main" id="{8E4578E9-D48B-9C44-23ED-7EE051342AB0}"/>
              </a:ext>
            </a:extLst>
          </p:cNvPr>
          <p:cNvSpPr/>
          <p:nvPr/>
        </p:nvSpPr>
        <p:spPr>
          <a:xfrm rot="5400000">
            <a:off x="3319787" y="2489673"/>
            <a:ext cx="1250884" cy="45719"/>
          </a:xfrm>
          <a:custGeom>
            <a:avLst/>
            <a:gdLst>
              <a:gd name="connsiteX0" fmla="*/ 0 w 6911340"/>
              <a:gd name="connsiteY0" fmla="*/ 335281 h 717642"/>
              <a:gd name="connsiteX1" fmla="*/ 396240 w 6911340"/>
              <a:gd name="connsiteY1" fmla="*/ 708661 h 717642"/>
              <a:gd name="connsiteX2" fmla="*/ 1150620 w 6911340"/>
              <a:gd name="connsiteY2" fmla="*/ 1 h 717642"/>
              <a:gd name="connsiteX3" fmla="*/ 1920240 w 6911340"/>
              <a:gd name="connsiteY3" fmla="*/ 701041 h 717642"/>
              <a:gd name="connsiteX4" fmla="*/ 2689860 w 6911340"/>
              <a:gd name="connsiteY4" fmla="*/ 15241 h 717642"/>
              <a:gd name="connsiteX5" fmla="*/ 3467100 w 6911340"/>
              <a:gd name="connsiteY5" fmla="*/ 685801 h 717642"/>
              <a:gd name="connsiteX6" fmla="*/ 4221480 w 6911340"/>
              <a:gd name="connsiteY6" fmla="*/ 15241 h 717642"/>
              <a:gd name="connsiteX7" fmla="*/ 4991100 w 6911340"/>
              <a:gd name="connsiteY7" fmla="*/ 693421 h 717642"/>
              <a:gd name="connsiteX8" fmla="*/ 5760720 w 6911340"/>
              <a:gd name="connsiteY8" fmla="*/ 7621 h 717642"/>
              <a:gd name="connsiteX9" fmla="*/ 6530340 w 6911340"/>
              <a:gd name="connsiteY9" fmla="*/ 693421 h 717642"/>
              <a:gd name="connsiteX10" fmla="*/ 6911340 w 6911340"/>
              <a:gd name="connsiteY10" fmla="*/ 350521 h 71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11340" h="717642">
                <a:moveTo>
                  <a:pt x="0" y="335281"/>
                </a:moveTo>
                <a:cubicBezTo>
                  <a:pt x="102235" y="549911"/>
                  <a:pt x="204470" y="764541"/>
                  <a:pt x="396240" y="708661"/>
                </a:cubicBezTo>
                <a:cubicBezTo>
                  <a:pt x="588010" y="652781"/>
                  <a:pt x="896620" y="1271"/>
                  <a:pt x="1150620" y="1"/>
                </a:cubicBezTo>
                <a:cubicBezTo>
                  <a:pt x="1404620" y="-1269"/>
                  <a:pt x="1663700" y="698501"/>
                  <a:pt x="1920240" y="701041"/>
                </a:cubicBezTo>
                <a:cubicBezTo>
                  <a:pt x="2176780" y="703581"/>
                  <a:pt x="2432050" y="17781"/>
                  <a:pt x="2689860" y="15241"/>
                </a:cubicBezTo>
                <a:cubicBezTo>
                  <a:pt x="2947670" y="12701"/>
                  <a:pt x="3211830" y="685801"/>
                  <a:pt x="3467100" y="685801"/>
                </a:cubicBezTo>
                <a:cubicBezTo>
                  <a:pt x="3722370" y="685801"/>
                  <a:pt x="3967480" y="13971"/>
                  <a:pt x="4221480" y="15241"/>
                </a:cubicBezTo>
                <a:cubicBezTo>
                  <a:pt x="4475480" y="16511"/>
                  <a:pt x="4734560" y="694691"/>
                  <a:pt x="4991100" y="693421"/>
                </a:cubicBezTo>
                <a:cubicBezTo>
                  <a:pt x="5247640" y="692151"/>
                  <a:pt x="5504180" y="7621"/>
                  <a:pt x="5760720" y="7621"/>
                </a:cubicBezTo>
                <a:cubicBezTo>
                  <a:pt x="6017260" y="7621"/>
                  <a:pt x="6338570" y="636271"/>
                  <a:pt x="6530340" y="693421"/>
                </a:cubicBezTo>
                <a:cubicBezTo>
                  <a:pt x="6722110" y="750571"/>
                  <a:pt x="6816725" y="550546"/>
                  <a:pt x="6911340" y="350521"/>
                </a:cubicBezTo>
              </a:path>
            </a:pathLst>
          </a:custGeom>
          <a:noFill/>
          <a:ln w="952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7" name="Freihandform: Form 756">
            <a:extLst>
              <a:ext uri="{FF2B5EF4-FFF2-40B4-BE49-F238E27FC236}">
                <a16:creationId xmlns="" xmlns:a16="http://schemas.microsoft.com/office/drawing/2014/main" id="{BE942BA8-2461-54BF-C23A-749BE861557D}"/>
              </a:ext>
            </a:extLst>
          </p:cNvPr>
          <p:cNvSpPr/>
          <p:nvPr/>
        </p:nvSpPr>
        <p:spPr>
          <a:xfrm rot="5400000">
            <a:off x="3316569" y="3613509"/>
            <a:ext cx="1250884" cy="45719"/>
          </a:xfrm>
          <a:custGeom>
            <a:avLst/>
            <a:gdLst>
              <a:gd name="connsiteX0" fmla="*/ 0 w 6911340"/>
              <a:gd name="connsiteY0" fmla="*/ 335281 h 717642"/>
              <a:gd name="connsiteX1" fmla="*/ 396240 w 6911340"/>
              <a:gd name="connsiteY1" fmla="*/ 708661 h 717642"/>
              <a:gd name="connsiteX2" fmla="*/ 1150620 w 6911340"/>
              <a:gd name="connsiteY2" fmla="*/ 1 h 717642"/>
              <a:gd name="connsiteX3" fmla="*/ 1920240 w 6911340"/>
              <a:gd name="connsiteY3" fmla="*/ 701041 h 717642"/>
              <a:gd name="connsiteX4" fmla="*/ 2689860 w 6911340"/>
              <a:gd name="connsiteY4" fmla="*/ 15241 h 717642"/>
              <a:gd name="connsiteX5" fmla="*/ 3467100 w 6911340"/>
              <a:gd name="connsiteY5" fmla="*/ 685801 h 717642"/>
              <a:gd name="connsiteX6" fmla="*/ 4221480 w 6911340"/>
              <a:gd name="connsiteY6" fmla="*/ 15241 h 717642"/>
              <a:gd name="connsiteX7" fmla="*/ 4991100 w 6911340"/>
              <a:gd name="connsiteY7" fmla="*/ 693421 h 717642"/>
              <a:gd name="connsiteX8" fmla="*/ 5760720 w 6911340"/>
              <a:gd name="connsiteY8" fmla="*/ 7621 h 717642"/>
              <a:gd name="connsiteX9" fmla="*/ 6530340 w 6911340"/>
              <a:gd name="connsiteY9" fmla="*/ 693421 h 717642"/>
              <a:gd name="connsiteX10" fmla="*/ 6911340 w 6911340"/>
              <a:gd name="connsiteY10" fmla="*/ 350521 h 71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11340" h="717642">
                <a:moveTo>
                  <a:pt x="0" y="335281"/>
                </a:moveTo>
                <a:cubicBezTo>
                  <a:pt x="102235" y="549911"/>
                  <a:pt x="204470" y="764541"/>
                  <a:pt x="396240" y="708661"/>
                </a:cubicBezTo>
                <a:cubicBezTo>
                  <a:pt x="588010" y="652781"/>
                  <a:pt x="896620" y="1271"/>
                  <a:pt x="1150620" y="1"/>
                </a:cubicBezTo>
                <a:cubicBezTo>
                  <a:pt x="1404620" y="-1269"/>
                  <a:pt x="1663700" y="698501"/>
                  <a:pt x="1920240" y="701041"/>
                </a:cubicBezTo>
                <a:cubicBezTo>
                  <a:pt x="2176780" y="703581"/>
                  <a:pt x="2432050" y="17781"/>
                  <a:pt x="2689860" y="15241"/>
                </a:cubicBezTo>
                <a:cubicBezTo>
                  <a:pt x="2947670" y="12701"/>
                  <a:pt x="3211830" y="685801"/>
                  <a:pt x="3467100" y="685801"/>
                </a:cubicBezTo>
                <a:cubicBezTo>
                  <a:pt x="3722370" y="685801"/>
                  <a:pt x="3967480" y="13971"/>
                  <a:pt x="4221480" y="15241"/>
                </a:cubicBezTo>
                <a:cubicBezTo>
                  <a:pt x="4475480" y="16511"/>
                  <a:pt x="4734560" y="694691"/>
                  <a:pt x="4991100" y="693421"/>
                </a:cubicBezTo>
                <a:cubicBezTo>
                  <a:pt x="5247640" y="692151"/>
                  <a:pt x="5504180" y="7621"/>
                  <a:pt x="5760720" y="7621"/>
                </a:cubicBezTo>
                <a:cubicBezTo>
                  <a:pt x="6017260" y="7621"/>
                  <a:pt x="6338570" y="636271"/>
                  <a:pt x="6530340" y="693421"/>
                </a:cubicBezTo>
                <a:cubicBezTo>
                  <a:pt x="6722110" y="750571"/>
                  <a:pt x="6816725" y="550546"/>
                  <a:pt x="6911340" y="350521"/>
                </a:cubicBezTo>
              </a:path>
            </a:pathLst>
          </a:custGeom>
          <a:noFill/>
          <a:ln w="952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8" name="Freihandform: Form 757">
            <a:extLst>
              <a:ext uri="{FF2B5EF4-FFF2-40B4-BE49-F238E27FC236}">
                <a16:creationId xmlns="" xmlns:a16="http://schemas.microsoft.com/office/drawing/2014/main" id="{F1565E77-649F-44F1-A67C-2FA58A35A447}"/>
              </a:ext>
            </a:extLst>
          </p:cNvPr>
          <p:cNvSpPr/>
          <p:nvPr/>
        </p:nvSpPr>
        <p:spPr>
          <a:xfrm rot="5400000">
            <a:off x="3315672" y="4452759"/>
            <a:ext cx="1250884" cy="45719"/>
          </a:xfrm>
          <a:custGeom>
            <a:avLst/>
            <a:gdLst>
              <a:gd name="connsiteX0" fmla="*/ 0 w 6911340"/>
              <a:gd name="connsiteY0" fmla="*/ 335281 h 717642"/>
              <a:gd name="connsiteX1" fmla="*/ 396240 w 6911340"/>
              <a:gd name="connsiteY1" fmla="*/ 708661 h 717642"/>
              <a:gd name="connsiteX2" fmla="*/ 1150620 w 6911340"/>
              <a:gd name="connsiteY2" fmla="*/ 1 h 717642"/>
              <a:gd name="connsiteX3" fmla="*/ 1920240 w 6911340"/>
              <a:gd name="connsiteY3" fmla="*/ 701041 h 717642"/>
              <a:gd name="connsiteX4" fmla="*/ 2689860 w 6911340"/>
              <a:gd name="connsiteY4" fmla="*/ 15241 h 717642"/>
              <a:gd name="connsiteX5" fmla="*/ 3467100 w 6911340"/>
              <a:gd name="connsiteY5" fmla="*/ 685801 h 717642"/>
              <a:gd name="connsiteX6" fmla="*/ 4221480 w 6911340"/>
              <a:gd name="connsiteY6" fmla="*/ 15241 h 717642"/>
              <a:gd name="connsiteX7" fmla="*/ 4991100 w 6911340"/>
              <a:gd name="connsiteY7" fmla="*/ 693421 h 717642"/>
              <a:gd name="connsiteX8" fmla="*/ 5760720 w 6911340"/>
              <a:gd name="connsiteY8" fmla="*/ 7621 h 717642"/>
              <a:gd name="connsiteX9" fmla="*/ 6530340 w 6911340"/>
              <a:gd name="connsiteY9" fmla="*/ 693421 h 717642"/>
              <a:gd name="connsiteX10" fmla="*/ 6911340 w 6911340"/>
              <a:gd name="connsiteY10" fmla="*/ 350521 h 71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11340" h="717642">
                <a:moveTo>
                  <a:pt x="0" y="335281"/>
                </a:moveTo>
                <a:cubicBezTo>
                  <a:pt x="102235" y="549911"/>
                  <a:pt x="204470" y="764541"/>
                  <a:pt x="396240" y="708661"/>
                </a:cubicBezTo>
                <a:cubicBezTo>
                  <a:pt x="588010" y="652781"/>
                  <a:pt x="896620" y="1271"/>
                  <a:pt x="1150620" y="1"/>
                </a:cubicBezTo>
                <a:cubicBezTo>
                  <a:pt x="1404620" y="-1269"/>
                  <a:pt x="1663700" y="698501"/>
                  <a:pt x="1920240" y="701041"/>
                </a:cubicBezTo>
                <a:cubicBezTo>
                  <a:pt x="2176780" y="703581"/>
                  <a:pt x="2432050" y="17781"/>
                  <a:pt x="2689860" y="15241"/>
                </a:cubicBezTo>
                <a:cubicBezTo>
                  <a:pt x="2947670" y="12701"/>
                  <a:pt x="3211830" y="685801"/>
                  <a:pt x="3467100" y="685801"/>
                </a:cubicBezTo>
                <a:cubicBezTo>
                  <a:pt x="3722370" y="685801"/>
                  <a:pt x="3967480" y="13971"/>
                  <a:pt x="4221480" y="15241"/>
                </a:cubicBezTo>
                <a:cubicBezTo>
                  <a:pt x="4475480" y="16511"/>
                  <a:pt x="4734560" y="694691"/>
                  <a:pt x="4991100" y="693421"/>
                </a:cubicBezTo>
                <a:cubicBezTo>
                  <a:pt x="5247640" y="692151"/>
                  <a:pt x="5504180" y="7621"/>
                  <a:pt x="5760720" y="7621"/>
                </a:cubicBezTo>
                <a:cubicBezTo>
                  <a:pt x="6017260" y="7621"/>
                  <a:pt x="6338570" y="636271"/>
                  <a:pt x="6530340" y="693421"/>
                </a:cubicBezTo>
                <a:cubicBezTo>
                  <a:pt x="6722110" y="750571"/>
                  <a:pt x="6816725" y="550546"/>
                  <a:pt x="6911340" y="350521"/>
                </a:cubicBezTo>
              </a:path>
            </a:pathLst>
          </a:custGeom>
          <a:noFill/>
          <a:ln w="952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fik 4">
            <a:extLst>
              <a:ext uri="{FF2B5EF4-FFF2-40B4-BE49-F238E27FC236}">
                <a16:creationId xmlns="" xmlns:a16="http://schemas.microsoft.com/office/drawing/2014/main" id="{0D8265D2-9D29-F5CC-9C1C-76EE0227AF65}"/>
              </a:ext>
            </a:extLst>
          </p:cNvPr>
          <p:cNvPicPr>
            <a:picLocks noChangeAspect="1"/>
          </p:cNvPicPr>
          <p:nvPr/>
        </p:nvPicPr>
        <p:blipFill rotWithShape="1">
          <a:blip r:embed="rId3"/>
          <a:srcRect l="-173098" t="83816" r="-2"/>
          <a:stretch/>
        </p:blipFill>
        <p:spPr>
          <a:xfrm>
            <a:off x="3801662" y="1341969"/>
            <a:ext cx="166495" cy="204247"/>
          </a:xfrm>
          <a:prstGeom prst="rect">
            <a:avLst/>
          </a:prstGeom>
        </p:spPr>
      </p:pic>
      <p:sp>
        <p:nvSpPr>
          <p:cNvPr id="567" name="Ellipse 566">
            <a:extLst>
              <a:ext uri="{FF2B5EF4-FFF2-40B4-BE49-F238E27FC236}">
                <a16:creationId xmlns="" xmlns:a16="http://schemas.microsoft.com/office/drawing/2014/main" id="{8CFD2276-7D14-4BE7-6148-4DD38A0FA913}"/>
              </a:ext>
            </a:extLst>
          </p:cNvPr>
          <p:cNvSpPr/>
          <p:nvPr/>
        </p:nvSpPr>
        <p:spPr>
          <a:xfrm>
            <a:off x="3430350" y="2976300"/>
            <a:ext cx="135603" cy="160460"/>
          </a:xfrm>
          <a:prstGeom prst="ellipse">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9" name="Ellipse 568">
            <a:extLst>
              <a:ext uri="{FF2B5EF4-FFF2-40B4-BE49-F238E27FC236}">
                <a16:creationId xmlns="" xmlns:a16="http://schemas.microsoft.com/office/drawing/2014/main" id="{BD32B143-0F49-2038-5065-CFC42E4B1A9B}"/>
              </a:ext>
            </a:extLst>
          </p:cNvPr>
          <p:cNvSpPr/>
          <p:nvPr/>
        </p:nvSpPr>
        <p:spPr>
          <a:xfrm>
            <a:off x="3462991" y="3645687"/>
            <a:ext cx="136749" cy="154631"/>
          </a:xfrm>
          <a:prstGeom prst="ellipse">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4" name="Ellipse 353">
            <a:extLst>
              <a:ext uri="{FF2B5EF4-FFF2-40B4-BE49-F238E27FC236}">
                <a16:creationId xmlns="" xmlns:a16="http://schemas.microsoft.com/office/drawing/2014/main" id="{44D1867A-A7D9-CD3A-B3BD-397400274724}"/>
              </a:ext>
            </a:extLst>
          </p:cNvPr>
          <p:cNvSpPr/>
          <p:nvPr/>
        </p:nvSpPr>
        <p:spPr>
          <a:xfrm>
            <a:off x="3471606" y="3026266"/>
            <a:ext cx="53965" cy="54480"/>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7" name="Ellipse 356">
            <a:extLst>
              <a:ext uri="{FF2B5EF4-FFF2-40B4-BE49-F238E27FC236}">
                <a16:creationId xmlns="" xmlns:a16="http://schemas.microsoft.com/office/drawing/2014/main" id="{E0C5674D-BFAE-0A5B-62D1-71B2A306BFBD}"/>
              </a:ext>
            </a:extLst>
          </p:cNvPr>
          <p:cNvSpPr/>
          <p:nvPr/>
        </p:nvSpPr>
        <p:spPr>
          <a:xfrm>
            <a:off x="3506345" y="3705253"/>
            <a:ext cx="53965" cy="54480"/>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0" name="Ellipse 569">
            <a:extLst>
              <a:ext uri="{FF2B5EF4-FFF2-40B4-BE49-F238E27FC236}">
                <a16:creationId xmlns="" xmlns:a16="http://schemas.microsoft.com/office/drawing/2014/main" id="{F65CC79A-C1A2-2359-3084-92D447B2438C}"/>
              </a:ext>
            </a:extLst>
          </p:cNvPr>
          <p:cNvSpPr/>
          <p:nvPr/>
        </p:nvSpPr>
        <p:spPr>
          <a:xfrm>
            <a:off x="3926037" y="3019342"/>
            <a:ext cx="53965" cy="54480"/>
          </a:xfrm>
          <a:prstGeom prst="ellipse">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7" name="Ellipse 576">
            <a:extLst>
              <a:ext uri="{FF2B5EF4-FFF2-40B4-BE49-F238E27FC236}">
                <a16:creationId xmlns="" xmlns:a16="http://schemas.microsoft.com/office/drawing/2014/main" id="{535EBC3C-C492-3504-71A4-84171981F0C1}"/>
              </a:ext>
            </a:extLst>
          </p:cNvPr>
          <p:cNvSpPr/>
          <p:nvPr/>
        </p:nvSpPr>
        <p:spPr>
          <a:xfrm>
            <a:off x="3924065" y="3322847"/>
            <a:ext cx="53965" cy="54480"/>
          </a:xfrm>
          <a:prstGeom prst="ellipse">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6" name="Ellipse 595">
            <a:extLst>
              <a:ext uri="{FF2B5EF4-FFF2-40B4-BE49-F238E27FC236}">
                <a16:creationId xmlns="" xmlns:a16="http://schemas.microsoft.com/office/drawing/2014/main" id="{8EEEDD22-AD77-7985-38DC-A14D6C63EBC9}"/>
              </a:ext>
            </a:extLst>
          </p:cNvPr>
          <p:cNvSpPr/>
          <p:nvPr/>
        </p:nvSpPr>
        <p:spPr>
          <a:xfrm>
            <a:off x="3921372" y="3601192"/>
            <a:ext cx="53965" cy="54480"/>
          </a:xfrm>
          <a:prstGeom prst="ellipse">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6" name="Ellipse 635">
            <a:extLst>
              <a:ext uri="{FF2B5EF4-FFF2-40B4-BE49-F238E27FC236}">
                <a16:creationId xmlns="" xmlns:a16="http://schemas.microsoft.com/office/drawing/2014/main" id="{575BB3C6-8D9C-1A7B-16F8-CDA054579852}"/>
              </a:ext>
            </a:extLst>
          </p:cNvPr>
          <p:cNvSpPr/>
          <p:nvPr/>
        </p:nvSpPr>
        <p:spPr>
          <a:xfrm>
            <a:off x="3926036" y="3859609"/>
            <a:ext cx="53965" cy="54480"/>
          </a:xfrm>
          <a:prstGeom prst="ellipse">
            <a:avLst/>
          </a:prstGeom>
          <a:solidFill>
            <a:schemeClr val="accent5">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6" name="Freihandform: Form 725">
            <a:extLst>
              <a:ext uri="{FF2B5EF4-FFF2-40B4-BE49-F238E27FC236}">
                <a16:creationId xmlns="" xmlns:a16="http://schemas.microsoft.com/office/drawing/2014/main" id="{B99BC83E-9BD7-6A0E-1E68-91AA96949665}"/>
              </a:ext>
            </a:extLst>
          </p:cNvPr>
          <p:cNvSpPr/>
          <p:nvPr/>
        </p:nvSpPr>
        <p:spPr>
          <a:xfrm flipH="1" flipV="1">
            <a:off x="3458386" y="3661940"/>
            <a:ext cx="151516" cy="155022"/>
          </a:xfrm>
          <a:custGeom>
            <a:avLst/>
            <a:gdLst>
              <a:gd name="connsiteX0" fmla="*/ 2130951 w 4219292"/>
              <a:gd name="connsiteY0" fmla="*/ 484 h 3805601"/>
              <a:gd name="connsiteX1" fmla="*/ 2779020 w 4219292"/>
              <a:gd name="connsiteY1" fmla="*/ 373347 h 3805601"/>
              <a:gd name="connsiteX2" fmla="*/ 3489234 w 4219292"/>
              <a:gd name="connsiteY2" fmla="*/ 355591 h 3805601"/>
              <a:gd name="connsiteX3" fmla="*/ 3720053 w 4219292"/>
              <a:gd name="connsiteY3" fmla="*/ 1154582 h 3805601"/>
              <a:gd name="connsiteX4" fmla="*/ 4217203 w 4219292"/>
              <a:gd name="connsiteY4" fmla="*/ 1580710 h 3805601"/>
              <a:gd name="connsiteX5" fmla="*/ 3906485 w 4219292"/>
              <a:gd name="connsiteY5" fmla="*/ 2184391 h 3805601"/>
              <a:gd name="connsiteX6" fmla="*/ 4119549 w 4219292"/>
              <a:gd name="connsiteY6" fmla="*/ 2867972 h 3805601"/>
              <a:gd name="connsiteX7" fmla="*/ 3214026 w 4219292"/>
              <a:gd name="connsiteY7" fmla="*/ 3276345 h 3805601"/>
              <a:gd name="connsiteX8" fmla="*/ 2805653 w 4219292"/>
              <a:gd name="connsiteY8" fmla="*/ 3800127 h 3805601"/>
              <a:gd name="connsiteX9" fmla="*/ 1642679 w 4219292"/>
              <a:gd name="connsiteY9" fmla="*/ 3542675 h 3805601"/>
              <a:gd name="connsiteX10" fmla="*/ 541848 w 4219292"/>
              <a:gd name="connsiteY10" fmla="*/ 3418387 h 3805601"/>
              <a:gd name="connsiteX11" fmla="*/ 595114 w 4219292"/>
              <a:gd name="connsiteY11" fmla="*/ 2317556 h 3805601"/>
              <a:gd name="connsiteX12" fmla="*/ 310 w 4219292"/>
              <a:gd name="connsiteY12" fmla="*/ 1784896 h 3805601"/>
              <a:gd name="connsiteX13" fmla="*/ 683890 w 4219292"/>
              <a:gd name="connsiteY13" fmla="*/ 1225603 h 3805601"/>
              <a:gd name="connsiteX14" fmla="*/ 710523 w 4219292"/>
              <a:gd name="connsiteY14" fmla="*/ 328958 h 3805601"/>
              <a:gd name="connsiteX15" fmla="*/ 1775844 w 4219292"/>
              <a:gd name="connsiteY15" fmla="*/ 462123 h 3805601"/>
              <a:gd name="connsiteX16" fmla="*/ 2130951 w 4219292"/>
              <a:gd name="connsiteY16" fmla="*/ 484 h 3805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9292" h="3805601">
                <a:moveTo>
                  <a:pt x="2130951" y="484"/>
                </a:moveTo>
                <a:cubicBezTo>
                  <a:pt x="2298147" y="-14312"/>
                  <a:pt x="2552640" y="314163"/>
                  <a:pt x="2779020" y="373347"/>
                </a:cubicBezTo>
                <a:cubicBezTo>
                  <a:pt x="3005400" y="432531"/>
                  <a:pt x="3332395" y="225385"/>
                  <a:pt x="3489234" y="355591"/>
                </a:cubicBezTo>
                <a:cubicBezTo>
                  <a:pt x="3646073" y="485797"/>
                  <a:pt x="3598725" y="950396"/>
                  <a:pt x="3720053" y="1154582"/>
                </a:cubicBezTo>
                <a:cubicBezTo>
                  <a:pt x="3841381" y="1358769"/>
                  <a:pt x="4186131" y="1409075"/>
                  <a:pt x="4217203" y="1580710"/>
                </a:cubicBezTo>
                <a:cubicBezTo>
                  <a:pt x="4248275" y="1752345"/>
                  <a:pt x="3922761" y="1969847"/>
                  <a:pt x="3906485" y="2184391"/>
                </a:cubicBezTo>
                <a:cubicBezTo>
                  <a:pt x="3890209" y="2398935"/>
                  <a:pt x="4234959" y="2685980"/>
                  <a:pt x="4119549" y="2867972"/>
                </a:cubicBezTo>
                <a:cubicBezTo>
                  <a:pt x="4004139" y="3049964"/>
                  <a:pt x="3433009" y="3120986"/>
                  <a:pt x="3214026" y="3276345"/>
                </a:cubicBezTo>
                <a:cubicBezTo>
                  <a:pt x="2995043" y="3431704"/>
                  <a:pt x="3067544" y="3755739"/>
                  <a:pt x="2805653" y="3800127"/>
                </a:cubicBezTo>
                <a:cubicBezTo>
                  <a:pt x="2543762" y="3844515"/>
                  <a:pt x="2019980" y="3606298"/>
                  <a:pt x="1642679" y="3542675"/>
                </a:cubicBezTo>
                <a:cubicBezTo>
                  <a:pt x="1265378" y="3479052"/>
                  <a:pt x="716442" y="3622574"/>
                  <a:pt x="541848" y="3418387"/>
                </a:cubicBezTo>
                <a:cubicBezTo>
                  <a:pt x="367254" y="3214201"/>
                  <a:pt x="685370" y="2589805"/>
                  <a:pt x="595114" y="2317556"/>
                </a:cubicBezTo>
                <a:cubicBezTo>
                  <a:pt x="504858" y="2045307"/>
                  <a:pt x="-14486" y="1966888"/>
                  <a:pt x="310" y="1784896"/>
                </a:cubicBezTo>
                <a:cubicBezTo>
                  <a:pt x="15106" y="1602904"/>
                  <a:pt x="565521" y="1468259"/>
                  <a:pt x="683890" y="1225603"/>
                </a:cubicBezTo>
                <a:cubicBezTo>
                  <a:pt x="802259" y="982947"/>
                  <a:pt x="528531" y="456205"/>
                  <a:pt x="710523" y="328958"/>
                </a:cubicBezTo>
                <a:cubicBezTo>
                  <a:pt x="892515" y="201711"/>
                  <a:pt x="1537626" y="512430"/>
                  <a:pt x="1775844" y="462123"/>
                </a:cubicBezTo>
                <a:cubicBezTo>
                  <a:pt x="2014061" y="411816"/>
                  <a:pt x="1963755" y="15280"/>
                  <a:pt x="2130951" y="484"/>
                </a:cubicBezTo>
                <a:close/>
              </a:path>
            </a:pathLst>
          </a:custGeom>
          <a:no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7" name="Freihandform: Form 726">
            <a:extLst>
              <a:ext uri="{FF2B5EF4-FFF2-40B4-BE49-F238E27FC236}">
                <a16:creationId xmlns="" xmlns:a16="http://schemas.microsoft.com/office/drawing/2014/main" id="{B1800F22-7C65-34FA-9D64-BBC93E18EA4F}"/>
              </a:ext>
            </a:extLst>
          </p:cNvPr>
          <p:cNvSpPr/>
          <p:nvPr/>
        </p:nvSpPr>
        <p:spPr>
          <a:xfrm rot="12869282" flipH="1" flipV="1">
            <a:off x="3423476" y="2970328"/>
            <a:ext cx="151516" cy="155022"/>
          </a:xfrm>
          <a:custGeom>
            <a:avLst/>
            <a:gdLst>
              <a:gd name="connsiteX0" fmla="*/ 2130951 w 4219292"/>
              <a:gd name="connsiteY0" fmla="*/ 484 h 3805601"/>
              <a:gd name="connsiteX1" fmla="*/ 2779020 w 4219292"/>
              <a:gd name="connsiteY1" fmla="*/ 373347 h 3805601"/>
              <a:gd name="connsiteX2" fmla="*/ 3489234 w 4219292"/>
              <a:gd name="connsiteY2" fmla="*/ 355591 h 3805601"/>
              <a:gd name="connsiteX3" fmla="*/ 3720053 w 4219292"/>
              <a:gd name="connsiteY3" fmla="*/ 1154582 h 3805601"/>
              <a:gd name="connsiteX4" fmla="*/ 4217203 w 4219292"/>
              <a:gd name="connsiteY4" fmla="*/ 1580710 h 3805601"/>
              <a:gd name="connsiteX5" fmla="*/ 3906485 w 4219292"/>
              <a:gd name="connsiteY5" fmla="*/ 2184391 h 3805601"/>
              <a:gd name="connsiteX6" fmla="*/ 4119549 w 4219292"/>
              <a:gd name="connsiteY6" fmla="*/ 2867972 h 3805601"/>
              <a:gd name="connsiteX7" fmla="*/ 3214026 w 4219292"/>
              <a:gd name="connsiteY7" fmla="*/ 3276345 h 3805601"/>
              <a:gd name="connsiteX8" fmla="*/ 2805653 w 4219292"/>
              <a:gd name="connsiteY8" fmla="*/ 3800127 h 3805601"/>
              <a:gd name="connsiteX9" fmla="*/ 1642679 w 4219292"/>
              <a:gd name="connsiteY9" fmla="*/ 3542675 h 3805601"/>
              <a:gd name="connsiteX10" fmla="*/ 541848 w 4219292"/>
              <a:gd name="connsiteY10" fmla="*/ 3418387 h 3805601"/>
              <a:gd name="connsiteX11" fmla="*/ 595114 w 4219292"/>
              <a:gd name="connsiteY11" fmla="*/ 2317556 h 3805601"/>
              <a:gd name="connsiteX12" fmla="*/ 310 w 4219292"/>
              <a:gd name="connsiteY12" fmla="*/ 1784896 h 3805601"/>
              <a:gd name="connsiteX13" fmla="*/ 683890 w 4219292"/>
              <a:gd name="connsiteY13" fmla="*/ 1225603 h 3805601"/>
              <a:gd name="connsiteX14" fmla="*/ 710523 w 4219292"/>
              <a:gd name="connsiteY14" fmla="*/ 328958 h 3805601"/>
              <a:gd name="connsiteX15" fmla="*/ 1775844 w 4219292"/>
              <a:gd name="connsiteY15" fmla="*/ 462123 h 3805601"/>
              <a:gd name="connsiteX16" fmla="*/ 2130951 w 4219292"/>
              <a:gd name="connsiteY16" fmla="*/ 484 h 3805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9292" h="3805601">
                <a:moveTo>
                  <a:pt x="2130951" y="484"/>
                </a:moveTo>
                <a:cubicBezTo>
                  <a:pt x="2298147" y="-14312"/>
                  <a:pt x="2552640" y="314163"/>
                  <a:pt x="2779020" y="373347"/>
                </a:cubicBezTo>
                <a:cubicBezTo>
                  <a:pt x="3005400" y="432531"/>
                  <a:pt x="3332395" y="225385"/>
                  <a:pt x="3489234" y="355591"/>
                </a:cubicBezTo>
                <a:cubicBezTo>
                  <a:pt x="3646073" y="485797"/>
                  <a:pt x="3598725" y="950396"/>
                  <a:pt x="3720053" y="1154582"/>
                </a:cubicBezTo>
                <a:cubicBezTo>
                  <a:pt x="3841381" y="1358769"/>
                  <a:pt x="4186131" y="1409075"/>
                  <a:pt x="4217203" y="1580710"/>
                </a:cubicBezTo>
                <a:cubicBezTo>
                  <a:pt x="4248275" y="1752345"/>
                  <a:pt x="3922761" y="1969847"/>
                  <a:pt x="3906485" y="2184391"/>
                </a:cubicBezTo>
                <a:cubicBezTo>
                  <a:pt x="3890209" y="2398935"/>
                  <a:pt x="4234959" y="2685980"/>
                  <a:pt x="4119549" y="2867972"/>
                </a:cubicBezTo>
                <a:cubicBezTo>
                  <a:pt x="4004139" y="3049964"/>
                  <a:pt x="3433009" y="3120986"/>
                  <a:pt x="3214026" y="3276345"/>
                </a:cubicBezTo>
                <a:cubicBezTo>
                  <a:pt x="2995043" y="3431704"/>
                  <a:pt x="3067544" y="3755739"/>
                  <a:pt x="2805653" y="3800127"/>
                </a:cubicBezTo>
                <a:cubicBezTo>
                  <a:pt x="2543762" y="3844515"/>
                  <a:pt x="2019980" y="3606298"/>
                  <a:pt x="1642679" y="3542675"/>
                </a:cubicBezTo>
                <a:cubicBezTo>
                  <a:pt x="1265378" y="3479052"/>
                  <a:pt x="716442" y="3622574"/>
                  <a:pt x="541848" y="3418387"/>
                </a:cubicBezTo>
                <a:cubicBezTo>
                  <a:pt x="367254" y="3214201"/>
                  <a:pt x="685370" y="2589805"/>
                  <a:pt x="595114" y="2317556"/>
                </a:cubicBezTo>
                <a:cubicBezTo>
                  <a:pt x="504858" y="2045307"/>
                  <a:pt x="-14486" y="1966888"/>
                  <a:pt x="310" y="1784896"/>
                </a:cubicBezTo>
                <a:cubicBezTo>
                  <a:pt x="15106" y="1602904"/>
                  <a:pt x="565521" y="1468259"/>
                  <a:pt x="683890" y="1225603"/>
                </a:cubicBezTo>
                <a:cubicBezTo>
                  <a:pt x="802259" y="982947"/>
                  <a:pt x="528531" y="456205"/>
                  <a:pt x="710523" y="328958"/>
                </a:cubicBezTo>
                <a:cubicBezTo>
                  <a:pt x="892515" y="201711"/>
                  <a:pt x="1537626" y="512430"/>
                  <a:pt x="1775844" y="462123"/>
                </a:cubicBezTo>
                <a:cubicBezTo>
                  <a:pt x="2014061" y="411816"/>
                  <a:pt x="1963755" y="15280"/>
                  <a:pt x="2130951" y="484"/>
                </a:cubicBezTo>
                <a:close/>
              </a:path>
            </a:pathLst>
          </a:cu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8" name="Rechteck 727">
            <a:extLst>
              <a:ext uri="{FF2B5EF4-FFF2-40B4-BE49-F238E27FC236}">
                <a16:creationId xmlns="" xmlns:a16="http://schemas.microsoft.com/office/drawing/2014/main" id="{E285DA8B-7265-AA34-CD24-83BB9CA5E75D}"/>
              </a:ext>
            </a:extLst>
          </p:cNvPr>
          <p:cNvSpPr/>
          <p:nvPr/>
        </p:nvSpPr>
        <p:spPr>
          <a:xfrm>
            <a:off x="5257513" y="877054"/>
            <a:ext cx="1961418" cy="4162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9" name="Textfeld 728">
            <a:extLst>
              <a:ext uri="{FF2B5EF4-FFF2-40B4-BE49-F238E27FC236}">
                <a16:creationId xmlns="" xmlns:a16="http://schemas.microsoft.com/office/drawing/2014/main" id="{445D03EA-E7F0-2BC0-D802-BC4BAA94E579}"/>
              </a:ext>
            </a:extLst>
          </p:cNvPr>
          <p:cNvSpPr txBox="1"/>
          <p:nvPr/>
        </p:nvSpPr>
        <p:spPr>
          <a:xfrm>
            <a:off x="5375035" y="872095"/>
            <a:ext cx="1508579" cy="523220"/>
          </a:xfrm>
          <a:prstGeom prst="rect">
            <a:avLst/>
          </a:prstGeom>
          <a:noFill/>
        </p:spPr>
        <p:txBody>
          <a:bodyPr wrap="square" rtlCol="0">
            <a:spAutoFit/>
          </a:bodyPr>
          <a:lstStyle/>
          <a:p>
            <a:r>
              <a:rPr lang="de-DE" sz="2800" dirty="0">
                <a:solidFill>
                  <a:schemeClr val="accent3">
                    <a:lumMod val="50000"/>
                  </a:schemeClr>
                </a:solidFill>
                <a:latin typeface="Arial" panose="020B0604020202020204" pitchFamily="34" charset="0"/>
                <a:cs typeface="Arial" panose="020B0604020202020204" pitchFamily="34" charset="0"/>
              </a:rPr>
              <a:t>16 GHz</a:t>
            </a:r>
          </a:p>
        </p:txBody>
      </p:sp>
      <p:pic>
        <p:nvPicPr>
          <p:cNvPr id="4" name="Grafik 3">
            <a:extLst>
              <a:ext uri="{FF2B5EF4-FFF2-40B4-BE49-F238E27FC236}">
                <a16:creationId xmlns="" xmlns:a16="http://schemas.microsoft.com/office/drawing/2014/main" id="{ED8F18F4-E404-EE44-B58B-664BC1FB772D}"/>
              </a:ext>
            </a:extLst>
          </p:cNvPr>
          <p:cNvPicPr>
            <a:picLocks noChangeAspect="1"/>
          </p:cNvPicPr>
          <p:nvPr/>
        </p:nvPicPr>
        <p:blipFill rotWithShape="1">
          <a:blip r:embed="rId4">
            <a:extLst>
              <a:ext uri="{28A0092B-C50C-407E-A947-70E740481C1C}">
                <a14:useLocalDpi xmlns:a14="http://schemas.microsoft.com/office/drawing/2010/main" val="0"/>
              </a:ext>
            </a:extLst>
          </a:blip>
          <a:srcRect l="83052" t="34212" b="38725"/>
          <a:stretch/>
        </p:blipFill>
        <p:spPr>
          <a:xfrm>
            <a:off x="9526159" y="2435338"/>
            <a:ext cx="1494560" cy="1280243"/>
          </a:xfrm>
          <a:prstGeom prst="rect">
            <a:avLst/>
          </a:prstGeom>
        </p:spPr>
      </p:pic>
      <p:sp>
        <p:nvSpPr>
          <p:cNvPr id="14" name="Rechteck 13">
            <a:extLst>
              <a:ext uri="{FF2B5EF4-FFF2-40B4-BE49-F238E27FC236}">
                <a16:creationId xmlns="" xmlns:a16="http://schemas.microsoft.com/office/drawing/2014/main" id="{484A6DED-8325-0CFB-61A8-4C6F535120C5}"/>
              </a:ext>
            </a:extLst>
          </p:cNvPr>
          <p:cNvSpPr/>
          <p:nvPr/>
        </p:nvSpPr>
        <p:spPr>
          <a:xfrm>
            <a:off x="1336001" y="1514756"/>
            <a:ext cx="1721844" cy="3849723"/>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Untertitel 4">
            <a:extLst>
              <a:ext uri="{FF2B5EF4-FFF2-40B4-BE49-F238E27FC236}">
                <a16:creationId xmlns="" xmlns:a16="http://schemas.microsoft.com/office/drawing/2014/main" id="{AE1A06AA-4721-33B6-8AD1-F3F091FFD831}"/>
              </a:ext>
            </a:extLst>
          </p:cNvPr>
          <p:cNvSpPr txBox="1">
            <a:spLocks/>
          </p:cNvSpPr>
          <p:nvPr/>
        </p:nvSpPr>
        <p:spPr>
          <a:xfrm>
            <a:off x="4473309" y="2171981"/>
            <a:ext cx="1088756" cy="424732"/>
          </a:xfrm>
          <a:prstGeom prst="rect">
            <a:avLst/>
          </a:prstGeom>
          <a:solidFill>
            <a:schemeClr val="bg1"/>
          </a:solid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dirty="0">
                <a:solidFill>
                  <a:schemeClr val="accent3">
                    <a:lumMod val="50000"/>
                  </a:schemeClr>
                </a:solidFill>
                <a:latin typeface="Arial" panose="020B0604020202020204" pitchFamily="34" charset="0"/>
                <a:cs typeface="Arial" panose="020B0604020202020204" pitchFamily="34" charset="0"/>
              </a:rPr>
              <a:t>V</a:t>
            </a:r>
            <a:r>
              <a:rPr lang="de-DE" baseline="30000" dirty="0">
                <a:solidFill>
                  <a:schemeClr val="accent3">
                    <a:lumMod val="50000"/>
                  </a:schemeClr>
                </a:solidFill>
                <a:latin typeface="Arial" panose="020B0604020202020204" pitchFamily="34" charset="0"/>
                <a:cs typeface="Arial" panose="020B0604020202020204" pitchFamily="34" charset="0"/>
              </a:rPr>
              <a:t>+ </a:t>
            </a:r>
            <a:r>
              <a:rPr lang="de-DE" dirty="0">
                <a:solidFill>
                  <a:schemeClr val="accent3">
                    <a:lumMod val="50000"/>
                  </a:schemeClr>
                </a:solidFill>
                <a:latin typeface="Arial" panose="020B0604020202020204" pitchFamily="34" charset="0"/>
                <a:cs typeface="Arial" panose="020B0604020202020204" pitchFamily="34" charset="0"/>
              </a:rPr>
              <a:t>/ V</a:t>
            </a:r>
            <a:r>
              <a:rPr lang="de-DE" baseline="30000" dirty="0">
                <a:solidFill>
                  <a:schemeClr val="accent3">
                    <a:lumMod val="50000"/>
                  </a:schemeClr>
                </a:solidFill>
                <a:latin typeface="Arial" panose="020B0604020202020204" pitchFamily="34" charset="0"/>
                <a:cs typeface="Arial" panose="020B0604020202020204" pitchFamily="34" charset="0"/>
              </a:rPr>
              <a:t>-</a:t>
            </a:r>
            <a:endParaRPr lang="en-GB" baseline="30000" dirty="0">
              <a:solidFill>
                <a:schemeClr val="accent3">
                  <a:lumMod val="50000"/>
                </a:schemeClr>
              </a:solidFill>
              <a:latin typeface="Arial" panose="020B0604020202020204" pitchFamily="34" charset="0"/>
              <a:cs typeface="Arial" panose="020B0604020202020204" pitchFamily="34" charset="0"/>
            </a:endParaRPr>
          </a:p>
        </p:txBody>
      </p:sp>
      <p:cxnSp>
        <p:nvCxnSpPr>
          <p:cNvPr id="11" name="Gerade Verbindung mit Pfeil 10">
            <a:extLst>
              <a:ext uri="{FF2B5EF4-FFF2-40B4-BE49-F238E27FC236}">
                <a16:creationId xmlns="" xmlns:a16="http://schemas.microsoft.com/office/drawing/2014/main" id="{AC0AB6EA-C423-EF25-B19D-8EB355C78917}"/>
              </a:ext>
            </a:extLst>
          </p:cNvPr>
          <p:cNvCxnSpPr>
            <a:cxnSpLocks/>
            <a:endCxn id="260" idx="0"/>
          </p:cNvCxnSpPr>
          <p:nvPr/>
        </p:nvCxnSpPr>
        <p:spPr>
          <a:xfrm>
            <a:off x="4761906" y="2554173"/>
            <a:ext cx="194152" cy="307587"/>
          </a:xfrm>
          <a:prstGeom prst="straightConnector1">
            <a:avLst/>
          </a:prstGeom>
          <a:ln w="28575">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 xmlns:a16="http://schemas.microsoft.com/office/drawing/2014/main" id="{6ABCB4AF-314F-9F2D-26F1-039F887C0617}"/>
              </a:ext>
            </a:extLst>
          </p:cNvPr>
          <p:cNvCxnSpPr>
            <a:cxnSpLocks/>
            <a:endCxn id="254" idx="2"/>
          </p:cNvCxnSpPr>
          <p:nvPr/>
        </p:nvCxnSpPr>
        <p:spPr>
          <a:xfrm>
            <a:off x="4965367" y="2859734"/>
            <a:ext cx="247696" cy="81487"/>
          </a:xfrm>
          <a:prstGeom prst="straightConnector1">
            <a:avLst/>
          </a:prstGeom>
          <a:ln w="28575">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 xmlns:a16="http://schemas.microsoft.com/office/drawing/2014/main" id="{9861B89D-C7ED-EF46-AFB3-D9509A51077E}"/>
              </a:ext>
            </a:extLst>
          </p:cNvPr>
          <p:cNvCxnSpPr>
            <a:cxnSpLocks/>
            <a:endCxn id="277" idx="1"/>
          </p:cNvCxnSpPr>
          <p:nvPr/>
        </p:nvCxnSpPr>
        <p:spPr>
          <a:xfrm flipH="1">
            <a:off x="5125105" y="2922971"/>
            <a:ext cx="88095" cy="163436"/>
          </a:xfrm>
          <a:prstGeom prst="straightConnector1">
            <a:avLst/>
          </a:prstGeom>
          <a:ln w="28575">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Gerade Verbindung mit Pfeil 26">
            <a:extLst>
              <a:ext uri="{FF2B5EF4-FFF2-40B4-BE49-F238E27FC236}">
                <a16:creationId xmlns="" xmlns:a16="http://schemas.microsoft.com/office/drawing/2014/main" id="{E7813751-4206-D4FF-68FB-7209E4C43F1B}"/>
              </a:ext>
            </a:extLst>
          </p:cNvPr>
          <p:cNvCxnSpPr>
            <a:cxnSpLocks/>
          </p:cNvCxnSpPr>
          <p:nvPr/>
        </p:nvCxnSpPr>
        <p:spPr>
          <a:xfrm flipH="1">
            <a:off x="4585711" y="3945684"/>
            <a:ext cx="88095" cy="163436"/>
          </a:xfrm>
          <a:prstGeom prst="straightConnector1">
            <a:avLst/>
          </a:prstGeom>
          <a:ln w="28575">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 xmlns:a16="http://schemas.microsoft.com/office/drawing/2014/main" id="{A0A3CD34-20E2-578D-0464-F6B72FFBA6D1}"/>
              </a:ext>
            </a:extLst>
          </p:cNvPr>
          <p:cNvCxnSpPr>
            <a:cxnSpLocks/>
          </p:cNvCxnSpPr>
          <p:nvPr/>
        </p:nvCxnSpPr>
        <p:spPr>
          <a:xfrm flipH="1">
            <a:off x="4887981" y="3067991"/>
            <a:ext cx="88095" cy="163436"/>
          </a:xfrm>
          <a:prstGeom prst="straightConnector1">
            <a:avLst/>
          </a:prstGeom>
          <a:ln w="28575">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Gerade Verbindung mit Pfeil 29">
            <a:extLst>
              <a:ext uri="{FF2B5EF4-FFF2-40B4-BE49-F238E27FC236}">
                <a16:creationId xmlns="" xmlns:a16="http://schemas.microsoft.com/office/drawing/2014/main" id="{EA385362-1732-EB27-8A21-AC88CFF408D6}"/>
              </a:ext>
            </a:extLst>
          </p:cNvPr>
          <p:cNvCxnSpPr>
            <a:cxnSpLocks/>
          </p:cNvCxnSpPr>
          <p:nvPr/>
        </p:nvCxnSpPr>
        <p:spPr>
          <a:xfrm>
            <a:off x="5335001" y="2562323"/>
            <a:ext cx="109999" cy="298429"/>
          </a:xfrm>
          <a:prstGeom prst="straightConnector1">
            <a:avLst/>
          </a:prstGeom>
          <a:ln w="28575">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Gerade Verbindung mit Pfeil 31">
            <a:extLst>
              <a:ext uri="{FF2B5EF4-FFF2-40B4-BE49-F238E27FC236}">
                <a16:creationId xmlns="" xmlns:a16="http://schemas.microsoft.com/office/drawing/2014/main" id="{AE1F77A0-8520-E11B-8090-B51BCEC0CA4B}"/>
              </a:ext>
            </a:extLst>
          </p:cNvPr>
          <p:cNvCxnSpPr>
            <a:cxnSpLocks/>
            <a:stCxn id="272" idx="5"/>
          </p:cNvCxnSpPr>
          <p:nvPr/>
        </p:nvCxnSpPr>
        <p:spPr>
          <a:xfrm>
            <a:off x="4913353" y="3206244"/>
            <a:ext cx="198801" cy="242742"/>
          </a:xfrm>
          <a:prstGeom prst="straightConnector1">
            <a:avLst/>
          </a:prstGeom>
          <a:ln w="28575">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Gerade Verbindung mit Pfeil 32">
            <a:extLst>
              <a:ext uri="{FF2B5EF4-FFF2-40B4-BE49-F238E27FC236}">
                <a16:creationId xmlns="" xmlns:a16="http://schemas.microsoft.com/office/drawing/2014/main" id="{9804AEEB-4089-A451-4161-4AA09C719DF3}"/>
              </a:ext>
            </a:extLst>
          </p:cNvPr>
          <p:cNvCxnSpPr>
            <a:cxnSpLocks/>
            <a:stCxn id="272" idx="5"/>
          </p:cNvCxnSpPr>
          <p:nvPr/>
        </p:nvCxnSpPr>
        <p:spPr>
          <a:xfrm flipH="1">
            <a:off x="4875030" y="3206244"/>
            <a:ext cx="38323" cy="387762"/>
          </a:xfrm>
          <a:prstGeom prst="straightConnector1">
            <a:avLst/>
          </a:prstGeom>
          <a:ln w="28575">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Gerade Verbindung mit Pfeil 35">
            <a:extLst>
              <a:ext uri="{FF2B5EF4-FFF2-40B4-BE49-F238E27FC236}">
                <a16:creationId xmlns="" xmlns:a16="http://schemas.microsoft.com/office/drawing/2014/main" id="{7E34D380-3830-D024-1163-178310F4011B}"/>
              </a:ext>
            </a:extLst>
          </p:cNvPr>
          <p:cNvCxnSpPr>
            <a:cxnSpLocks/>
          </p:cNvCxnSpPr>
          <p:nvPr/>
        </p:nvCxnSpPr>
        <p:spPr>
          <a:xfrm flipH="1">
            <a:off x="5382604" y="2846615"/>
            <a:ext cx="43825" cy="382513"/>
          </a:xfrm>
          <a:prstGeom prst="straightConnector1">
            <a:avLst/>
          </a:prstGeom>
          <a:ln w="28575">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a:extLst>
              <a:ext uri="{FF2B5EF4-FFF2-40B4-BE49-F238E27FC236}">
                <a16:creationId xmlns="" xmlns:a16="http://schemas.microsoft.com/office/drawing/2014/main" id="{7C007A2E-6B04-370F-47CE-186CE90766E5}"/>
              </a:ext>
            </a:extLst>
          </p:cNvPr>
          <p:cNvCxnSpPr>
            <a:cxnSpLocks/>
          </p:cNvCxnSpPr>
          <p:nvPr/>
        </p:nvCxnSpPr>
        <p:spPr>
          <a:xfrm flipH="1">
            <a:off x="4802550" y="3887624"/>
            <a:ext cx="25341" cy="177235"/>
          </a:xfrm>
          <a:prstGeom prst="straightConnector1">
            <a:avLst/>
          </a:prstGeom>
          <a:ln w="28575">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14">
            <a:extLst>
              <a:ext uri="{FF2B5EF4-FFF2-40B4-BE49-F238E27FC236}">
                <a16:creationId xmlns="" xmlns:a16="http://schemas.microsoft.com/office/drawing/2014/main" id="{D9717360-39D2-EE75-B8DA-64CF6FEB41FD}"/>
              </a:ext>
            </a:extLst>
          </p:cNvPr>
          <p:cNvCxnSpPr>
            <a:cxnSpLocks/>
          </p:cNvCxnSpPr>
          <p:nvPr/>
        </p:nvCxnSpPr>
        <p:spPr>
          <a:xfrm>
            <a:off x="5264736" y="3816791"/>
            <a:ext cx="88062" cy="349727"/>
          </a:xfrm>
          <a:prstGeom prst="straightConnector1">
            <a:avLst/>
          </a:prstGeom>
          <a:ln w="28575">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4" name="Grafik 33">
            <a:extLst>
              <a:ext uri="{FF2B5EF4-FFF2-40B4-BE49-F238E27FC236}">
                <a16:creationId xmlns="" xmlns:a16="http://schemas.microsoft.com/office/drawing/2014/main" id="{650F8559-BADC-BCE2-3055-EFE76E9DAABE}"/>
              </a:ext>
            </a:extLst>
          </p:cNvPr>
          <p:cNvPicPr>
            <a:picLocks noChangeAspect="1"/>
          </p:cNvPicPr>
          <p:nvPr/>
        </p:nvPicPr>
        <p:blipFill rotWithShape="1">
          <a:blip r:embed="rId5"/>
          <a:srcRect l="-1" r="26245"/>
          <a:stretch/>
        </p:blipFill>
        <p:spPr>
          <a:xfrm>
            <a:off x="440060" y="1396220"/>
            <a:ext cx="2252774" cy="627942"/>
          </a:xfrm>
          <a:prstGeom prst="rect">
            <a:avLst/>
          </a:prstGeom>
        </p:spPr>
      </p:pic>
      <p:cxnSp>
        <p:nvCxnSpPr>
          <p:cNvPr id="35" name="Gerade Verbindung mit Pfeil 34">
            <a:extLst>
              <a:ext uri="{FF2B5EF4-FFF2-40B4-BE49-F238E27FC236}">
                <a16:creationId xmlns="" xmlns:a16="http://schemas.microsoft.com/office/drawing/2014/main" id="{B635D40F-3B56-AE70-45CD-816F40109D3B}"/>
              </a:ext>
            </a:extLst>
          </p:cNvPr>
          <p:cNvCxnSpPr>
            <a:cxnSpLocks/>
          </p:cNvCxnSpPr>
          <p:nvPr/>
        </p:nvCxnSpPr>
        <p:spPr>
          <a:xfrm>
            <a:off x="1262214" y="1946006"/>
            <a:ext cx="624631" cy="0"/>
          </a:xfrm>
          <a:prstGeom prst="straightConnector1">
            <a:avLst/>
          </a:prstGeom>
          <a:ln w="28575">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Untertitel 4">
            <a:extLst>
              <a:ext uri="{FF2B5EF4-FFF2-40B4-BE49-F238E27FC236}">
                <a16:creationId xmlns="" xmlns:a16="http://schemas.microsoft.com/office/drawing/2014/main" id="{B08BFD12-8415-E5CD-26C1-45B7E547D55F}"/>
              </a:ext>
            </a:extLst>
          </p:cNvPr>
          <p:cNvSpPr txBox="1">
            <a:spLocks/>
          </p:cNvSpPr>
          <p:nvPr/>
        </p:nvSpPr>
        <p:spPr>
          <a:xfrm>
            <a:off x="822389" y="2168677"/>
            <a:ext cx="1430918"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err="1">
                <a:solidFill>
                  <a:schemeClr val="accent3">
                    <a:lumMod val="50000"/>
                  </a:schemeClr>
                </a:solidFill>
                <a:latin typeface="Arial" panose="020B0604020202020204" pitchFamily="34" charset="0"/>
                <a:cs typeface="Arial" panose="020B0604020202020204" pitchFamily="34" charset="0"/>
              </a:rPr>
              <a:t>caloron</a:t>
            </a:r>
            <a:endParaRPr lang="en-US" dirty="0">
              <a:solidFill>
                <a:schemeClr val="accent3">
                  <a:lumMod val="50000"/>
                </a:schemeClr>
              </a:solidFill>
              <a:latin typeface="Arial" panose="020B0604020202020204" pitchFamily="34" charset="0"/>
              <a:cs typeface="Arial" panose="020B0604020202020204" pitchFamily="34" charset="0"/>
            </a:endParaRPr>
          </a:p>
        </p:txBody>
      </p:sp>
      <p:sp>
        <p:nvSpPr>
          <p:cNvPr id="39" name="Rechteck 38">
            <a:extLst>
              <a:ext uri="{FF2B5EF4-FFF2-40B4-BE49-F238E27FC236}">
                <a16:creationId xmlns="" xmlns:a16="http://schemas.microsoft.com/office/drawing/2014/main" id="{625638FD-DA3F-5EEE-FE0C-38B0EBF580E3}"/>
              </a:ext>
            </a:extLst>
          </p:cNvPr>
          <p:cNvSpPr/>
          <p:nvPr/>
        </p:nvSpPr>
        <p:spPr>
          <a:xfrm rot="19262204">
            <a:off x="2582030" y="1830225"/>
            <a:ext cx="287171" cy="243443"/>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Ellipse 43">
            <a:extLst>
              <a:ext uri="{FF2B5EF4-FFF2-40B4-BE49-F238E27FC236}">
                <a16:creationId xmlns="" xmlns:a16="http://schemas.microsoft.com/office/drawing/2014/main" id="{3A5FC2AB-18E3-2880-C695-7BB97DC351F6}"/>
              </a:ext>
            </a:extLst>
          </p:cNvPr>
          <p:cNvSpPr/>
          <p:nvPr/>
        </p:nvSpPr>
        <p:spPr>
          <a:xfrm>
            <a:off x="1235205" y="3289536"/>
            <a:ext cx="113121" cy="116807"/>
          </a:xfrm>
          <a:prstGeom prst="ellipse">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llipse 44">
            <a:extLst>
              <a:ext uri="{FF2B5EF4-FFF2-40B4-BE49-F238E27FC236}">
                <a16:creationId xmlns="" xmlns:a16="http://schemas.microsoft.com/office/drawing/2014/main" id="{65761D90-E300-1B38-E9AB-E14B0DE02AF5}"/>
              </a:ext>
            </a:extLst>
          </p:cNvPr>
          <p:cNvSpPr/>
          <p:nvPr/>
        </p:nvSpPr>
        <p:spPr>
          <a:xfrm>
            <a:off x="1355193" y="3479419"/>
            <a:ext cx="113121" cy="116807"/>
          </a:xfrm>
          <a:prstGeom prst="ellipse">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llipse 45">
            <a:extLst>
              <a:ext uri="{FF2B5EF4-FFF2-40B4-BE49-F238E27FC236}">
                <a16:creationId xmlns="" xmlns:a16="http://schemas.microsoft.com/office/drawing/2014/main" id="{C24F54B9-5B11-6976-5D35-5F5C3487BB10}"/>
              </a:ext>
            </a:extLst>
          </p:cNvPr>
          <p:cNvSpPr/>
          <p:nvPr/>
        </p:nvSpPr>
        <p:spPr>
          <a:xfrm>
            <a:off x="1149093" y="3495307"/>
            <a:ext cx="113121" cy="116807"/>
          </a:xfrm>
          <a:prstGeom prst="ellipse">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Ellipse 46">
            <a:extLst>
              <a:ext uri="{FF2B5EF4-FFF2-40B4-BE49-F238E27FC236}">
                <a16:creationId xmlns="" xmlns:a16="http://schemas.microsoft.com/office/drawing/2014/main" id="{96F2A2D9-9ADC-7B9E-F3D9-00B2A4CD1773}"/>
              </a:ext>
            </a:extLst>
          </p:cNvPr>
          <p:cNvSpPr/>
          <p:nvPr/>
        </p:nvSpPr>
        <p:spPr>
          <a:xfrm>
            <a:off x="1505272" y="3449149"/>
            <a:ext cx="152406" cy="15467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Ellipse 47">
            <a:extLst>
              <a:ext uri="{FF2B5EF4-FFF2-40B4-BE49-F238E27FC236}">
                <a16:creationId xmlns="" xmlns:a16="http://schemas.microsoft.com/office/drawing/2014/main" id="{B6737E2D-500C-79E1-8D1F-B3332339714E}"/>
              </a:ext>
            </a:extLst>
          </p:cNvPr>
          <p:cNvSpPr/>
          <p:nvPr/>
        </p:nvSpPr>
        <p:spPr>
          <a:xfrm>
            <a:off x="1531811" y="3228551"/>
            <a:ext cx="148916" cy="149835"/>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Ellipse 48">
            <a:extLst>
              <a:ext uri="{FF2B5EF4-FFF2-40B4-BE49-F238E27FC236}">
                <a16:creationId xmlns="" xmlns:a16="http://schemas.microsoft.com/office/drawing/2014/main" id="{DDBD6523-77EF-2595-C06C-1FB7054EC0A0}"/>
              </a:ext>
            </a:extLst>
          </p:cNvPr>
          <p:cNvSpPr/>
          <p:nvPr/>
        </p:nvSpPr>
        <p:spPr>
          <a:xfrm>
            <a:off x="1647190" y="3394347"/>
            <a:ext cx="148916" cy="149835"/>
          </a:xfrm>
          <a:prstGeom prst="ellipse">
            <a:avLst/>
          </a:prstGeom>
          <a:solidFill>
            <a:schemeClr val="accent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Ellipse 49">
            <a:extLst>
              <a:ext uri="{FF2B5EF4-FFF2-40B4-BE49-F238E27FC236}">
                <a16:creationId xmlns="" xmlns:a16="http://schemas.microsoft.com/office/drawing/2014/main" id="{12F37038-BAF5-9304-A73D-DE3D427EF6C1}"/>
              </a:ext>
            </a:extLst>
          </p:cNvPr>
          <p:cNvSpPr/>
          <p:nvPr/>
        </p:nvSpPr>
        <p:spPr>
          <a:xfrm>
            <a:off x="1382292" y="3276062"/>
            <a:ext cx="152406" cy="154675"/>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Untertitel 4">
            <a:extLst>
              <a:ext uri="{FF2B5EF4-FFF2-40B4-BE49-F238E27FC236}">
                <a16:creationId xmlns="" xmlns:a16="http://schemas.microsoft.com/office/drawing/2014/main" id="{770E7058-29E0-4383-3A77-5AC22D825C60}"/>
              </a:ext>
            </a:extLst>
          </p:cNvPr>
          <p:cNvSpPr txBox="1">
            <a:spLocks/>
          </p:cNvSpPr>
          <p:nvPr/>
        </p:nvSpPr>
        <p:spPr>
          <a:xfrm>
            <a:off x="617284" y="3682187"/>
            <a:ext cx="1869316"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accent3">
                    <a:lumMod val="50000"/>
                  </a:schemeClr>
                </a:solidFill>
                <a:latin typeface="Arial" panose="020B0604020202020204" pitchFamily="34" charset="0"/>
                <a:cs typeface="Arial" panose="020B0604020202020204" pitchFamily="34" charset="0"/>
              </a:rPr>
              <a:t>monopoles</a:t>
            </a:r>
          </a:p>
        </p:txBody>
      </p:sp>
      <p:sp>
        <p:nvSpPr>
          <p:cNvPr id="54" name="Untertitel 4">
            <a:extLst>
              <a:ext uri="{FF2B5EF4-FFF2-40B4-BE49-F238E27FC236}">
                <a16:creationId xmlns="" xmlns:a16="http://schemas.microsoft.com/office/drawing/2014/main" id="{B76F0D4C-AD87-397B-86F7-CE520FBBADE6}"/>
              </a:ext>
            </a:extLst>
          </p:cNvPr>
          <p:cNvSpPr txBox="1">
            <a:spLocks/>
          </p:cNvSpPr>
          <p:nvPr/>
        </p:nvSpPr>
        <p:spPr>
          <a:xfrm>
            <a:off x="852159" y="416380"/>
            <a:ext cx="1508220"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accent3">
                    <a:lumMod val="50000"/>
                  </a:schemeClr>
                </a:solidFill>
                <a:latin typeface="Arial" panose="020B0604020202020204" pitchFamily="34" charset="0"/>
                <a:cs typeface="Arial" panose="020B0604020202020204" pitchFamily="34" charset="0"/>
              </a:rPr>
              <a:t>SU(2)</a:t>
            </a:r>
          </a:p>
        </p:txBody>
      </p:sp>
      <p:pic>
        <p:nvPicPr>
          <p:cNvPr id="55" name="Grafik 54">
            <a:extLst>
              <a:ext uri="{FF2B5EF4-FFF2-40B4-BE49-F238E27FC236}">
                <a16:creationId xmlns="" xmlns:a16="http://schemas.microsoft.com/office/drawing/2014/main" id="{68E675ED-764A-5FE2-E1EC-034C568C420B}"/>
              </a:ext>
            </a:extLst>
          </p:cNvPr>
          <p:cNvPicPr>
            <a:picLocks noChangeAspect="1"/>
          </p:cNvPicPr>
          <p:nvPr/>
        </p:nvPicPr>
        <p:blipFill rotWithShape="1">
          <a:blip r:embed="rId6"/>
          <a:srcRect l="6876"/>
          <a:stretch/>
        </p:blipFill>
        <p:spPr>
          <a:xfrm>
            <a:off x="118000" y="4606351"/>
            <a:ext cx="2774544" cy="1081773"/>
          </a:xfrm>
          <a:prstGeom prst="rect">
            <a:avLst/>
          </a:prstGeom>
        </p:spPr>
      </p:pic>
      <p:sp>
        <p:nvSpPr>
          <p:cNvPr id="56" name="Untertitel 4">
            <a:extLst>
              <a:ext uri="{FF2B5EF4-FFF2-40B4-BE49-F238E27FC236}">
                <a16:creationId xmlns="" xmlns:a16="http://schemas.microsoft.com/office/drawing/2014/main" id="{31B0AB86-10AA-7A13-CFD9-BD9C982DF608}"/>
              </a:ext>
            </a:extLst>
          </p:cNvPr>
          <p:cNvSpPr txBox="1">
            <a:spLocks/>
          </p:cNvSpPr>
          <p:nvPr/>
        </p:nvSpPr>
        <p:spPr>
          <a:xfrm>
            <a:off x="609856" y="5538526"/>
            <a:ext cx="1869316"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err="1">
                <a:solidFill>
                  <a:schemeClr val="accent3">
                    <a:lumMod val="50000"/>
                  </a:schemeClr>
                </a:solidFill>
                <a:latin typeface="Arial" panose="020B0604020202020204" pitchFamily="34" charset="0"/>
                <a:cs typeface="Arial" panose="020B0604020202020204" pitchFamily="34" charset="0"/>
              </a:rPr>
              <a:t>supression</a:t>
            </a:r>
            <a:endParaRPr lang="en-US" dirty="0">
              <a:solidFill>
                <a:schemeClr val="accent3">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327017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 xmlns:a16="http://schemas.microsoft.com/office/drawing/2014/main" id="{3A3D89CF-9297-490B-AA49-1812D60DE1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1752" y="843413"/>
            <a:ext cx="7621021" cy="4984148"/>
          </a:xfrm>
          <a:prstGeom prst="rect">
            <a:avLst/>
          </a:prstGeom>
          <a:solidFill>
            <a:schemeClr val="accent4">
              <a:lumMod val="60000"/>
              <a:lumOff val="40000"/>
            </a:schemeClr>
          </a:solidFill>
        </p:spPr>
      </p:pic>
    </p:spTree>
    <p:extLst>
      <p:ext uri="{BB962C8B-B14F-4D97-AF65-F5344CB8AC3E}">
        <p14:creationId xmlns:p14="http://schemas.microsoft.com/office/powerpoint/2010/main" val="276794269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stretch>
            <a:fillRect/>
          </a:stretch>
        </p:blipFill>
        <p:spPr>
          <a:xfrm>
            <a:off x="2550533" y="1184125"/>
            <a:ext cx="7136652" cy="4563281"/>
          </a:xfrm>
          <a:prstGeom prst="rect">
            <a:avLst/>
          </a:prstGeom>
        </p:spPr>
      </p:pic>
      <p:sp>
        <p:nvSpPr>
          <p:cNvPr id="3" name="Textfeld 2">
            <a:extLst>
              <a:ext uri="{FF2B5EF4-FFF2-40B4-BE49-F238E27FC236}">
                <a16:creationId xmlns="" xmlns:a16="http://schemas.microsoft.com/office/drawing/2014/main" id="{C4CF29BD-26DD-694F-C921-12DE3445D648}"/>
              </a:ext>
            </a:extLst>
          </p:cNvPr>
          <p:cNvSpPr txBox="1"/>
          <p:nvPr/>
        </p:nvSpPr>
        <p:spPr>
          <a:xfrm>
            <a:off x="3310183" y="3707302"/>
            <a:ext cx="961789" cy="461665"/>
          </a:xfrm>
          <a:prstGeom prst="rect">
            <a:avLst/>
          </a:prstGeom>
          <a:noFill/>
        </p:spPr>
        <p:txBody>
          <a:bodyPr wrap="square" rtlCol="0">
            <a:spAutoFit/>
          </a:bodyPr>
          <a:lstStyle/>
          <a:p>
            <a:r>
              <a:rPr lang="de-DE" sz="2400" dirty="0">
                <a:solidFill>
                  <a:srgbClr val="A511A7"/>
                </a:solidFill>
                <a:latin typeface="Arial" panose="020B0604020202020204" pitchFamily="34" charset="0"/>
                <a:cs typeface="Arial" panose="020B0604020202020204" pitchFamily="34" charset="0"/>
              </a:rPr>
              <a:t>T</a:t>
            </a:r>
            <a:r>
              <a:rPr lang="de-DE" sz="2400" baseline="-25000" dirty="0">
                <a:solidFill>
                  <a:srgbClr val="A511A7"/>
                </a:solidFill>
                <a:latin typeface="Arial" panose="020B0604020202020204" pitchFamily="34" charset="0"/>
                <a:cs typeface="Arial" panose="020B0604020202020204" pitchFamily="34" charset="0"/>
              </a:rPr>
              <a:t>open</a:t>
            </a:r>
            <a:endParaRPr lang="en-GB" sz="2400" baseline="-25000" dirty="0">
              <a:solidFill>
                <a:srgbClr val="A511A7"/>
              </a:solidFill>
              <a:latin typeface="Arial" panose="020B0604020202020204" pitchFamily="34" charset="0"/>
              <a:cs typeface="Arial" panose="020B0604020202020204" pitchFamily="34" charset="0"/>
            </a:endParaRPr>
          </a:p>
        </p:txBody>
      </p:sp>
      <p:sp>
        <p:nvSpPr>
          <p:cNvPr id="4" name="Textfeld 3">
            <a:extLst>
              <a:ext uri="{FF2B5EF4-FFF2-40B4-BE49-F238E27FC236}">
                <a16:creationId xmlns="" xmlns:a16="http://schemas.microsoft.com/office/drawing/2014/main" id="{B017ABD9-F21F-682E-18BD-8826F165AC05}"/>
              </a:ext>
            </a:extLst>
          </p:cNvPr>
          <p:cNvSpPr txBox="1"/>
          <p:nvPr/>
        </p:nvSpPr>
        <p:spPr>
          <a:xfrm>
            <a:off x="4373059" y="3707303"/>
            <a:ext cx="1679113" cy="461665"/>
          </a:xfrm>
          <a:prstGeom prst="rect">
            <a:avLst/>
          </a:prstGeom>
          <a:noFill/>
        </p:spPr>
        <p:txBody>
          <a:bodyPr wrap="square" rtlCol="0">
            <a:spAutoFit/>
          </a:bodyPr>
          <a:lstStyle/>
          <a:p>
            <a:r>
              <a:rPr lang="de-DE" sz="2400" dirty="0" err="1">
                <a:solidFill>
                  <a:schemeClr val="accent4">
                    <a:lumMod val="75000"/>
                  </a:schemeClr>
                </a:solidFill>
                <a:latin typeface="Arial" panose="020B0604020202020204" pitchFamily="34" charset="0"/>
                <a:cs typeface="Arial" panose="020B0604020202020204" pitchFamily="34" charset="0"/>
              </a:rPr>
              <a:t>T</a:t>
            </a:r>
            <a:r>
              <a:rPr lang="de-DE" sz="2400" baseline="-25000" dirty="0" err="1">
                <a:solidFill>
                  <a:schemeClr val="accent4">
                    <a:lumMod val="75000"/>
                  </a:schemeClr>
                </a:solidFill>
                <a:latin typeface="Arial" panose="020B0604020202020204" pitchFamily="34" charset="0"/>
                <a:cs typeface="Arial" panose="020B0604020202020204" pitchFamily="34" charset="0"/>
              </a:rPr>
              <a:t>close</a:t>
            </a:r>
            <a:endParaRPr lang="en-GB" sz="2400" baseline="-25000" dirty="0">
              <a:solidFill>
                <a:schemeClr val="accent4">
                  <a:lumMod val="75000"/>
                </a:schemeClr>
              </a:solidFill>
              <a:latin typeface="Arial" panose="020B0604020202020204" pitchFamily="34" charset="0"/>
              <a:cs typeface="Arial" panose="020B0604020202020204" pitchFamily="34" charset="0"/>
            </a:endParaRPr>
          </a:p>
        </p:txBody>
      </p:sp>
      <p:sp>
        <p:nvSpPr>
          <p:cNvPr id="6" name="Textfeld 5">
            <a:extLst>
              <a:ext uri="{FF2B5EF4-FFF2-40B4-BE49-F238E27FC236}">
                <a16:creationId xmlns="" xmlns:a16="http://schemas.microsoft.com/office/drawing/2014/main" id="{133D5BA2-55C4-9DCE-A672-D74524905861}"/>
              </a:ext>
            </a:extLst>
          </p:cNvPr>
          <p:cNvSpPr txBox="1"/>
          <p:nvPr/>
        </p:nvSpPr>
        <p:spPr>
          <a:xfrm>
            <a:off x="7592907" y="4644951"/>
            <a:ext cx="1745403" cy="461665"/>
          </a:xfrm>
          <a:prstGeom prst="rect">
            <a:avLst/>
          </a:prstGeom>
          <a:noFill/>
        </p:spPr>
        <p:txBody>
          <a:bodyPr wrap="square" rtlCol="0">
            <a:spAutoFit/>
          </a:bodyPr>
          <a:lstStyle/>
          <a:p>
            <a:r>
              <a:rPr lang="en-US" sz="2400" dirty="0">
                <a:solidFill>
                  <a:schemeClr val="accent3">
                    <a:lumMod val="50000"/>
                  </a:schemeClr>
                </a:solidFill>
                <a:latin typeface="Arial" panose="020B0604020202020204" pitchFamily="34" charset="0"/>
                <a:cs typeface="Arial" panose="020B0604020202020204" pitchFamily="34" charset="0"/>
              </a:rPr>
              <a:t>gap open</a:t>
            </a:r>
            <a:endParaRPr lang="en-US" sz="2400" baseline="-25000" dirty="0">
              <a:solidFill>
                <a:schemeClr val="accent3">
                  <a:lumMod val="50000"/>
                </a:schemeClr>
              </a:solidFill>
              <a:latin typeface="Arial" panose="020B0604020202020204" pitchFamily="34" charset="0"/>
              <a:cs typeface="Arial" panose="020B0604020202020204" pitchFamily="34" charset="0"/>
            </a:endParaRPr>
          </a:p>
        </p:txBody>
      </p:sp>
      <p:sp>
        <p:nvSpPr>
          <p:cNvPr id="7" name="Textfeld 6">
            <a:extLst>
              <a:ext uri="{FF2B5EF4-FFF2-40B4-BE49-F238E27FC236}">
                <a16:creationId xmlns="" xmlns:a16="http://schemas.microsoft.com/office/drawing/2014/main" id="{7DCD528C-FE58-5691-26A6-CE263F63BA22}"/>
              </a:ext>
            </a:extLst>
          </p:cNvPr>
          <p:cNvSpPr txBox="1"/>
          <p:nvPr/>
        </p:nvSpPr>
        <p:spPr>
          <a:xfrm>
            <a:off x="7587643" y="4164236"/>
            <a:ext cx="1679113" cy="461665"/>
          </a:xfrm>
          <a:prstGeom prst="rect">
            <a:avLst/>
          </a:prstGeom>
          <a:noFill/>
        </p:spPr>
        <p:txBody>
          <a:bodyPr wrap="square" rtlCol="0">
            <a:spAutoFit/>
          </a:bodyPr>
          <a:lstStyle/>
          <a:p>
            <a:r>
              <a:rPr lang="en-US" sz="2400" dirty="0">
                <a:solidFill>
                  <a:schemeClr val="accent3">
                    <a:lumMod val="50000"/>
                  </a:schemeClr>
                </a:solidFill>
                <a:latin typeface="Arial" panose="020B0604020202020204" pitchFamily="34" charset="0"/>
                <a:cs typeface="Arial" panose="020B0604020202020204" pitchFamily="34" charset="0"/>
              </a:rPr>
              <a:t>gap closed</a:t>
            </a:r>
            <a:endParaRPr lang="en-US" sz="2400" baseline="-25000" dirty="0">
              <a:solidFill>
                <a:schemeClr val="accent3">
                  <a:lumMod val="50000"/>
                </a:schemeClr>
              </a:solidFill>
              <a:latin typeface="Arial" panose="020B0604020202020204" pitchFamily="34" charset="0"/>
              <a:cs typeface="Arial" panose="020B0604020202020204" pitchFamily="34" charset="0"/>
            </a:endParaRPr>
          </a:p>
        </p:txBody>
      </p:sp>
      <p:sp>
        <p:nvSpPr>
          <p:cNvPr id="12" name="Rechteck 11">
            <a:extLst>
              <a:ext uri="{FF2B5EF4-FFF2-40B4-BE49-F238E27FC236}">
                <a16:creationId xmlns="" xmlns:a16="http://schemas.microsoft.com/office/drawing/2014/main" id="{11D2A741-4557-1374-6D4A-94A984B702E1}"/>
              </a:ext>
            </a:extLst>
          </p:cNvPr>
          <p:cNvSpPr/>
          <p:nvPr/>
        </p:nvSpPr>
        <p:spPr>
          <a:xfrm>
            <a:off x="3402419" y="2466754"/>
            <a:ext cx="1062901" cy="1142170"/>
          </a:xfrm>
          <a:prstGeom prst="rect">
            <a:avLst/>
          </a:prstGeom>
          <a:solidFill>
            <a:srgbClr val="0066F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feld 12">
            <a:extLst>
              <a:ext uri="{FF2B5EF4-FFF2-40B4-BE49-F238E27FC236}">
                <a16:creationId xmlns="" xmlns:a16="http://schemas.microsoft.com/office/drawing/2014/main" id="{DE327DF7-2C90-B66E-2339-BE5CDCDE3C8B}"/>
              </a:ext>
            </a:extLst>
          </p:cNvPr>
          <p:cNvSpPr txBox="1"/>
          <p:nvPr/>
        </p:nvSpPr>
        <p:spPr>
          <a:xfrm>
            <a:off x="3413849" y="2036502"/>
            <a:ext cx="1147958" cy="461665"/>
          </a:xfrm>
          <a:prstGeom prst="rect">
            <a:avLst/>
          </a:prstGeom>
          <a:noFill/>
        </p:spPr>
        <p:txBody>
          <a:bodyPr wrap="square" rtlCol="0">
            <a:spAutoFit/>
          </a:bodyPr>
          <a:lstStyle/>
          <a:p>
            <a:r>
              <a:rPr lang="de-DE" sz="2400" dirty="0" err="1" smtClean="0">
                <a:solidFill>
                  <a:srgbClr val="0066FF"/>
                </a:solidFill>
                <a:latin typeface="Arial" panose="020B0604020202020204" pitchFamily="34" charset="0"/>
                <a:cs typeface="Arial" panose="020B0604020202020204" pitchFamily="34" charset="0"/>
              </a:rPr>
              <a:t>INRiM</a:t>
            </a:r>
            <a:endParaRPr lang="de-DE" sz="2400" baseline="-25000" dirty="0">
              <a:solidFill>
                <a:srgbClr val="0066FF"/>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feld 13">
                <a:extLst>
                  <a:ext uri="{FF2B5EF4-FFF2-40B4-BE49-F238E27FC236}">
                    <a16:creationId xmlns="" xmlns:a16="http://schemas.microsoft.com/office/drawing/2014/main" id="{B017ABD9-F21F-682E-18BD-8826F165AC05}"/>
                  </a:ext>
                </a:extLst>
              </p:cNvPr>
              <p:cNvSpPr txBox="1"/>
              <p:nvPr/>
            </p:nvSpPr>
            <p:spPr>
              <a:xfrm>
                <a:off x="5090251" y="3681333"/>
                <a:ext cx="1679113" cy="513602"/>
              </a:xfrm>
              <a:prstGeom prst="rect">
                <a:avLst/>
              </a:prstGeom>
              <a:noFill/>
            </p:spPr>
            <p:txBody>
              <a:bodyPr wrap="square" rtlCol="0">
                <a:spAutoFit/>
              </a:bodyPr>
              <a:lstStyle/>
              <a:p>
                <a:r>
                  <a:rPr lang="de-DE" sz="2400" dirty="0" smtClean="0">
                    <a:solidFill>
                      <a:schemeClr val="accent4">
                        <a:lumMod val="75000"/>
                      </a:schemeClr>
                    </a:solidFill>
                    <a:latin typeface="Arial" panose="020B0604020202020204" pitchFamily="34" charset="0"/>
                    <a:cs typeface="Arial" panose="020B0604020202020204" pitchFamily="34" charset="0"/>
                  </a:rPr>
                  <a:t>∝</a:t>
                </a:r>
                <a14:m>
                  <m:oMath xmlns:m="http://schemas.openxmlformats.org/officeDocument/2006/math">
                    <m:r>
                      <a:rPr lang="de-DE" sz="2400" b="0" i="0" smtClean="0">
                        <a:solidFill>
                          <a:schemeClr val="accent4">
                            <a:lumMod val="75000"/>
                          </a:schemeClr>
                        </a:solidFill>
                        <a:latin typeface="Cambria Math" panose="02040503050406030204" pitchFamily="18" charset="0"/>
                        <a:cs typeface="Arial" panose="020B0604020202020204" pitchFamily="34" charset="0"/>
                      </a:rPr>
                      <m:t>1/</m:t>
                    </m:r>
                    <m:rad>
                      <m:radPr>
                        <m:degHide m:val="on"/>
                        <m:ctrlPr>
                          <a:rPr lang="de-DE" sz="2400" i="1" smtClean="0">
                            <a:solidFill>
                              <a:schemeClr val="accent4">
                                <a:lumMod val="75000"/>
                              </a:schemeClr>
                            </a:solidFill>
                            <a:latin typeface="Cambria Math" panose="02040503050406030204" pitchFamily="18" charset="0"/>
                            <a:cs typeface="Arial" panose="020B0604020202020204" pitchFamily="34" charset="0"/>
                          </a:rPr>
                        </m:ctrlPr>
                      </m:radPr>
                      <m:deg/>
                      <m:e>
                        <m:r>
                          <a:rPr lang="de-DE" sz="2400" b="0" i="1" smtClean="0">
                            <a:solidFill>
                              <a:schemeClr val="accent4">
                                <a:lumMod val="75000"/>
                              </a:schemeClr>
                            </a:solidFill>
                            <a:latin typeface="Cambria Math" panose="02040503050406030204" pitchFamily="18" charset="0"/>
                            <a:cs typeface="Arial" panose="020B0604020202020204" pitchFamily="34" charset="0"/>
                          </a:rPr>
                          <m:t>𝑇</m:t>
                        </m:r>
                      </m:e>
                    </m:rad>
                  </m:oMath>
                </a14:m>
                <a:endParaRPr lang="en-GB" sz="2400" baseline="-25000" dirty="0">
                  <a:solidFill>
                    <a:schemeClr val="accent4">
                      <a:lumMod val="75000"/>
                    </a:schemeClr>
                  </a:solidFill>
                  <a:latin typeface="Arial" panose="020B0604020202020204" pitchFamily="34" charset="0"/>
                  <a:cs typeface="Arial" panose="020B0604020202020204" pitchFamily="34" charset="0"/>
                </a:endParaRPr>
              </a:p>
            </p:txBody>
          </p:sp>
        </mc:Choice>
        <mc:Fallback xmlns="">
          <p:sp>
            <p:nvSpPr>
              <p:cNvPr id="14" name="Textfeld 13">
                <a:extLst>
                  <a:ext uri="{FF2B5EF4-FFF2-40B4-BE49-F238E27FC236}">
                    <a16:creationId xmlns:a16="http://schemas.microsoft.com/office/drawing/2014/main" xmlns="" id="{B017ABD9-F21F-682E-18BD-8826F165AC05}"/>
                  </a:ext>
                </a:extLst>
              </p:cNvPr>
              <p:cNvSpPr txBox="1">
                <a:spLocks noRot="1" noChangeAspect="1" noMove="1" noResize="1" noEditPoints="1" noAdjustHandles="1" noChangeArrowheads="1" noChangeShapeType="1" noTextEdit="1"/>
              </p:cNvSpPr>
              <p:nvPr/>
            </p:nvSpPr>
            <p:spPr>
              <a:xfrm>
                <a:off x="5090251" y="3681333"/>
                <a:ext cx="1679113" cy="513602"/>
              </a:xfrm>
              <a:prstGeom prst="rect">
                <a:avLst/>
              </a:prstGeom>
              <a:blipFill rotWithShape="0">
                <a:blip r:embed="rId3"/>
                <a:stretch>
                  <a:fillRect l="-5455" t="-3571" b="-22619"/>
                </a:stretch>
              </a:blipFill>
            </p:spPr>
            <p:txBody>
              <a:bodyPr/>
              <a:lstStyle/>
              <a:p>
                <a:r>
                  <a:rPr lang="de-DE">
                    <a:noFill/>
                  </a:rPr>
                  <a:t> </a:t>
                </a:r>
              </a:p>
            </p:txBody>
          </p:sp>
        </mc:Fallback>
      </mc:AlternateContent>
    </p:spTree>
    <p:extLst>
      <p:ext uri="{BB962C8B-B14F-4D97-AF65-F5344CB8AC3E}">
        <p14:creationId xmlns:p14="http://schemas.microsoft.com/office/powerpoint/2010/main" val="39695809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fik 29"/>
          <p:cNvPicPr>
            <a:picLocks noChangeAspect="1"/>
          </p:cNvPicPr>
          <p:nvPr/>
        </p:nvPicPr>
        <p:blipFill>
          <a:blip r:embed="rId2"/>
          <a:stretch>
            <a:fillRect/>
          </a:stretch>
        </p:blipFill>
        <p:spPr>
          <a:xfrm>
            <a:off x="1307769" y="904406"/>
            <a:ext cx="7904600" cy="5440000"/>
          </a:xfrm>
          <a:prstGeom prst="rect">
            <a:avLst/>
          </a:prstGeom>
        </p:spPr>
      </p:pic>
      <p:cxnSp>
        <p:nvCxnSpPr>
          <p:cNvPr id="21" name="Gerade Verbindung mit Pfeil 20">
            <a:extLst>
              <a:ext uri="{FF2B5EF4-FFF2-40B4-BE49-F238E27FC236}">
                <a16:creationId xmlns="" xmlns:a16="http://schemas.microsoft.com/office/drawing/2014/main" id="{D5029F14-52ED-AFF1-6CBF-8508D5C2E6B7}"/>
              </a:ext>
            </a:extLst>
          </p:cNvPr>
          <p:cNvCxnSpPr>
            <a:cxnSpLocks/>
          </p:cNvCxnSpPr>
          <p:nvPr/>
        </p:nvCxnSpPr>
        <p:spPr>
          <a:xfrm flipH="1" flipV="1">
            <a:off x="1128346" y="927137"/>
            <a:ext cx="2168" cy="5418773"/>
          </a:xfrm>
          <a:prstGeom prst="straightConnector1">
            <a:avLst/>
          </a:prstGeom>
          <a:ln w="57150">
            <a:solidFill>
              <a:srgbClr val="5C7FB7"/>
            </a:solidFill>
            <a:tailEnd type="triangle"/>
          </a:ln>
        </p:spPr>
        <p:style>
          <a:lnRef idx="1">
            <a:schemeClr val="accent1"/>
          </a:lnRef>
          <a:fillRef idx="0">
            <a:schemeClr val="accent1"/>
          </a:fillRef>
          <a:effectRef idx="0">
            <a:schemeClr val="accent1"/>
          </a:effectRef>
          <a:fontRef idx="minor">
            <a:schemeClr val="tx1"/>
          </a:fontRef>
        </p:style>
      </p:cxnSp>
      <p:sp>
        <p:nvSpPr>
          <p:cNvPr id="23" name="Untertitel 4">
            <a:extLst>
              <a:ext uri="{FF2B5EF4-FFF2-40B4-BE49-F238E27FC236}">
                <a16:creationId xmlns="" xmlns:a16="http://schemas.microsoft.com/office/drawing/2014/main" id="{9F53FB36-55E7-5834-44C6-0DFD55AA96B2}"/>
              </a:ext>
            </a:extLst>
          </p:cNvPr>
          <p:cNvSpPr txBox="1">
            <a:spLocks/>
          </p:cNvSpPr>
          <p:nvPr/>
        </p:nvSpPr>
        <p:spPr>
          <a:xfrm>
            <a:off x="134620" y="5944900"/>
            <a:ext cx="1026494"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rgbClr val="5C7FB7"/>
                </a:solidFill>
                <a:latin typeface="Arial" panose="020B0604020202020204" pitchFamily="34" charset="0"/>
                <a:cs typeface="Arial" panose="020B0604020202020204" pitchFamily="34" charset="0"/>
              </a:rPr>
              <a:t>2.725</a:t>
            </a:r>
            <a:endParaRPr lang="en-GB" dirty="0">
              <a:solidFill>
                <a:srgbClr val="5C7FB7"/>
              </a:solidFill>
              <a:latin typeface="Arial" panose="020B0604020202020204" pitchFamily="34" charset="0"/>
              <a:cs typeface="Arial" panose="020B0604020202020204" pitchFamily="34" charset="0"/>
            </a:endParaRPr>
          </a:p>
        </p:txBody>
      </p:sp>
      <p:cxnSp>
        <p:nvCxnSpPr>
          <p:cNvPr id="24" name="Gerader Verbinder 23">
            <a:extLst>
              <a:ext uri="{FF2B5EF4-FFF2-40B4-BE49-F238E27FC236}">
                <a16:creationId xmlns="" xmlns:a16="http://schemas.microsoft.com/office/drawing/2014/main" id="{1EAFC686-0809-35A7-9FBB-8652C0D43EF2}"/>
              </a:ext>
            </a:extLst>
          </p:cNvPr>
          <p:cNvCxnSpPr>
            <a:cxnSpLocks/>
          </p:cNvCxnSpPr>
          <p:nvPr/>
        </p:nvCxnSpPr>
        <p:spPr>
          <a:xfrm>
            <a:off x="1028618" y="6139702"/>
            <a:ext cx="200221" cy="4864"/>
          </a:xfrm>
          <a:prstGeom prst="line">
            <a:avLst/>
          </a:prstGeom>
          <a:ln w="38100">
            <a:solidFill>
              <a:srgbClr val="5C7FB7"/>
            </a:solidFill>
          </a:ln>
        </p:spPr>
        <p:style>
          <a:lnRef idx="1">
            <a:schemeClr val="accent1"/>
          </a:lnRef>
          <a:fillRef idx="0">
            <a:schemeClr val="accent1"/>
          </a:fillRef>
          <a:effectRef idx="0">
            <a:schemeClr val="accent1"/>
          </a:effectRef>
          <a:fontRef idx="minor">
            <a:schemeClr val="tx1"/>
          </a:fontRef>
        </p:style>
      </p:cxnSp>
      <p:sp>
        <p:nvSpPr>
          <p:cNvPr id="25" name="Untertitel 4">
            <a:extLst>
              <a:ext uri="{FF2B5EF4-FFF2-40B4-BE49-F238E27FC236}">
                <a16:creationId xmlns="" xmlns:a16="http://schemas.microsoft.com/office/drawing/2014/main" id="{185E8BDC-8262-9720-CD9A-3533F1573E74}"/>
              </a:ext>
            </a:extLst>
          </p:cNvPr>
          <p:cNvSpPr txBox="1">
            <a:spLocks/>
          </p:cNvSpPr>
          <p:nvPr/>
        </p:nvSpPr>
        <p:spPr>
          <a:xfrm>
            <a:off x="189009" y="6366311"/>
            <a:ext cx="3235151"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solidFill>
                  <a:srgbClr val="5C7FB7"/>
                </a:solidFill>
                <a:latin typeface="Arial" panose="020B0604020202020204" pitchFamily="34" charset="0"/>
                <a:cs typeface="Arial" panose="020B0604020202020204" pitchFamily="34" charset="0"/>
              </a:rPr>
              <a:t>CMB Temperature [K]</a:t>
            </a:r>
          </a:p>
        </p:txBody>
      </p:sp>
      <p:pic>
        <p:nvPicPr>
          <p:cNvPr id="50" name="Picture 2" descr="alt=&quot;Cartoon with Earth in the lower left of the image, with a fan-shaped illustration showing different cosmological epochs observed as we look out into the Universe, including local group dwarf galaxies, large scle structure, reionization, and the CMB. Same illustration as above but without the legend and icons&quot;">
            <a:extLst>
              <a:ext uri="{FF2B5EF4-FFF2-40B4-BE49-F238E27FC236}">
                <a16:creationId xmlns="" xmlns:a16="http://schemas.microsoft.com/office/drawing/2014/main" id="{38ECB7A1-05F1-D853-9279-6975754DEA3A}"/>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artisticBlur radius="44"/>
                    </a14:imgEffect>
                  </a14:imgLayer>
                </a14:imgProps>
              </a:ext>
              <a:ext uri="{28A0092B-C50C-407E-A947-70E740481C1C}">
                <a14:useLocalDpi xmlns:a14="http://schemas.microsoft.com/office/drawing/2010/main" val="0"/>
              </a:ext>
            </a:extLst>
          </a:blip>
          <a:srcRect l="74618" t="4684" r="-8663" b="71742"/>
          <a:stretch/>
        </p:blipFill>
        <p:spPr bwMode="auto">
          <a:xfrm flipH="1">
            <a:off x="517203" y="1124924"/>
            <a:ext cx="2753993" cy="85303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46" name="Untertitel 4">
            <a:extLst>
              <a:ext uri="{FF2B5EF4-FFF2-40B4-BE49-F238E27FC236}">
                <a16:creationId xmlns="" xmlns:a16="http://schemas.microsoft.com/office/drawing/2014/main" id="{9A555CAC-44B5-D3B5-1B41-1C0CAD5CD31E}"/>
              </a:ext>
            </a:extLst>
          </p:cNvPr>
          <p:cNvSpPr txBox="1">
            <a:spLocks/>
          </p:cNvSpPr>
          <p:nvPr/>
        </p:nvSpPr>
        <p:spPr>
          <a:xfrm>
            <a:off x="6623482" y="6346132"/>
            <a:ext cx="3239486" cy="3416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b="0" i="0">
                <a:solidFill>
                  <a:srgbClr val="5C7FB7"/>
                </a:solidFill>
                <a:effectLst/>
                <a:latin typeface="arial" panose="020B0604020202020204" pitchFamily="34" charset="0"/>
              </a:rPr>
              <a:t>© Jessie Muir (modified)</a:t>
            </a:r>
            <a:endParaRPr lang="en-US" sz="1800">
              <a:solidFill>
                <a:srgbClr val="5C7FB7"/>
              </a:solidFill>
              <a:latin typeface="Arial" panose="020B0604020202020204" pitchFamily="34" charset="0"/>
              <a:cs typeface="Arial" panose="020B0604020202020204" pitchFamily="34" charset="0"/>
            </a:endParaRPr>
          </a:p>
        </p:txBody>
      </p:sp>
      <p:pic>
        <p:nvPicPr>
          <p:cNvPr id="3" name="Grafik 2">
            <a:extLst>
              <a:ext uri="{FF2B5EF4-FFF2-40B4-BE49-F238E27FC236}">
                <a16:creationId xmlns="" xmlns:a16="http://schemas.microsoft.com/office/drawing/2014/main" id="{70BB5F27-1FE5-5F8D-7B60-C4BB007B307D}"/>
              </a:ext>
            </a:extLst>
          </p:cNvPr>
          <p:cNvPicPr>
            <a:picLocks noChangeAspect="1"/>
          </p:cNvPicPr>
          <p:nvPr/>
        </p:nvPicPr>
        <p:blipFill>
          <a:blip r:embed="rId5"/>
          <a:stretch>
            <a:fillRect/>
          </a:stretch>
        </p:blipFill>
        <p:spPr>
          <a:xfrm rot="18899607">
            <a:off x="717288" y="2346566"/>
            <a:ext cx="5721110" cy="1575940"/>
          </a:xfrm>
          <a:prstGeom prst="rect">
            <a:avLst/>
          </a:prstGeom>
        </p:spPr>
      </p:pic>
      <p:sp>
        <p:nvSpPr>
          <p:cNvPr id="53" name="Rechteck 52">
            <a:extLst>
              <a:ext uri="{FF2B5EF4-FFF2-40B4-BE49-F238E27FC236}">
                <a16:creationId xmlns="" xmlns:a16="http://schemas.microsoft.com/office/drawing/2014/main" id="{5FFF8774-9A68-D956-1B21-F6DE019898DA}"/>
              </a:ext>
            </a:extLst>
          </p:cNvPr>
          <p:cNvSpPr/>
          <p:nvPr/>
        </p:nvSpPr>
        <p:spPr>
          <a:xfrm>
            <a:off x="452986" y="1257277"/>
            <a:ext cx="805343" cy="8428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Untertitel 4">
            <a:extLst>
              <a:ext uri="{FF2B5EF4-FFF2-40B4-BE49-F238E27FC236}">
                <a16:creationId xmlns="" xmlns:a16="http://schemas.microsoft.com/office/drawing/2014/main" id="{86198C74-DEDB-AEAB-4FDD-6F43076D4E69}"/>
              </a:ext>
            </a:extLst>
          </p:cNvPr>
          <p:cNvSpPr txBox="1">
            <a:spLocks/>
          </p:cNvSpPr>
          <p:nvPr/>
        </p:nvSpPr>
        <p:spPr>
          <a:xfrm>
            <a:off x="54664" y="1324571"/>
            <a:ext cx="3420878" cy="5355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3200" dirty="0">
                <a:latin typeface="Arial" panose="020B0604020202020204" pitchFamily="34" charset="0"/>
                <a:cs typeface="Arial" panose="020B0604020202020204" pitchFamily="34" charset="0"/>
              </a:rPr>
              <a:t>SU(2) Postulate</a:t>
            </a:r>
            <a:r>
              <a:rPr lang="de-DE" sz="3200" baseline="30000" dirty="0">
                <a:latin typeface="Arial" panose="020B0604020202020204" pitchFamily="34" charset="0"/>
                <a:cs typeface="Arial" panose="020B0604020202020204" pitchFamily="34" charset="0"/>
              </a:rPr>
              <a:t>1</a:t>
            </a:r>
            <a:endParaRPr lang="en-GB" sz="3200" baseline="30000" dirty="0">
              <a:latin typeface="Arial" panose="020B0604020202020204" pitchFamily="34" charset="0"/>
              <a:cs typeface="Arial" panose="020B0604020202020204" pitchFamily="34" charset="0"/>
            </a:endParaRPr>
          </a:p>
        </p:txBody>
      </p:sp>
      <p:sp>
        <p:nvSpPr>
          <p:cNvPr id="55" name="Rechteck 54">
            <a:extLst>
              <a:ext uri="{FF2B5EF4-FFF2-40B4-BE49-F238E27FC236}">
                <a16:creationId xmlns="" xmlns:a16="http://schemas.microsoft.com/office/drawing/2014/main" id="{9A7EDA1F-8CBE-79D8-D8F1-B5E101063E12}"/>
              </a:ext>
            </a:extLst>
          </p:cNvPr>
          <p:cNvSpPr/>
          <p:nvPr/>
        </p:nvSpPr>
        <p:spPr>
          <a:xfrm>
            <a:off x="9488016" y="1083220"/>
            <a:ext cx="2630351" cy="1015663"/>
          </a:xfrm>
          <a:prstGeom prst="rect">
            <a:avLst/>
          </a:prstGeom>
        </p:spPr>
        <p:txBody>
          <a:bodyPr wrap="square">
            <a:spAutoFit/>
          </a:bodyPr>
          <a:lstStyle/>
          <a:p>
            <a:r>
              <a:rPr lang="en-GB" sz="2000" dirty="0">
                <a:solidFill>
                  <a:schemeClr val="accent3">
                    <a:lumMod val="50000"/>
                  </a:schemeClr>
                </a:solidFill>
                <a:latin typeface="Arial" panose="020B0604020202020204" pitchFamily="34" charset="0"/>
                <a:cs typeface="Arial" panose="020B0604020202020204" pitchFamily="34" charset="0"/>
              </a:rPr>
              <a:t>Hofmann 2013    Nature Phys.</a:t>
            </a:r>
          </a:p>
          <a:p>
            <a:r>
              <a:rPr lang="en-GB" sz="2000" dirty="0">
                <a:solidFill>
                  <a:schemeClr val="accent3">
                    <a:lumMod val="50000"/>
                  </a:schemeClr>
                </a:solidFill>
                <a:latin typeface="Arial" panose="020B0604020202020204" pitchFamily="34" charset="0"/>
                <a:cs typeface="Arial" panose="020B0604020202020204" pitchFamily="34" charset="0"/>
              </a:rPr>
              <a:t>10.1038/nphys2793</a:t>
            </a:r>
          </a:p>
        </p:txBody>
      </p:sp>
      <mc:AlternateContent xmlns:mc="http://schemas.openxmlformats.org/markup-compatibility/2006" xmlns:p14="http://schemas.microsoft.com/office/powerpoint/2010/main">
        <mc:Choice Requires="p14">
          <p:contentPart p14:bwMode="auto" r:id="rId6">
            <p14:nvContentPartPr>
              <p14:cNvPr id="51" name="Freihand 50">
                <a:extLst>
                  <a:ext uri="{FF2B5EF4-FFF2-40B4-BE49-F238E27FC236}">
                    <a16:creationId xmlns="" xmlns:a16="http://schemas.microsoft.com/office/drawing/2014/main" id="{9420C472-A5A6-3CE4-DF16-E5C0CCA1A629}"/>
                  </a:ext>
                </a:extLst>
              </p14:cNvPr>
              <p14:cNvContentPartPr/>
              <p14:nvPr/>
            </p14:nvContentPartPr>
            <p14:xfrm>
              <a:off x="1594201" y="2226576"/>
              <a:ext cx="245880" cy="398880"/>
            </p14:xfrm>
          </p:contentPart>
        </mc:Choice>
        <mc:Fallback xmlns="">
          <p:pic>
            <p:nvPicPr>
              <p:cNvPr id="51" name="Freihand 50">
                <a:extLst>
                  <a:ext uri="{FF2B5EF4-FFF2-40B4-BE49-F238E27FC236}">
                    <a16:creationId xmlns:a16="http://schemas.microsoft.com/office/drawing/2014/main" id="{9420C472-A5A6-3CE4-DF16-E5C0CCA1A629}"/>
                  </a:ext>
                </a:extLst>
              </p:cNvPr>
              <p:cNvPicPr/>
              <p:nvPr/>
            </p:nvPicPr>
            <p:blipFill>
              <a:blip r:embed="rId7"/>
              <a:stretch>
                <a:fillRect/>
              </a:stretch>
            </p:blipFill>
            <p:spPr>
              <a:xfrm>
                <a:off x="1558201" y="2190576"/>
                <a:ext cx="317520" cy="4705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2" name="Freihand 51">
                <a:extLst>
                  <a:ext uri="{FF2B5EF4-FFF2-40B4-BE49-F238E27FC236}">
                    <a16:creationId xmlns="" xmlns:a16="http://schemas.microsoft.com/office/drawing/2014/main" id="{13DD7134-3A14-03D9-56A8-A3B9174CFD02}"/>
                  </a:ext>
                </a:extLst>
              </p14:cNvPr>
              <p14:cNvContentPartPr/>
              <p14:nvPr/>
            </p14:nvContentPartPr>
            <p14:xfrm>
              <a:off x="1115761" y="1978176"/>
              <a:ext cx="677520" cy="477720"/>
            </p14:xfrm>
          </p:contentPart>
        </mc:Choice>
        <mc:Fallback xmlns="">
          <p:pic>
            <p:nvPicPr>
              <p:cNvPr id="52" name="Freihand 51">
                <a:extLst>
                  <a:ext uri="{FF2B5EF4-FFF2-40B4-BE49-F238E27FC236}">
                    <a16:creationId xmlns:a16="http://schemas.microsoft.com/office/drawing/2014/main" id="{13DD7134-3A14-03D9-56A8-A3B9174CFD02}"/>
                  </a:ext>
                </a:extLst>
              </p:cNvPr>
              <p:cNvPicPr/>
              <p:nvPr/>
            </p:nvPicPr>
            <p:blipFill>
              <a:blip r:embed="rId9"/>
              <a:stretch>
                <a:fillRect/>
              </a:stretch>
            </p:blipFill>
            <p:spPr>
              <a:xfrm>
                <a:off x="1079761" y="1942176"/>
                <a:ext cx="749160" cy="549360"/>
              </a:xfrm>
              <a:prstGeom prst="rect">
                <a:avLst/>
              </a:prstGeom>
            </p:spPr>
          </p:pic>
        </mc:Fallback>
      </mc:AlternateContent>
      <p:sp>
        <p:nvSpPr>
          <p:cNvPr id="33" name="Textfeld 32">
            <a:extLst>
              <a:ext uri="{FF2B5EF4-FFF2-40B4-BE49-F238E27FC236}">
                <a16:creationId xmlns="" xmlns:a16="http://schemas.microsoft.com/office/drawing/2014/main" id="{2AA57D4E-EACF-65D0-BB28-1199906C8CD2}"/>
              </a:ext>
            </a:extLst>
          </p:cNvPr>
          <p:cNvSpPr txBox="1"/>
          <p:nvPr/>
        </p:nvSpPr>
        <p:spPr>
          <a:xfrm>
            <a:off x="9352402" y="1043324"/>
            <a:ext cx="257453" cy="369332"/>
          </a:xfrm>
          <a:prstGeom prst="rect">
            <a:avLst/>
          </a:prstGeom>
          <a:noFill/>
        </p:spPr>
        <p:txBody>
          <a:bodyPr wrap="square">
            <a:spAutoFit/>
          </a:bodyPr>
          <a:lstStyle/>
          <a:p>
            <a:r>
              <a:rPr lang="en-GB" sz="2400" baseline="30000" dirty="0">
                <a:solidFill>
                  <a:schemeClr val="accent3">
                    <a:lumMod val="50000"/>
                  </a:schemeClr>
                </a:solidFill>
                <a:latin typeface="Arial" panose="020B0604020202020204" pitchFamily="34" charset="0"/>
                <a:cs typeface="Arial" panose="020B0604020202020204" pitchFamily="34" charset="0"/>
              </a:rPr>
              <a:t>1</a:t>
            </a:r>
            <a:r>
              <a:rPr lang="en-GB" sz="1800" dirty="0">
                <a:solidFill>
                  <a:schemeClr val="accent3">
                    <a:lumMod val="50000"/>
                  </a:schemeClr>
                </a:solidFill>
                <a:latin typeface="Arial" panose="020B0604020202020204" pitchFamily="34" charset="0"/>
                <a:cs typeface="Arial" panose="020B0604020202020204" pitchFamily="34" charset="0"/>
              </a:rPr>
              <a:t> </a:t>
            </a:r>
            <a:endParaRPr lang="en-GB" dirty="0"/>
          </a:p>
        </p:txBody>
      </p:sp>
      <p:sp>
        <p:nvSpPr>
          <p:cNvPr id="65" name="Titel 3">
            <a:extLst>
              <a:ext uri="{FF2B5EF4-FFF2-40B4-BE49-F238E27FC236}">
                <a16:creationId xmlns="" xmlns:a16="http://schemas.microsoft.com/office/drawing/2014/main" id="{9A42929C-E9FB-6C79-EBC1-A56ABAE0C862}"/>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a:solidFill>
                  <a:schemeClr val="accent3">
                    <a:lumMod val="50000"/>
                  </a:schemeClr>
                </a:solidFill>
                <a:latin typeface="Arial" panose="020B0604020202020204" pitchFamily="34" charset="0"/>
                <a:cs typeface="Arial" panose="020B0604020202020204" pitchFamily="34" charset="0"/>
              </a:rPr>
              <a:t>1</a:t>
            </a:r>
          </a:p>
        </p:txBody>
      </p:sp>
      <p:cxnSp>
        <p:nvCxnSpPr>
          <p:cNvPr id="9" name="Gerade Verbindung mit Pfeil 8">
            <a:extLst>
              <a:ext uri="{FF2B5EF4-FFF2-40B4-BE49-F238E27FC236}">
                <a16:creationId xmlns="" xmlns:a16="http://schemas.microsoft.com/office/drawing/2014/main" id="{7AEBC4FE-938E-C59D-76B6-E42C9186813F}"/>
              </a:ext>
            </a:extLst>
          </p:cNvPr>
          <p:cNvCxnSpPr>
            <a:cxnSpLocks/>
          </p:cNvCxnSpPr>
          <p:nvPr/>
        </p:nvCxnSpPr>
        <p:spPr>
          <a:xfrm flipH="1">
            <a:off x="1314159" y="678444"/>
            <a:ext cx="7846852" cy="0"/>
          </a:xfrm>
          <a:prstGeom prst="straightConnector1">
            <a:avLst/>
          </a:prstGeom>
          <a:ln w="57150">
            <a:solidFill>
              <a:srgbClr val="5C7FB7"/>
            </a:solidFill>
            <a:tailEnd type="triangle"/>
          </a:ln>
        </p:spPr>
        <p:style>
          <a:lnRef idx="1">
            <a:schemeClr val="accent1"/>
          </a:lnRef>
          <a:fillRef idx="0">
            <a:schemeClr val="accent1"/>
          </a:fillRef>
          <a:effectRef idx="0">
            <a:schemeClr val="accent1"/>
          </a:effectRef>
          <a:fontRef idx="minor">
            <a:schemeClr val="tx1"/>
          </a:fontRef>
        </p:style>
      </p:cxnSp>
      <p:sp>
        <p:nvSpPr>
          <p:cNvPr id="10" name="Untertitel 4">
            <a:extLst>
              <a:ext uri="{FF2B5EF4-FFF2-40B4-BE49-F238E27FC236}">
                <a16:creationId xmlns="" xmlns:a16="http://schemas.microsoft.com/office/drawing/2014/main" id="{6BFBCEC5-8008-4164-8A54-EF5DCDFEA7F3}"/>
              </a:ext>
            </a:extLst>
          </p:cNvPr>
          <p:cNvSpPr txBox="1">
            <a:spLocks/>
          </p:cNvSpPr>
          <p:nvPr/>
        </p:nvSpPr>
        <p:spPr>
          <a:xfrm>
            <a:off x="9360536" y="483842"/>
            <a:ext cx="2056764"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solidFill>
                  <a:srgbClr val="5C7FB7"/>
                </a:solidFill>
                <a:latin typeface="Arial" panose="020B0604020202020204" pitchFamily="34" charset="0"/>
                <a:cs typeface="Arial" panose="020B0604020202020204" pitchFamily="34" charset="0"/>
              </a:rPr>
              <a:t>redshift [z]</a:t>
            </a:r>
          </a:p>
        </p:txBody>
      </p:sp>
      <p:cxnSp>
        <p:nvCxnSpPr>
          <p:cNvPr id="11" name="Gerader Verbinder 10">
            <a:extLst>
              <a:ext uri="{FF2B5EF4-FFF2-40B4-BE49-F238E27FC236}">
                <a16:creationId xmlns="" xmlns:a16="http://schemas.microsoft.com/office/drawing/2014/main" id="{F3DAEB97-3781-28B2-0164-3FB482DD9F24}"/>
              </a:ext>
            </a:extLst>
          </p:cNvPr>
          <p:cNvCxnSpPr>
            <a:cxnSpLocks/>
          </p:cNvCxnSpPr>
          <p:nvPr/>
        </p:nvCxnSpPr>
        <p:spPr>
          <a:xfrm>
            <a:off x="9148893" y="612219"/>
            <a:ext cx="0" cy="167978"/>
          </a:xfrm>
          <a:prstGeom prst="line">
            <a:avLst/>
          </a:prstGeom>
          <a:ln w="38100">
            <a:solidFill>
              <a:srgbClr val="5C7FB7"/>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 xmlns:a16="http://schemas.microsoft.com/office/drawing/2014/main" id="{B1167705-177F-748D-8A5E-5E10075EFF49}"/>
              </a:ext>
            </a:extLst>
          </p:cNvPr>
          <p:cNvCxnSpPr>
            <a:cxnSpLocks/>
          </p:cNvCxnSpPr>
          <p:nvPr/>
        </p:nvCxnSpPr>
        <p:spPr>
          <a:xfrm>
            <a:off x="7702526" y="603538"/>
            <a:ext cx="0" cy="167978"/>
          </a:xfrm>
          <a:prstGeom prst="line">
            <a:avLst/>
          </a:prstGeom>
          <a:ln w="38100">
            <a:solidFill>
              <a:srgbClr val="5C7FB7"/>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 xmlns:a16="http://schemas.microsoft.com/office/drawing/2014/main" id="{F2DFFE44-5842-CDE4-7BD2-AE4177518F1A}"/>
              </a:ext>
            </a:extLst>
          </p:cNvPr>
          <p:cNvCxnSpPr/>
          <p:nvPr/>
        </p:nvCxnSpPr>
        <p:spPr>
          <a:xfrm>
            <a:off x="5009754" y="594356"/>
            <a:ext cx="0" cy="167978"/>
          </a:xfrm>
          <a:prstGeom prst="line">
            <a:avLst/>
          </a:prstGeom>
          <a:ln w="38100">
            <a:solidFill>
              <a:srgbClr val="5C7FB7"/>
            </a:solidFill>
          </a:ln>
        </p:spPr>
        <p:style>
          <a:lnRef idx="1">
            <a:schemeClr val="accent1"/>
          </a:lnRef>
          <a:fillRef idx="0">
            <a:schemeClr val="accent1"/>
          </a:fillRef>
          <a:effectRef idx="0">
            <a:schemeClr val="accent1"/>
          </a:effectRef>
          <a:fontRef idx="minor">
            <a:schemeClr val="tx1"/>
          </a:fontRef>
        </p:style>
      </p:cxnSp>
      <p:sp>
        <p:nvSpPr>
          <p:cNvPr id="15" name="Untertitel 4">
            <a:extLst>
              <a:ext uri="{FF2B5EF4-FFF2-40B4-BE49-F238E27FC236}">
                <a16:creationId xmlns="" xmlns:a16="http://schemas.microsoft.com/office/drawing/2014/main" id="{2D1954A1-5608-5B45-3580-4A3F7C669A84}"/>
              </a:ext>
            </a:extLst>
          </p:cNvPr>
          <p:cNvSpPr txBox="1">
            <a:spLocks/>
          </p:cNvSpPr>
          <p:nvPr/>
        </p:nvSpPr>
        <p:spPr>
          <a:xfrm>
            <a:off x="8973921" y="151960"/>
            <a:ext cx="838587"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rgbClr val="5C7FB7"/>
                </a:solidFill>
                <a:latin typeface="Arial" panose="020B0604020202020204" pitchFamily="34" charset="0"/>
                <a:cs typeface="Arial" panose="020B0604020202020204" pitchFamily="34" charset="0"/>
              </a:rPr>
              <a:t>0</a:t>
            </a:r>
            <a:endParaRPr lang="en-GB" dirty="0">
              <a:solidFill>
                <a:srgbClr val="5C7FB7"/>
              </a:solidFill>
              <a:latin typeface="Arial" panose="020B0604020202020204" pitchFamily="34" charset="0"/>
              <a:cs typeface="Arial" panose="020B0604020202020204" pitchFamily="34" charset="0"/>
            </a:endParaRPr>
          </a:p>
        </p:txBody>
      </p:sp>
      <p:sp>
        <p:nvSpPr>
          <p:cNvPr id="16" name="Untertitel 4">
            <a:extLst>
              <a:ext uri="{FF2B5EF4-FFF2-40B4-BE49-F238E27FC236}">
                <a16:creationId xmlns="" xmlns:a16="http://schemas.microsoft.com/office/drawing/2014/main" id="{90765755-D5A8-7362-F1F5-386B0F2F6A79}"/>
              </a:ext>
            </a:extLst>
          </p:cNvPr>
          <p:cNvSpPr txBox="1">
            <a:spLocks/>
          </p:cNvSpPr>
          <p:nvPr/>
        </p:nvSpPr>
        <p:spPr>
          <a:xfrm>
            <a:off x="1153206" y="63328"/>
            <a:ext cx="1112507" cy="6463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4000" dirty="0">
                <a:solidFill>
                  <a:srgbClr val="5C7FB7"/>
                </a:solidFill>
                <a:latin typeface="Arial" panose="020B0604020202020204" pitchFamily="34" charset="0"/>
                <a:cs typeface="Arial" panose="020B0604020202020204" pitchFamily="34" charset="0"/>
              </a:rPr>
              <a:t>∞</a:t>
            </a:r>
            <a:endParaRPr lang="en-GB" sz="4000" dirty="0">
              <a:solidFill>
                <a:srgbClr val="5C7FB7"/>
              </a:solidFill>
              <a:latin typeface="Arial" panose="020B0604020202020204" pitchFamily="34" charset="0"/>
              <a:cs typeface="Arial" panose="020B0604020202020204" pitchFamily="34" charset="0"/>
            </a:endParaRPr>
          </a:p>
        </p:txBody>
      </p:sp>
      <p:sp>
        <p:nvSpPr>
          <p:cNvPr id="17" name="Untertitel 4">
            <a:extLst>
              <a:ext uri="{FF2B5EF4-FFF2-40B4-BE49-F238E27FC236}">
                <a16:creationId xmlns="" xmlns:a16="http://schemas.microsoft.com/office/drawing/2014/main" id="{263B4C67-E1FF-486F-9761-53E49FD5149F}"/>
              </a:ext>
            </a:extLst>
          </p:cNvPr>
          <p:cNvSpPr txBox="1">
            <a:spLocks/>
          </p:cNvSpPr>
          <p:nvPr/>
        </p:nvSpPr>
        <p:spPr>
          <a:xfrm>
            <a:off x="7514092" y="157268"/>
            <a:ext cx="764404"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rgbClr val="5C7FB7"/>
                </a:solidFill>
                <a:latin typeface="Arial" panose="020B0604020202020204" pitchFamily="34" charset="0"/>
                <a:cs typeface="Arial" panose="020B0604020202020204" pitchFamily="34" charset="0"/>
              </a:rPr>
              <a:t>1</a:t>
            </a:r>
            <a:endParaRPr lang="en-GB" dirty="0">
              <a:solidFill>
                <a:srgbClr val="5C7FB7"/>
              </a:solidFill>
              <a:latin typeface="Arial" panose="020B0604020202020204" pitchFamily="34" charset="0"/>
              <a:cs typeface="Arial" panose="020B0604020202020204" pitchFamily="34" charset="0"/>
            </a:endParaRPr>
          </a:p>
        </p:txBody>
      </p:sp>
      <p:sp>
        <p:nvSpPr>
          <p:cNvPr id="18" name="Untertitel 4">
            <a:extLst>
              <a:ext uri="{FF2B5EF4-FFF2-40B4-BE49-F238E27FC236}">
                <a16:creationId xmlns="" xmlns:a16="http://schemas.microsoft.com/office/drawing/2014/main" id="{1F6829DD-3557-53B3-D399-0E9A05C30669}"/>
              </a:ext>
            </a:extLst>
          </p:cNvPr>
          <p:cNvSpPr txBox="1">
            <a:spLocks/>
          </p:cNvSpPr>
          <p:nvPr/>
        </p:nvSpPr>
        <p:spPr>
          <a:xfrm>
            <a:off x="4549655" y="157503"/>
            <a:ext cx="1185233"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rgbClr val="5C7FB7"/>
                </a:solidFill>
                <a:latin typeface="Arial" panose="020B0604020202020204" pitchFamily="34" charset="0"/>
                <a:cs typeface="Arial" panose="020B0604020202020204" pitchFamily="34" charset="0"/>
              </a:rPr>
              <a:t>1089 </a:t>
            </a:r>
            <a:endParaRPr lang="en-GB" dirty="0">
              <a:solidFill>
                <a:srgbClr val="5C7FB7"/>
              </a:solidFill>
              <a:latin typeface="Arial" panose="020B0604020202020204" pitchFamily="34" charset="0"/>
              <a:cs typeface="Arial" panose="020B0604020202020204" pitchFamily="34" charset="0"/>
            </a:endParaRPr>
          </a:p>
        </p:txBody>
      </p:sp>
      <p:sp>
        <p:nvSpPr>
          <p:cNvPr id="26" name="Untertitel 4">
            <a:extLst>
              <a:ext uri="{FF2B5EF4-FFF2-40B4-BE49-F238E27FC236}">
                <a16:creationId xmlns="" xmlns:a16="http://schemas.microsoft.com/office/drawing/2014/main" id="{74565DA6-A09B-850C-216D-804CA51A5E55}"/>
              </a:ext>
            </a:extLst>
          </p:cNvPr>
          <p:cNvSpPr txBox="1">
            <a:spLocks/>
          </p:cNvSpPr>
          <p:nvPr/>
        </p:nvSpPr>
        <p:spPr>
          <a:xfrm rot="18897728">
            <a:off x="4160007" y="1597455"/>
            <a:ext cx="1241980" cy="4801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l-GR" sz="2800" dirty="0">
                <a:latin typeface="Arial" panose="020B0604020202020204" pitchFamily="34" charset="0"/>
                <a:cs typeface="Arial" panose="020B0604020202020204" pitchFamily="34" charset="0"/>
              </a:rPr>
              <a:t>Λ</a:t>
            </a:r>
            <a:r>
              <a:rPr lang="de-DE" sz="2800" dirty="0">
                <a:latin typeface="Arial" panose="020B0604020202020204" pitchFamily="34" charset="0"/>
                <a:cs typeface="Arial" panose="020B0604020202020204" pitchFamily="34" charset="0"/>
              </a:rPr>
              <a:t>CDM</a:t>
            </a:r>
            <a:endParaRPr lang="en-GB" sz="2800" dirty="0">
              <a:latin typeface="Arial" panose="020B0604020202020204" pitchFamily="34" charset="0"/>
              <a:cs typeface="Arial" panose="020B0604020202020204" pitchFamily="34" charset="0"/>
            </a:endParaRPr>
          </a:p>
        </p:txBody>
      </p:sp>
      <p:sp>
        <p:nvSpPr>
          <p:cNvPr id="29" name="Untertitel 4">
            <a:extLst>
              <a:ext uri="{FF2B5EF4-FFF2-40B4-BE49-F238E27FC236}">
                <a16:creationId xmlns="" xmlns:a16="http://schemas.microsoft.com/office/drawing/2014/main" id="{E2753F7D-DFAF-D844-84AF-57085B090398}"/>
              </a:ext>
            </a:extLst>
          </p:cNvPr>
          <p:cNvSpPr txBox="1">
            <a:spLocks/>
          </p:cNvSpPr>
          <p:nvPr/>
        </p:nvSpPr>
        <p:spPr>
          <a:xfrm>
            <a:off x="-4079" y="2823560"/>
            <a:ext cx="1185233"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rgbClr val="5C7FB7"/>
                </a:solidFill>
                <a:latin typeface="Arial" panose="020B0604020202020204" pitchFamily="34" charset="0"/>
                <a:cs typeface="Arial" panose="020B0604020202020204" pitchFamily="34" charset="0"/>
              </a:rPr>
              <a:t>~3000 </a:t>
            </a:r>
            <a:endParaRPr lang="en-GB" dirty="0">
              <a:solidFill>
                <a:srgbClr val="5C7FB7"/>
              </a:solidFill>
              <a:latin typeface="Arial" panose="020B0604020202020204" pitchFamily="34" charset="0"/>
              <a:cs typeface="Arial" panose="020B0604020202020204" pitchFamily="34" charset="0"/>
            </a:endParaRPr>
          </a:p>
        </p:txBody>
      </p:sp>
      <p:cxnSp>
        <p:nvCxnSpPr>
          <p:cNvPr id="31" name="Gerader Verbinder 30">
            <a:extLst>
              <a:ext uri="{FF2B5EF4-FFF2-40B4-BE49-F238E27FC236}">
                <a16:creationId xmlns="" xmlns:a16="http://schemas.microsoft.com/office/drawing/2014/main" id="{0E0C0014-89E5-0D9E-E682-CDED3A123E41}"/>
              </a:ext>
            </a:extLst>
          </p:cNvPr>
          <p:cNvCxnSpPr>
            <a:cxnSpLocks/>
          </p:cNvCxnSpPr>
          <p:nvPr/>
        </p:nvCxnSpPr>
        <p:spPr>
          <a:xfrm>
            <a:off x="1027569" y="3031062"/>
            <a:ext cx="200221" cy="4864"/>
          </a:xfrm>
          <a:prstGeom prst="line">
            <a:avLst/>
          </a:prstGeom>
          <a:ln w="38100">
            <a:solidFill>
              <a:srgbClr val="5C7F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904608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4">
            <a:extLst>
              <a:ext uri="{FF2B5EF4-FFF2-40B4-BE49-F238E27FC236}">
                <a16:creationId xmlns="" xmlns:a16="http://schemas.microsoft.com/office/drawing/2014/main" id="{5ED281AC-7178-0782-A25F-55D3ABBD8D5E}"/>
              </a:ext>
            </a:extLst>
          </p:cNvPr>
          <p:cNvSpPr txBox="1">
            <a:spLocks/>
          </p:cNvSpPr>
          <p:nvPr/>
        </p:nvSpPr>
        <p:spPr>
          <a:xfrm>
            <a:off x="4133848" y="2317645"/>
            <a:ext cx="4956811" cy="923330"/>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000" dirty="0" smtClean="0">
                <a:solidFill>
                  <a:schemeClr val="accent3">
                    <a:lumMod val="50000"/>
                  </a:schemeClr>
                </a:solidFill>
                <a:latin typeface="Arial" panose="020B0604020202020204" pitchFamily="34" charset="0"/>
                <a:cs typeface="Arial" panose="020B0604020202020204" pitchFamily="34" charset="0"/>
              </a:rPr>
              <a:t>S8 tension</a:t>
            </a:r>
            <a:endParaRPr lang="en-US" sz="6000" dirty="0">
              <a:solidFill>
                <a:schemeClr val="accent3">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53468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 xmlns:a16="http://schemas.microsoft.com/office/drawing/2014/main" id="{CEE07EB5-60F7-18F0-3087-377B5DD25F83}"/>
              </a:ext>
            </a:extLst>
          </p:cNvPr>
          <p:cNvPicPr>
            <a:picLocks noChangeAspect="1"/>
          </p:cNvPicPr>
          <p:nvPr/>
        </p:nvPicPr>
        <p:blipFill rotWithShape="1">
          <a:blip r:embed="rId2"/>
          <a:srcRect l="41683" t="13319" r="42175" b="64773"/>
          <a:stretch/>
        </p:blipFill>
        <p:spPr>
          <a:xfrm>
            <a:off x="3648074" y="516346"/>
            <a:ext cx="4289425" cy="6179730"/>
          </a:xfrm>
          <a:prstGeom prst="rect">
            <a:avLst/>
          </a:prstGeom>
        </p:spPr>
      </p:pic>
      <p:sp>
        <p:nvSpPr>
          <p:cNvPr id="3" name="Rechteck 2">
            <a:extLst>
              <a:ext uri="{FF2B5EF4-FFF2-40B4-BE49-F238E27FC236}">
                <a16:creationId xmlns="" xmlns:a16="http://schemas.microsoft.com/office/drawing/2014/main" id="{84CCB609-1EC9-6808-9989-EABC064EF5AE}"/>
              </a:ext>
            </a:extLst>
          </p:cNvPr>
          <p:cNvSpPr/>
          <p:nvPr/>
        </p:nvSpPr>
        <p:spPr>
          <a:xfrm>
            <a:off x="6040073" y="525871"/>
            <a:ext cx="102416" cy="5722529"/>
          </a:xfrm>
          <a:prstGeom prst="rect">
            <a:avLst/>
          </a:prstGeom>
          <a:solidFill>
            <a:srgbClr val="4472C4">
              <a:alpha val="3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feld 4">
            <a:extLst>
              <a:ext uri="{FF2B5EF4-FFF2-40B4-BE49-F238E27FC236}">
                <a16:creationId xmlns="" xmlns:a16="http://schemas.microsoft.com/office/drawing/2014/main" id="{5032E008-F3B9-FB83-348D-1B22E23796DD}"/>
              </a:ext>
            </a:extLst>
          </p:cNvPr>
          <p:cNvSpPr txBox="1"/>
          <p:nvPr/>
        </p:nvSpPr>
        <p:spPr>
          <a:xfrm>
            <a:off x="548320" y="390205"/>
            <a:ext cx="7756694" cy="646331"/>
          </a:xfrm>
          <a:prstGeom prst="rect">
            <a:avLst/>
          </a:prstGeom>
          <a:noFill/>
        </p:spPr>
        <p:txBody>
          <a:bodyPr wrap="square" rtlCol="0">
            <a:spAutoFit/>
          </a:bodyPr>
          <a:lstStyle/>
          <a:p>
            <a:r>
              <a:rPr lang="en-US" sz="3600" dirty="0" smtClean="0">
                <a:solidFill>
                  <a:schemeClr val="accent3">
                    <a:lumMod val="50000"/>
                  </a:schemeClr>
                </a:solidFill>
                <a:latin typeface="Arial" panose="020B0604020202020204" pitchFamily="34" charset="0"/>
                <a:cs typeface="Arial" panose="020B0604020202020204" pitchFamily="34" charset="0"/>
              </a:rPr>
              <a:t>S8 Tension</a:t>
            </a:r>
            <a:endParaRPr lang="en-US" sz="3600" dirty="0">
              <a:solidFill>
                <a:schemeClr val="accent3">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9001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4">
            <a:extLst>
              <a:ext uri="{FF2B5EF4-FFF2-40B4-BE49-F238E27FC236}">
                <a16:creationId xmlns="" xmlns:a16="http://schemas.microsoft.com/office/drawing/2014/main" id="{5ED281AC-7178-0782-A25F-55D3ABBD8D5E}"/>
              </a:ext>
            </a:extLst>
          </p:cNvPr>
          <p:cNvSpPr txBox="1">
            <a:spLocks/>
          </p:cNvSpPr>
          <p:nvPr/>
        </p:nvSpPr>
        <p:spPr>
          <a:xfrm>
            <a:off x="4895848" y="2308120"/>
            <a:ext cx="4956811" cy="923330"/>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000" dirty="0" smtClean="0">
                <a:solidFill>
                  <a:schemeClr val="accent3">
                    <a:lumMod val="50000"/>
                  </a:schemeClr>
                </a:solidFill>
                <a:latin typeface="Arial" panose="020B0604020202020204" pitchFamily="34" charset="0"/>
                <a:cs typeface="Arial" panose="020B0604020202020204" pitchFamily="34" charset="0"/>
              </a:rPr>
              <a:t>BBN??</a:t>
            </a:r>
            <a:endParaRPr lang="en-US" sz="6000" dirty="0">
              <a:solidFill>
                <a:schemeClr val="accent3">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73894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osmological lithium problem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6975" y="419100"/>
            <a:ext cx="4460412" cy="5638799"/>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a:extLst>
              <a:ext uri="{FF2B5EF4-FFF2-40B4-BE49-F238E27FC236}">
                <a16:creationId xmlns="" xmlns:a16="http://schemas.microsoft.com/office/drawing/2014/main" id="{504B5DCA-30AE-F854-6069-CF55C37D1304}"/>
              </a:ext>
            </a:extLst>
          </p:cNvPr>
          <p:cNvSpPr/>
          <p:nvPr/>
        </p:nvSpPr>
        <p:spPr>
          <a:xfrm>
            <a:off x="4685954" y="6197739"/>
            <a:ext cx="3734146" cy="400110"/>
          </a:xfrm>
          <a:prstGeom prst="rect">
            <a:avLst/>
          </a:prstGeom>
        </p:spPr>
        <p:txBody>
          <a:bodyPr wrap="square">
            <a:spAutoFit/>
          </a:bodyPr>
          <a:lstStyle/>
          <a:p>
            <a:r>
              <a:rPr lang="en-US" sz="2000" dirty="0" err="1" smtClean="0">
                <a:solidFill>
                  <a:schemeClr val="accent3">
                    <a:lumMod val="50000"/>
                  </a:schemeClr>
                </a:solidFill>
                <a:latin typeface="Arial" panose="020B0604020202020204" pitchFamily="34" charset="0"/>
                <a:cs typeface="Arial" panose="020B0604020202020204" pitchFamily="34" charset="0"/>
              </a:rPr>
              <a:t>Tanabashi</a:t>
            </a:r>
            <a:r>
              <a:rPr lang="en-US" sz="2000" dirty="0" smtClean="0">
                <a:solidFill>
                  <a:schemeClr val="accent3">
                    <a:lumMod val="50000"/>
                  </a:schemeClr>
                </a:solidFill>
                <a:latin typeface="Arial" panose="020B0604020202020204" pitchFamily="34" charset="0"/>
                <a:cs typeface="Arial" panose="020B0604020202020204" pitchFamily="34" charset="0"/>
              </a:rPr>
              <a:t>+ PRD 2018</a:t>
            </a:r>
            <a:endParaRPr lang="en-US" sz="2000" dirty="0">
              <a:solidFill>
                <a:schemeClr val="accent3">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165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undefined"/>
          <p:cNvPicPr>
            <a:picLocks noChangeAspect="1" noChangeArrowheads="1"/>
          </p:cNvPicPr>
          <p:nvPr/>
        </p:nvPicPr>
        <p:blipFill rotWithShape="1">
          <a:blip r:embed="rId3">
            <a:extLst>
              <a:ext uri="{28A0092B-C50C-407E-A947-70E740481C1C}">
                <a14:useLocalDpi xmlns:a14="http://schemas.microsoft.com/office/drawing/2010/main" val="0"/>
              </a:ext>
            </a:extLst>
          </a:blip>
          <a:srcRect l="1516" t="17050" r="2536" b="6525"/>
          <a:stretch/>
        </p:blipFill>
        <p:spPr bwMode="auto">
          <a:xfrm>
            <a:off x="-57266" y="-49902"/>
            <a:ext cx="12274666" cy="69949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undefined"/>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14000"/>
                    </a14:imgEffect>
                    <a14:imgEffect>
                      <a14:brightnessContrast bright="-21000"/>
                    </a14:imgEffect>
                  </a14:imgLayer>
                </a14:imgProps>
              </a:ext>
              <a:ext uri="{28A0092B-C50C-407E-A947-70E740481C1C}">
                <a14:useLocalDpi xmlns:a14="http://schemas.microsoft.com/office/drawing/2010/main" val="0"/>
              </a:ext>
            </a:extLst>
          </a:blip>
          <a:srcRect l="1466" t="30426" r="2586" b="42725"/>
          <a:stretch/>
        </p:blipFill>
        <p:spPr bwMode="auto">
          <a:xfrm>
            <a:off x="-63616" y="1174750"/>
            <a:ext cx="12274666" cy="2457451"/>
          </a:xfrm>
          <a:prstGeom prst="rect">
            <a:avLst/>
          </a:prstGeom>
          <a:noFill/>
          <a:effectLst>
            <a:softEdge rad="355600"/>
          </a:effectLst>
          <a:extLst>
            <a:ext uri="{909E8E84-426E-40DD-AFC4-6F175D3DCCD1}">
              <a14:hiddenFill xmlns:a14="http://schemas.microsoft.com/office/drawing/2010/main">
                <a:solidFill>
                  <a:srgbClr val="FFFFFF"/>
                </a:solidFill>
              </a14:hiddenFill>
            </a:ext>
          </a:extLst>
        </p:spPr>
      </p:pic>
      <p:pic>
        <p:nvPicPr>
          <p:cNvPr id="5" name="Picture 2" descr="undefined"/>
          <p:cNvPicPr>
            <a:picLocks noChangeAspect="1" noChangeArrowheads="1"/>
          </p:cNvPicPr>
          <p:nvPr/>
        </p:nvPicPr>
        <p:blipFill rotWithShape="1">
          <a:blip r:embed="rId6">
            <a:extLst>
              <a:ext uri="{28A0092B-C50C-407E-A947-70E740481C1C}">
                <a14:useLocalDpi xmlns:a14="http://schemas.microsoft.com/office/drawing/2010/main" val="0"/>
              </a:ext>
            </a:extLst>
          </a:blip>
          <a:srcRect l="70093" t="92762" r="2536" b="-770"/>
          <a:stretch/>
        </p:blipFill>
        <p:spPr bwMode="auto">
          <a:xfrm rot="10800000">
            <a:off x="8879113" y="6502399"/>
            <a:ext cx="3501571" cy="732972"/>
          </a:xfrm>
          <a:prstGeom prst="rect">
            <a:avLst/>
          </a:prstGeom>
          <a:noFill/>
          <a:effectLst>
            <a:softEdge rad="139700"/>
          </a:effectLst>
          <a:extLst>
            <a:ext uri="{909E8E84-426E-40DD-AFC4-6F175D3DCCD1}">
              <a14:hiddenFill xmlns:a14="http://schemas.microsoft.com/office/drawing/2010/main">
                <a:solidFill>
                  <a:srgbClr val="FFFFFF"/>
                </a:solidFill>
              </a14:hiddenFill>
            </a:ext>
          </a:extLst>
        </p:spPr>
      </p:pic>
      <p:sp>
        <p:nvSpPr>
          <p:cNvPr id="8" name="Titel 3">
            <a:extLst>
              <a:ext uri="{FF2B5EF4-FFF2-40B4-BE49-F238E27FC236}">
                <a16:creationId xmlns:a16="http://schemas.microsoft.com/office/drawing/2014/main" xmlns="" id="{DD65F82B-70DD-D103-E832-BC76C2A67033}"/>
              </a:ext>
            </a:extLst>
          </p:cNvPr>
          <p:cNvSpPr txBox="1">
            <a:spLocks/>
          </p:cNvSpPr>
          <p:nvPr/>
        </p:nvSpPr>
        <p:spPr>
          <a:xfrm>
            <a:off x="431800" y="2012550"/>
            <a:ext cx="11423650" cy="840230"/>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dirty="0">
                <a:solidFill>
                  <a:schemeClr val="bg1"/>
                </a:solidFill>
                <a:latin typeface="Arial" panose="020B0604020202020204" pitchFamily="34" charset="0"/>
                <a:cs typeface="Arial" panose="020B0604020202020204" pitchFamily="34" charset="0"/>
              </a:rPr>
              <a:t>Why SU(2)CMB?</a:t>
            </a:r>
          </a:p>
        </p:txBody>
      </p:sp>
    </p:spTree>
    <p:extLst>
      <p:ext uri="{BB962C8B-B14F-4D97-AF65-F5344CB8AC3E}">
        <p14:creationId xmlns:p14="http://schemas.microsoft.com/office/powerpoint/2010/main" val="39627663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 xmlns:a16="http://schemas.microsoft.com/office/drawing/2014/main" id="{3B36987E-A970-9E9A-9C1D-F79EC821CB42}"/>
              </a:ext>
            </a:extLst>
          </p:cNvPr>
          <p:cNvPicPr>
            <a:picLocks noChangeAspect="1"/>
          </p:cNvPicPr>
          <p:nvPr/>
        </p:nvPicPr>
        <p:blipFill rotWithShape="1">
          <a:blip r:embed="rId3"/>
          <a:srcRect l="16044" t="24213" r="25333" b="45143"/>
          <a:stretch/>
        </p:blipFill>
        <p:spPr>
          <a:xfrm>
            <a:off x="809899" y="1659146"/>
            <a:ext cx="10169393" cy="3543982"/>
          </a:xfrm>
          <a:prstGeom prst="rect">
            <a:avLst/>
          </a:prstGeom>
        </p:spPr>
      </p:pic>
      <p:sp>
        <p:nvSpPr>
          <p:cNvPr id="17" name="Rechteck 16">
            <a:extLst>
              <a:ext uri="{FF2B5EF4-FFF2-40B4-BE49-F238E27FC236}">
                <a16:creationId xmlns="" xmlns:a16="http://schemas.microsoft.com/office/drawing/2014/main" id="{390F21A0-B697-4B87-8B2C-C6166B84A311}"/>
              </a:ext>
            </a:extLst>
          </p:cNvPr>
          <p:cNvSpPr/>
          <p:nvPr/>
        </p:nvSpPr>
        <p:spPr>
          <a:xfrm>
            <a:off x="6163757" y="3196814"/>
            <a:ext cx="2377574" cy="369332"/>
          </a:xfrm>
          <a:prstGeom prst="rect">
            <a:avLst/>
          </a:prstGeom>
        </p:spPr>
        <p:txBody>
          <a:bodyPr wrap="none">
            <a:spAutoFit/>
          </a:bodyPr>
          <a:lstStyle/>
          <a:p>
            <a:pPr algn="l"/>
            <a:r>
              <a:rPr lang="en-GB" b="0" i="0" dirty="0">
                <a:solidFill>
                  <a:srgbClr val="111111"/>
                </a:solidFill>
                <a:effectLst/>
                <a:latin typeface="Arial" panose="020B0604020202020204" pitchFamily="34" charset="0"/>
                <a:cs typeface="Arial" panose="020B0604020202020204" pitchFamily="34" charset="0"/>
              </a:rPr>
              <a:t>Reich &amp; Reich (1986)</a:t>
            </a:r>
          </a:p>
        </p:txBody>
      </p:sp>
      <p:cxnSp>
        <p:nvCxnSpPr>
          <p:cNvPr id="18" name="Gerade Verbindung mit Pfeil 17">
            <a:extLst>
              <a:ext uri="{FF2B5EF4-FFF2-40B4-BE49-F238E27FC236}">
                <a16:creationId xmlns="" xmlns:a16="http://schemas.microsoft.com/office/drawing/2014/main" id="{55515299-5E44-4DCD-9BD3-CF9F661C13EF}"/>
              </a:ext>
            </a:extLst>
          </p:cNvPr>
          <p:cNvCxnSpPr>
            <a:cxnSpLocks/>
          </p:cNvCxnSpPr>
          <p:nvPr/>
        </p:nvCxnSpPr>
        <p:spPr>
          <a:xfrm>
            <a:off x="6383439" y="3667476"/>
            <a:ext cx="0" cy="777214"/>
          </a:xfrm>
          <a:prstGeom prst="straightConnector1">
            <a:avLst/>
          </a:prstGeom>
          <a:ln w="381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Rechteck 18">
            <a:extLst>
              <a:ext uri="{FF2B5EF4-FFF2-40B4-BE49-F238E27FC236}">
                <a16:creationId xmlns="" xmlns:a16="http://schemas.microsoft.com/office/drawing/2014/main" id="{3C6D1DC6-E761-4A82-99ED-DFD175288D59}"/>
              </a:ext>
            </a:extLst>
          </p:cNvPr>
          <p:cNvSpPr/>
          <p:nvPr/>
        </p:nvSpPr>
        <p:spPr>
          <a:xfrm>
            <a:off x="5090386" y="2753956"/>
            <a:ext cx="2262158" cy="369332"/>
          </a:xfrm>
          <a:prstGeom prst="rect">
            <a:avLst/>
          </a:prstGeom>
        </p:spPr>
        <p:txBody>
          <a:bodyPr wrap="none">
            <a:spAutoFit/>
          </a:bodyPr>
          <a:lstStyle/>
          <a:p>
            <a:pPr algn="l"/>
            <a:r>
              <a:rPr lang="en-GB" b="0" i="0" dirty="0">
                <a:solidFill>
                  <a:srgbClr val="111111"/>
                </a:solidFill>
                <a:effectLst/>
                <a:latin typeface="Arial" panose="020B0604020202020204" pitchFamily="34" charset="0"/>
                <a:cs typeface="Arial" panose="020B0604020202020204" pitchFamily="34" charset="0"/>
              </a:rPr>
              <a:t>Haslam et al. (1982)</a:t>
            </a:r>
          </a:p>
        </p:txBody>
      </p:sp>
      <p:cxnSp>
        <p:nvCxnSpPr>
          <p:cNvPr id="20" name="Gerade Verbindung mit Pfeil 19">
            <a:extLst>
              <a:ext uri="{FF2B5EF4-FFF2-40B4-BE49-F238E27FC236}">
                <a16:creationId xmlns="" xmlns:a16="http://schemas.microsoft.com/office/drawing/2014/main" id="{12A2C905-2A13-45E7-BBF0-725EE42F4376}"/>
              </a:ext>
            </a:extLst>
          </p:cNvPr>
          <p:cNvCxnSpPr>
            <a:cxnSpLocks/>
          </p:cNvCxnSpPr>
          <p:nvPr/>
        </p:nvCxnSpPr>
        <p:spPr>
          <a:xfrm>
            <a:off x="5285773" y="3123288"/>
            <a:ext cx="0" cy="974150"/>
          </a:xfrm>
          <a:prstGeom prst="straightConnector1">
            <a:avLst/>
          </a:prstGeom>
          <a:ln w="381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 xmlns:a16="http://schemas.microsoft.com/office/drawing/2014/main" id="{691CE057-E18F-49A7-A9C7-C7355667BF14}"/>
              </a:ext>
            </a:extLst>
          </p:cNvPr>
          <p:cNvCxnSpPr>
            <a:cxnSpLocks/>
          </p:cNvCxnSpPr>
          <p:nvPr/>
        </p:nvCxnSpPr>
        <p:spPr>
          <a:xfrm>
            <a:off x="3327721" y="2420256"/>
            <a:ext cx="1" cy="338878"/>
          </a:xfrm>
          <a:prstGeom prst="straightConnector1">
            <a:avLst/>
          </a:prstGeom>
          <a:ln w="381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Rechteck 25">
            <a:extLst>
              <a:ext uri="{FF2B5EF4-FFF2-40B4-BE49-F238E27FC236}">
                <a16:creationId xmlns="" xmlns:a16="http://schemas.microsoft.com/office/drawing/2014/main" id="{8872EF10-5B4E-42B9-8EAA-5F8B6BE1C1CA}"/>
              </a:ext>
            </a:extLst>
          </p:cNvPr>
          <p:cNvSpPr/>
          <p:nvPr/>
        </p:nvSpPr>
        <p:spPr>
          <a:xfrm>
            <a:off x="2470356" y="1654872"/>
            <a:ext cx="2108269" cy="369332"/>
          </a:xfrm>
          <a:prstGeom prst="rect">
            <a:avLst/>
          </a:prstGeom>
        </p:spPr>
        <p:txBody>
          <a:bodyPr wrap="none">
            <a:spAutoFit/>
          </a:bodyPr>
          <a:lstStyle/>
          <a:p>
            <a:pPr algn="l"/>
            <a:r>
              <a:rPr lang="en-GB" b="0" i="0" dirty="0">
                <a:solidFill>
                  <a:srgbClr val="111111"/>
                </a:solidFill>
                <a:effectLst/>
                <a:latin typeface="Arial" panose="020B0604020202020204" pitchFamily="34" charset="0"/>
                <a:cs typeface="Arial" panose="020B0604020202020204" pitchFamily="34" charset="0"/>
              </a:rPr>
              <a:t>Roger et al. (1999)</a:t>
            </a:r>
          </a:p>
        </p:txBody>
      </p:sp>
      <p:cxnSp>
        <p:nvCxnSpPr>
          <p:cNvPr id="27" name="Gerade Verbindung mit Pfeil 26">
            <a:extLst>
              <a:ext uri="{FF2B5EF4-FFF2-40B4-BE49-F238E27FC236}">
                <a16:creationId xmlns="" xmlns:a16="http://schemas.microsoft.com/office/drawing/2014/main" id="{C467F433-FCCF-4F42-86A4-5689EB076F25}"/>
              </a:ext>
            </a:extLst>
          </p:cNvPr>
          <p:cNvCxnSpPr>
            <a:cxnSpLocks/>
          </p:cNvCxnSpPr>
          <p:nvPr/>
        </p:nvCxnSpPr>
        <p:spPr>
          <a:xfrm>
            <a:off x="2694973" y="1987778"/>
            <a:ext cx="1" cy="344486"/>
          </a:xfrm>
          <a:prstGeom prst="straightConnector1">
            <a:avLst/>
          </a:prstGeom>
          <a:ln w="381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Rechteck 29">
            <a:extLst>
              <a:ext uri="{FF2B5EF4-FFF2-40B4-BE49-F238E27FC236}">
                <a16:creationId xmlns="" xmlns:a16="http://schemas.microsoft.com/office/drawing/2014/main" id="{1707020B-A90D-4025-8B77-F33115AB396C}"/>
              </a:ext>
            </a:extLst>
          </p:cNvPr>
          <p:cNvSpPr/>
          <p:nvPr/>
        </p:nvSpPr>
        <p:spPr>
          <a:xfrm>
            <a:off x="7939298" y="2758431"/>
            <a:ext cx="2595582" cy="369332"/>
          </a:xfrm>
          <a:prstGeom prst="rect">
            <a:avLst/>
          </a:prstGeom>
        </p:spPr>
        <p:txBody>
          <a:bodyPr wrap="none">
            <a:spAutoFit/>
          </a:bodyPr>
          <a:lstStyle/>
          <a:p>
            <a:pPr algn="l"/>
            <a:r>
              <a:rPr lang="en-GB" b="0" i="0" dirty="0" err="1">
                <a:solidFill>
                  <a:srgbClr val="111111"/>
                </a:solidFill>
                <a:effectLst/>
                <a:latin typeface="Arial" panose="020B0604020202020204" pitchFamily="34" charset="0"/>
                <a:cs typeface="Arial" panose="020B0604020202020204" pitchFamily="34" charset="0"/>
              </a:rPr>
              <a:t>Fixsen</a:t>
            </a:r>
            <a:r>
              <a:rPr lang="en-GB" b="0" i="0" dirty="0">
                <a:solidFill>
                  <a:srgbClr val="111111"/>
                </a:solidFill>
                <a:effectLst/>
                <a:latin typeface="Arial" panose="020B0604020202020204" pitchFamily="34" charset="0"/>
                <a:cs typeface="Arial" panose="020B0604020202020204" pitchFamily="34" charset="0"/>
              </a:rPr>
              <a:t> &amp; Mather (2002)</a:t>
            </a:r>
          </a:p>
        </p:txBody>
      </p:sp>
      <p:cxnSp>
        <p:nvCxnSpPr>
          <p:cNvPr id="31" name="Gerade Verbindung mit Pfeil 30">
            <a:extLst>
              <a:ext uri="{FF2B5EF4-FFF2-40B4-BE49-F238E27FC236}">
                <a16:creationId xmlns="" xmlns:a16="http://schemas.microsoft.com/office/drawing/2014/main" id="{6DF95827-EAD2-40BF-96DF-846AF56A6608}"/>
              </a:ext>
            </a:extLst>
          </p:cNvPr>
          <p:cNvCxnSpPr>
            <a:cxnSpLocks/>
          </p:cNvCxnSpPr>
          <p:nvPr/>
        </p:nvCxnSpPr>
        <p:spPr>
          <a:xfrm>
            <a:off x="10053076" y="3196814"/>
            <a:ext cx="0" cy="1294163"/>
          </a:xfrm>
          <a:prstGeom prst="straightConnector1">
            <a:avLst/>
          </a:prstGeom>
          <a:ln w="381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Rechteck 22">
            <a:extLst>
              <a:ext uri="{FF2B5EF4-FFF2-40B4-BE49-F238E27FC236}">
                <a16:creationId xmlns="" xmlns:a16="http://schemas.microsoft.com/office/drawing/2014/main" id="{F1FD8784-D2E0-41A5-BBC5-160FE9663E0F}"/>
              </a:ext>
            </a:extLst>
          </p:cNvPr>
          <p:cNvSpPr/>
          <p:nvPr/>
        </p:nvSpPr>
        <p:spPr>
          <a:xfrm>
            <a:off x="3152324" y="2077000"/>
            <a:ext cx="2150810" cy="3525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hteck 20">
            <a:extLst>
              <a:ext uri="{FF2B5EF4-FFF2-40B4-BE49-F238E27FC236}">
                <a16:creationId xmlns="" xmlns:a16="http://schemas.microsoft.com/office/drawing/2014/main" id="{5FED4D15-6780-475A-A6A5-8FDA7072B453}"/>
              </a:ext>
            </a:extLst>
          </p:cNvPr>
          <p:cNvSpPr/>
          <p:nvPr/>
        </p:nvSpPr>
        <p:spPr>
          <a:xfrm>
            <a:off x="3140750" y="2063379"/>
            <a:ext cx="2262158" cy="369332"/>
          </a:xfrm>
          <a:prstGeom prst="rect">
            <a:avLst/>
          </a:prstGeom>
        </p:spPr>
        <p:txBody>
          <a:bodyPr wrap="none">
            <a:spAutoFit/>
          </a:bodyPr>
          <a:lstStyle/>
          <a:p>
            <a:pPr algn="l"/>
            <a:r>
              <a:rPr lang="en-GB" b="0" i="0" dirty="0">
                <a:solidFill>
                  <a:srgbClr val="111111"/>
                </a:solidFill>
                <a:effectLst/>
                <a:latin typeface="Arial" panose="020B0604020202020204" pitchFamily="34" charset="0"/>
                <a:cs typeface="Arial" panose="020B0604020202020204" pitchFamily="34" charset="0"/>
              </a:rPr>
              <a:t>Maeda et al. (1999)</a:t>
            </a:r>
          </a:p>
        </p:txBody>
      </p:sp>
      <p:sp>
        <p:nvSpPr>
          <p:cNvPr id="24" name="Rechteck 23">
            <a:extLst>
              <a:ext uri="{FF2B5EF4-FFF2-40B4-BE49-F238E27FC236}">
                <a16:creationId xmlns="" xmlns:a16="http://schemas.microsoft.com/office/drawing/2014/main" id="{83EC7C18-B933-4B37-ABA0-91163CE4257C}"/>
              </a:ext>
            </a:extLst>
          </p:cNvPr>
          <p:cNvSpPr/>
          <p:nvPr/>
        </p:nvSpPr>
        <p:spPr>
          <a:xfrm>
            <a:off x="5001486" y="5555918"/>
            <a:ext cx="2408416" cy="400110"/>
          </a:xfrm>
          <a:prstGeom prst="rect">
            <a:avLst/>
          </a:prstGeom>
        </p:spPr>
        <p:txBody>
          <a:bodyPr wrap="none">
            <a:spAutoFit/>
          </a:bodyPr>
          <a:lstStyle/>
          <a:p>
            <a:r>
              <a:rPr lang="en-GB" sz="2000" dirty="0" err="1">
                <a:solidFill>
                  <a:schemeClr val="accent3">
                    <a:lumMod val="50000"/>
                  </a:schemeClr>
                </a:solidFill>
                <a:latin typeface="Arial" panose="020B0604020202020204" pitchFamily="34" charset="0"/>
                <a:cs typeface="Arial" panose="020B0604020202020204" pitchFamily="34" charset="0"/>
              </a:rPr>
              <a:t>Seiffert</a:t>
            </a:r>
            <a:r>
              <a:rPr lang="en-GB" sz="2000" dirty="0">
                <a:solidFill>
                  <a:schemeClr val="accent3">
                    <a:lumMod val="50000"/>
                  </a:schemeClr>
                </a:solidFill>
                <a:latin typeface="Arial" panose="020B0604020202020204" pitchFamily="34" charset="0"/>
                <a:cs typeface="Arial" panose="020B0604020202020204" pitchFamily="34" charset="0"/>
              </a:rPr>
              <a:t> et al. (2011)</a:t>
            </a:r>
          </a:p>
        </p:txBody>
      </p:sp>
      <p:sp>
        <p:nvSpPr>
          <p:cNvPr id="28" name="Textfeld 27">
            <a:extLst>
              <a:ext uri="{FF2B5EF4-FFF2-40B4-BE49-F238E27FC236}">
                <a16:creationId xmlns="" xmlns:a16="http://schemas.microsoft.com/office/drawing/2014/main" id="{3F683069-3D47-4990-8078-8146E1ABD430}"/>
              </a:ext>
            </a:extLst>
          </p:cNvPr>
          <p:cNvSpPr txBox="1"/>
          <p:nvPr/>
        </p:nvSpPr>
        <p:spPr>
          <a:xfrm>
            <a:off x="7006048" y="3688515"/>
            <a:ext cx="2198873" cy="369332"/>
          </a:xfrm>
          <a:prstGeom prst="rect">
            <a:avLst/>
          </a:prstGeom>
          <a:noFill/>
        </p:spPr>
        <p:txBody>
          <a:bodyPr wrap="square">
            <a:spAutoFit/>
          </a:bodyPr>
          <a:lstStyle/>
          <a:p>
            <a:pPr algn="ctr"/>
            <a:r>
              <a:rPr lang="en-GB" b="0" i="0" dirty="0" err="1">
                <a:solidFill>
                  <a:srgbClr val="C00000"/>
                </a:solidFill>
                <a:effectLst/>
                <a:latin typeface="Arial" panose="020B0604020202020204" pitchFamily="34" charset="0"/>
                <a:cs typeface="Arial" panose="020B0604020202020204" pitchFamily="34" charset="0"/>
              </a:rPr>
              <a:t>Fixsen</a:t>
            </a:r>
            <a:r>
              <a:rPr lang="en-GB" b="0" i="0" dirty="0">
                <a:solidFill>
                  <a:srgbClr val="C00000"/>
                </a:solidFill>
                <a:effectLst/>
                <a:latin typeface="Arial" panose="020B0604020202020204" pitchFamily="34" charset="0"/>
                <a:cs typeface="Arial" panose="020B0604020202020204" pitchFamily="34" charset="0"/>
              </a:rPr>
              <a:t> et al. (2011)</a:t>
            </a:r>
          </a:p>
        </p:txBody>
      </p:sp>
      <p:sp>
        <p:nvSpPr>
          <p:cNvPr id="29" name="Geschweifte Klammer rechts 28">
            <a:extLst>
              <a:ext uri="{FF2B5EF4-FFF2-40B4-BE49-F238E27FC236}">
                <a16:creationId xmlns="" xmlns:a16="http://schemas.microsoft.com/office/drawing/2014/main" id="{440DEAD4-106E-4B72-A9C5-7EF05168C5B5}"/>
              </a:ext>
            </a:extLst>
          </p:cNvPr>
          <p:cNvSpPr/>
          <p:nvPr/>
        </p:nvSpPr>
        <p:spPr>
          <a:xfrm rot="16200000">
            <a:off x="7913503" y="3155614"/>
            <a:ext cx="327949" cy="2315846"/>
          </a:xfrm>
          <a:prstGeom prst="rightBrace">
            <a:avLst>
              <a:gd name="adj1" fmla="val 49874"/>
              <a:gd name="adj2" fmla="val 51211"/>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 name="Titel 3">
            <a:extLst>
              <a:ext uri="{FF2B5EF4-FFF2-40B4-BE49-F238E27FC236}">
                <a16:creationId xmlns="" xmlns:a16="http://schemas.microsoft.com/office/drawing/2014/main" id="{C00414A1-E370-5BC4-E4EC-F970CF5E7D84}"/>
              </a:ext>
            </a:extLst>
          </p:cNvPr>
          <p:cNvSpPr txBox="1">
            <a:spLocks/>
          </p:cNvSpPr>
          <p:nvPr/>
        </p:nvSpPr>
        <p:spPr>
          <a:xfrm>
            <a:off x="615348" y="566359"/>
            <a:ext cx="4159250" cy="5909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dirty="0">
                <a:solidFill>
                  <a:schemeClr val="accent3">
                    <a:lumMod val="50000"/>
                  </a:schemeClr>
                </a:solidFill>
                <a:latin typeface="Arial" panose="020B0604020202020204" pitchFamily="34" charset="0"/>
                <a:cs typeface="Arial" panose="020B0604020202020204" pitchFamily="34" charset="0"/>
              </a:rPr>
              <a:t>C</a:t>
            </a:r>
            <a:r>
              <a:rPr lang="en-GB" sz="3600" dirty="0">
                <a:solidFill>
                  <a:schemeClr val="accent3">
                    <a:lumMod val="50000"/>
                  </a:schemeClr>
                </a:solidFill>
                <a:latin typeface="Arial" panose="020B0604020202020204" pitchFamily="34" charset="0"/>
                <a:cs typeface="Arial" panose="020B0604020202020204" pitchFamily="34" charset="0"/>
              </a:rPr>
              <a:t>MB radio excess</a:t>
            </a:r>
            <a:endParaRPr lang="en-US" sz="5400" dirty="0">
              <a:solidFill>
                <a:schemeClr val="accent3">
                  <a:lumMod val="50000"/>
                </a:schemeClr>
              </a:solidFill>
              <a:latin typeface="Arial" panose="020B0604020202020204" pitchFamily="34" charset="0"/>
              <a:cs typeface="Arial" panose="020B0604020202020204" pitchFamily="34" charset="0"/>
            </a:endParaRPr>
          </a:p>
        </p:txBody>
      </p:sp>
      <p:sp>
        <p:nvSpPr>
          <p:cNvPr id="4" name="Titel 3">
            <a:extLst>
              <a:ext uri="{FF2B5EF4-FFF2-40B4-BE49-F238E27FC236}">
                <a16:creationId xmlns="" xmlns:a16="http://schemas.microsoft.com/office/drawing/2014/main" id="{FC2071E2-3C56-A432-5D51-5FA58EFDAD2C}"/>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smtClean="0">
                <a:solidFill>
                  <a:schemeClr val="accent3">
                    <a:lumMod val="50000"/>
                  </a:schemeClr>
                </a:solidFill>
                <a:latin typeface="Arial" panose="020B0604020202020204" pitchFamily="34" charset="0"/>
                <a:cs typeface="Arial" panose="020B0604020202020204" pitchFamily="34" charset="0"/>
              </a:rPr>
              <a:t>5</a:t>
            </a:r>
            <a:endParaRPr lang="en-US" sz="2800" dirty="0">
              <a:solidFill>
                <a:schemeClr val="accent3">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820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6" grpId="0"/>
      <p:bldP spid="30" grpId="0"/>
      <p:bldP spid="23" grpId="0" animBg="1"/>
      <p:bldP spid="21" grpId="0"/>
      <p:bldP spid="28" grpId="0"/>
      <p:bldP spid="2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a:extLst>
              <a:ext uri="{FF2B5EF4-FFF2-40B4-BE49-F238E27FC236}">
                <a16:creationId xmlns="" xmlns:a16="http://schemas.microsoft.com/office/drawing/2014/main" id="{3C2D634A-276F-4281-8669-A7ED7EEFB93A}"/>
              </a:ext>
            </a:extLst>
          </p:cNvPr>
          <p:cNvSpPr/>
          <p:nvPr/>
        </p:nvSpPr>
        <p:spPr>
          <a:xfrm>
            <a:off x="4783032" y="1857068"/>
            <a:ext cx="4907430" cy="385112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fik 8">
            <a:extLst>
              <a:ext uri="{FF2B5EF4-FFF2-40B4-BE49-F238E27FC236}">
                <a16:creationId xmlns="" xmlns:a16="http://schemas.microsoft.com/office/drawing/2014/main" id="{F6E620C5-A942-4ADE-946B-82ECD0687B8E}"/>
              </a:ext>
            </a:extLst>
          </p:cNvPr>
          <p:cNvPicPr>
            <a:picLocks noChangeAspect="1"/>
          </p:cNvPicPr>
          <p:nvPr/>
        </p:nvPicPr>
        <p:blipFill rotWithShape="1">
          <a:blip r:embed="rId3"/>
          <a:srcRect l="50972" t="14014" r="30664" b="71679"/>
          <a:stretch/>
        </p:blipFill>
        <p:spPr>
          <a:xfrm>
            <a:off x="4524551" y="1503439"/>
            <a:ext cx="6110723" cy="5000931"/>
          </a:xfrm>
          <a:prstGeom prst="rect">
            <a:avLst/>
          </a:prstGeom>
        </p:spPr>
      </p:pic>
      <p:sp>
        <p:nvSpPr>
          <p:cNvPr id="11" name="Rechteck 10">
            <a:extLst>
              <a:ext uri="{FF2B5EF4-FFF2-40B4-BE49-F238E27FC236}">
                <a16:creationId xmlns="" xmlns:a16="http://schemas.microsoft.com/office/drawing/2014/main" id="{9A29A813-C258-45F1-8033-DC163761E6BB}"/>
              </a:ext>
            </a:extLst>
          </p:cNvPr>
          <p:cNvSpPr/>
          <p:nvPr/>
        </p:nvSpPr>
        <p:spPr>
          <a:xfrm>
            <a:off x="1907870" y="5913762"/>
            <a:ext cx="2976008" cy="369332"/>
          </a:xfrm>
          <a:prstGeom prst="rect">
            <a:avLst/>
          </a:prstGeom>
        </p:spPr>
        <p:txBody>
          <a:bodyPr wrap="none">
            <a:spAutoFit/>
          </a:bodyPr>
          <a:lstStyle/>
          <a:p>
            <a:r>
              <a:rPr lang="en-GB" dirty="0">
                <a:solidFill>
                  <a:schemeClr val="bg1"/>
                </a:solidFill>
                <a:latin typeface="Arial" panose="020B0604020202020204" pitchFamily="34" charset="0"/>
                <a:cs typeface="Arial" panose="020B0604020202020204" pitchFamily="34" charset="0"/>
              </a:rPr>
              <a:t>arxiv.org/pdf/0901.0546.pdf</a:t>
            </a:r>
          </a:p>
        </p:txBody>
      </p:sp>
      <p:pic>
        <p:nvPicPr>
          <p:cNvPr id="4" name="Grafik 3">
            <a:extLst>
              <a:ext uri="{FF2B5EF4-FFF2-40B4-BE49-F238E27FC236}">
                <a16:creationId xmlns="" xmlns:a16="http://schemas.microsoft.com/office/drawing/2014/main" id="{1990B56E-4C77-4D5D-A4AD-6B4F0F9D1D08}"/>
              </a:ext>
            </a:extLst>
          </p:cNvPr>
          <p:cNvPicPr>
            <a:picLocks noChangeAspect="1"/>
          </p:cNvPicPr>
          <p:nvPr/>
        </p:nvPicPr>
        <p:blipFill rotWithShape="1">
          <a:blip r:embed="rId4"/>
          <a:srcRect l="12222" t="23548" r="62000" b="22777"/>
          <a:stretch/>
        </p:blipFill>
        <p:spPr>
          <a:xfrm>
            <a:off x="1441099" y="1570400"/>
            <a:ext cx="2774316" cy="3851121"/>
          </a:xfrm>
          <a:prstGeom prst="rect">
            <a:avLst/>
          </a:prstGeom>
        </p:spPr>
      </p:pic>
      <p:sp>
        <p:nvSpPr>
          <p:cNvPr id="14" name="Rechteck: abgerundete Ecken 13">
            <a:extLst>
              <a:ext uri="{FF2B5EF4-FFF2-40B4-BE49-F238E27FC236}">
                <a16:creationId xmlns="" xmlns:a16="http://schemas.microsoft.com/office/drawing/2014/main" id="{20C79CAC-F372-4C24-A8F8-06219DD1AF1A}"/>
              </a:ext>
            </a:extLst>
          </p:cNvPr>
          <p:cNvSpPr/>
          <p:nvPr/>
        </p:nvSpPr>
        <p:spPr>
          <a:xfrm>
            <a:off x="10326138" y="2922424"/>
            <a:ext cx="618272" cy="593889"/>
          </a:xfrm>
          <a:prstGeom prst="roundRect">
            <a:avLst>
              <a:gd name="adj" fmla="val 134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err="1">
                <a:solidFill>
                  <a:schemeClr val="accent3">
                    <a:lumMod val="50000"/>
                  </a:schemeClr>
                </a:solidFill>
                <a:latin typeface="Arial" panose="020B0604020202020204" pitchFamily="34" charset="0"/>
                <a:cs typeface="Arial" panose="020B0604020202020204" pitchFamily="34" charset="0"/>
              </a:rPr>
              <a:t>T</a:t>
            </a:r>
            <a:r>
              <a:rPr lang="de-DE" sz="2400" baseline="-25000" dirty="0" err="1">
                <a:solidFill>
                  <a:schemeClr val="accent3">
                    <a:lumMod val="50000"/>
                  </a:schemeClr>
                </a:solidFill>
                <a:latin typeface="Arial" panose="020B0604020202020204" pitchFamily="34" charset="0"/>
                <a:cs typeface="Arial" panose="020B0604020202020204" pitchFamily="34" charset="0"/>
              </a:rPr>
              <a:t>c</a:t>
            </a:r>
            <a:endParaRPr lang="en-GB" sz="2400" baseline="-25000" dirty="0">
              <a:solidFill>
                <a:schemeClr val="accent3">
                  <a:lumMod val="50000"/>
                </a:schemeClr>
              </a:solidFill>
              <a:latin typeface="Arial" panose="020B0604020202020204" pitchFamily="34" charset="0"/>
              <a:cs typeface="Arial" panose="020B0604020202020204" pitchFamily="34" charset="0"/>
            </a:endParaRPr>
          </a:p>
        </p:txBody>
      </p:sp>
      <p:sp>
        <p:nvSpPr>
          <p:cNvPr id="16" name="Rechteck 15">
            <a:extLst>
              <a:ext uri="{FF2B5EF4-FFF2-40B4-BE49-F238E27FC236}">
                <a16:creationId xmlns="" xmlns:a16="http://schemas.microsoft.com/office/drawing/2014/main" id="{9156409F-B61A-4A14-A64B-CDAD3432515D}"/>
              </a:ext>
            </a:extLst>
          </p:cNvPr>
          <p:cNvSpPr/>
          <p:nvPr/>
        </p:nvSpPr>
        <p:spPr>
          <a:xfrm>
            <a:off x="1439635" y="5907679"/>
            <a:ext cx="3553152" cy="369332"/>
          </a:xfrm>
          <a:prstGeom prst="rect">
            <a:avLst/>
          </a:prstGeom>
        </p:spPr>
        <p:txBody>
          <a:bodyPr wrap="none">
            <a:spAutoFit/>
          </a:bodyPr>
          <a:lstStyle/>
          <a:p>
            <a:r>
              <a:rPr lang="da-DK" dirty="0">
                <a:solidFill>
                  <a:schemeClr val="accent3">
                    <a:lumMod val="50000"/>
                  </a:schemeClr>
                </a:solidFill>
                <a:latin typeface="Arial" panose="020B0604020202020204" pitchFamily="34" charset="0"/>
                <a:cs typeface="Arial" panose="020B0604020202020204" pitchFamily="34" charset="0"/>
              </a:rPr>
              <a:t>D. J. Fixsen et al 2011 ApJ 734 5</a:t>
            </a:r>
            <a:endParaRPr lang="en-GB" dirty="0">
              <a:solidFill>
                <a:schemeClr val="accent3">
                  <a:lumMod val="50000"/>
                </a:schemeClr>
              </a:solidFill>
              <a:latin typeface="Arial" panose="020B0604020202020204" pitchFamily="34" charset="0"/>
              <a:cs typeface="Arial" panose="020B0604020202020204" pitchFamily="34" charset="0"/>
            </a:endParaRPr>
          </a:p>
        </p:txBody>
      </p:sp>
      <p:sp>
        <p:nvSpPr>
          <p:cNvPr id="17" name="Textfeld 16">
            <a:extLst>
              <a:ext uri="{FF2B5EF4-FFF2-40B4-BE49-F238E27FC236}">
                <a16:creationId xmlns="" xmlns:a16="http://schemas.microsoft.com/office/drawing/2014/main" id="{105A0836-B379-4C45-8463-02FC617177A8}"/>
              </a:ext>
            </a:extLst>
          </p:cNvPr>
          <p:cNvSpPr txBox="1"/>
          <p:nvPr/>
        </p:nvSpPr>
        <p:spPr>
          <a:xfrm>
            <a:off x="907312" y="437911"/>
            <a:ext cx="3143987" cy="646331"/>
          </a:xfrm>
          <a:prstGeom prst="rect">
            <a:avLst/>
          </a:prstGeom>
          <a:noFill/>
        </p:spPr>
        <p:txBody>
          <a:bodyPr wrap="square" rtlCol="0">
            <a:spAutoFit/>
          </a:bodyPr>
          <a:lstStyle/>
          <a:p>
            <a:r>
              <a:rPr lang="de-DE" sz="3600" dirty="0">
                <a:solidFill>
                  <a:schemeClr val="accent3">
                    <a:lumMod val="50000"/>
                  </a:schemeClr>
                </a:solidFill>
                <a:latin typeface="Arial" panose="020B0604020202020204" pitchFamily="34" charset="0"/>
                <a:cs typeface="Arial" panose="020B0604020202020204" pitchFamily="34" charset="0"/>
              </a:rPr>
              <a:t>ARCADE 2</a:t>
            </a:r>
          </a:p>
        </p:txBody>
      </p:sp>
      <p:sp>
        <p:nvSpPr>
          <p:cNvPr id="2" name="Titel 3">
            <a:extLst>
              <a:ext uri="{FF2B5EF4-FFF2-40B4-BE49-F238E27FC236}">
                <a16:creationId xmlns="" xmlns:a16="http://schemas.microsoft.com/office/drawing/2014/main" id="{04C68121-2706-CBDC-5A52-4065A313F9B2}"/>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smtClean="0">
                <a:solidFill>
                  <a:schemeClr val="accent3">
                    <a:lumMod val="50000"/>
                  </a:schemeClr>
                </a:solidFill>
                <a:latin typeface="Arial" panose="020B0604020202020204" pitchFamily="34" charset="0"/>
                <a:cs typeface="Arial" panose="020B0604020202020204" pitchFamily="34" charset="0"/>
              </a:rPr>
              <a:t>6</a:t>
            </a:r>
            <a:endParaRPr lang="en-US" sz="2800" dirty="0">
              <a:solidFill>
                <a:schemeClr val="accent3">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13616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3">
            <a:extLst>
              <a:ext uri="{FF2B5EF4-FFF2-40B4-BE49-F238E27FC236}">
                <a16:creationId xmlns="" xmlns:a16="http://schemas.microsoft.com/office/drawing/2014/main" id="{2CB71EB2-59CD-01A2-DFC5-F8E6BAF5E40F}"/>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smtClean="0">
                <a:solidFill>
                  <a:schemeClr val="accent3">
                    <a:lumMod val="50000"/>
                  </a:schemeClr>
                </a:solidFill>
                <a:latin typeface="Arial" panose="020B0604020202020204" pitchFamily="34" charset="0"/>
                <a:cs typeface="Arial" panose="020B0604020202020204" pitchFamily="34" charset="0"/>
              </a:rPr>
              <a:t>7</a:t>
            </a:r>
            <a:endParaRPr lang="en-US" sz="2800" dirty="0">
              <a:solidFill>
                <a:schemeClr val="accent3">
                  <a:lumMod val="50000"/>
                </a:schemeClr>
              </a:solidFill>
              <a:latin typeface="Arial" panose="020B0604020202020204" pitchFamily="34" charset="0"/>
              <a:cs typeface="Arial" panose="020B0604020202020204" pitchFamily="34" charset="0"/>
            </a:endParaRPr>
          </a:p>
        </p:txBody>
      </p:sp>
      <p:pic>
        <p:nvPicPr>
          <p:cNvPr id="2" name="Grafik 1"/>
          <p:cNvPicPr>
            <a:picLocks noChangeAspect="1"/>
          </p:cNvPicPr>
          <p:nvPr/>
        </p:nvPicPr>
        <p:blipFill>
          <a:blip r:embed="rId2"/>
          <a:stretch>
            <a:fillRect/>
          </a:stretch>
        </p:blipFill>
        <p:spPr>
          <a:xfrm>
            <a:off x="1098495" y="127221"/>
            <a:ext cx="9136270" cy="6858000"/>
          </a:xfrm>
          <a:prstGeom prst="rect">
            <a:avLst/>
          </a:prstGeom>
        </p:spPr>
      </p:pic>
      <p:sp>
        <p:nvSpPr>
          <p:cNvPr id="5" name="Textfeld 4">
            <a:extLst>
              <a:ext uri="{FF2B5EF4-FFF2-40B4-BE49-F238E27FC236}">
                <a16:creationId xmlns="" xmlns:a16="http://schemas.microsoft.com/office/drawing/2014/main" id="{A0BA019E-9F22-8490-EF6D-85F6A3726760}"/>
              </a:ext>
            </a:extLst>
          </p:cNvPr>
          <p:cNvSpPr txBox="1"/>
          <p:nvPr/>
        </p:nvSpPr>
        <p:spPr>
          <a:xfrm>
            <a:off x="4382033" y="4850884"/>
            <a:ext cx="508020" cy="584775"/>
          </a:xfrm>
          <a:prstGeom prst="rect">
            <a:avLst/>
          </a:prstGeom>
          <a:noFill/>
        </p:spPr>
        <p:txBody>
          <a:bodyPr wrap="square" rtlCol="0">
            <a:spAutoFit/>
          </a:bodyPr>
          <a:lstStyle/>
          <a:p>
            <a:r>
              <a:rPr lang="en-US" sz="3200" dirty="0" smtClean="0">
                <a:solidFill>
                  <a:schemeClr val="accent3">
                    <a:lumMod val="50000"/>
                  </a:schemeClr>
                </a:solidFill>
                <a:latin typeface="Arial" panose="020B0604020202020204" pitchFamily="34" charset="0"/>
                <a:cs typeface="Arial" panose="020B0604020202020204" pitchFamily="34" charset="0"/>
              </a:rPr>
              <a:t>?</a:t>
            </a:r>
            <a:endParaRPr lang="en-US" sz="3200" dirty="0">
              <a:solidFill>
                <a:schemeClr val="accent3">
                  <a:lumMod val="50000"/>
                </a:schemeClr>
              </a:solidFill>
              <a:latin typeface="Arial" panose="020B0604020202020204" pitchFamily="34" charset="0"/>
              <a:cs typeface="Arial" panose="020B0604020202020204" pitchFamily="34" charset="0"/>
            </a:endParaRPr>
          </a:p>
        </p:txBody>
      </p:sp>
      <p:sp>
        <p:nvSpPr>
          <p:cNvPr id="6" name="Rechteck: abgerundete Ecken 2">
            <a:extLst>
              <a:ext uri="{FF2B5EF4-FFF2-40B4-BE49-F238E27FC236}">
                <a16:creationId xmlns="" xmlns:a16="http://schemas.microsoft.com/office/drawing/2014/main" id="{AB7F376B-3BE1-2F73-03B2-472D781D16EB}"/>
              </a:ext>
            </a:extLst>
          </p:cNvPr>
          <p:cNvSpPr/>
          <p:nvPr/>
        </p:nvSpPr>
        <p:spPr>
          <a:xfrm>
            <a:off x="7807300" y="3350390"/>
            <a:ext cx="3961516" cy="776999"/>
          </a:xfrm>
          <a:prstGeom prst="roundRect">
            <a:avLst/>
          </a:prstGeom>
          <a:solidFill>
            <a:schemeClr val="bg1"/>
          </a:solidFill>
          <a:ln w="57150">
            <a:solidFill>
              <a:srgbClr val="AE69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el 3">
            <a:extLst>
              <a:ext uri="{FF2B5EF4-FFF2-40B4-BE49-F238E27FC236}">
                <a16:creationId xmlns="" xmlns:a16="http://schemas.microsoft.com/office/drawing/2014/main" id="{1081B1A6-B572-ADDF-10CC-7846072929D6}"/>
              </a:ext>
            </a:extLst>
          </p:cNvPr>
          <p:cNvSpPr txBox="1">
            <a:spLocks/>
          </p:cNvSpPr>
          <p:nvPr/>
        </p:nvSpPr>
        <p:spPr>
          <a:xfrm>
            <a:off x="7936991" y="3473259"/>
            <a:ext cx="3831825" cy="5355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3">
                    <a:lumMod val="50000"/>
                  </a:schemeClr>
                </a:solidFill>
                <a:latin typeface="Arial" panose="020B0604020202020204" pitchFamily="34" charset="0"/>
                <a:cs typeface="Arial" panose="020B0604020202020204" pitchFamily="34" charset="0"/>
              </a:rPr>
              <a:t>Motivation for SU(2)</a:t>
            </a:r>
          </a:p>
        </p:txBody>
      </p:sp>
      <p:sp>
        <p:nvSpPr>
          <p:cNvPr id="8" name="Rechteck: abgerundete Ecken 2">
            <a:extLst>
              <a:ext uri="{FF2B5EF4-FFF2-40B4-BE49-F238E27FC236}">
                <a16:creationId xmlns="" xmlns:a16="http://schemas.microsoft.com/office/drawing/2014/main" id="{AB7F376B-3BE1-2F73-03B2-472D781D16EB}"/>
              </a:ext>
            </a:extLst>
          </p:cNvPr>
          <p:cNvSpPr/>
          <p:nvPr/>
        </p:nvSpPr>
        <p:spPr>
          <a:xfrm>
            <a:off x="7807300" y="4736041"/>
            <a:ext cx="3961516" cy="776999"/>
          </a:xfrm>
          <a:prstGeom prst="round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el 3">
            <a:extLst>
              <a:ext uri="{FF2B5EF4-FFF2-40B4-BE49-F238E27FC236}">
                <a16:creationId xmlns="" xmlns:a16="http://schemas.microsoft.com/office/drawing/2014/main" id="{1081B1A6-B572-ADDF-10CC-7846072929D6}"/>
              </a:ext>
            </a:extLst>
          </p:cNvPr>
          <p:cNvSpPr txBox="1">
            <a:spLocks/>
          </p:cNvSpPr>
          <p:nvPr/>
        </p:nvSpPr>
        <p:spPr>
          <a:xfrm>
            <a:off x="8149738" y="4875505"/>
            <a:ext cx="3363751" cy="5355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smtClean="0">
                <a:solidFill>
                  <a:schemeClr val="accent3">
                    <a:lumMod val="50000"/>
                  </a:schemeClr>
                </a:solidFill>
                <a:latin typeface="Arial" panose="020B0604020202020204" pitchFamily="34" charset="0"/>
                <a:cs typeface="Arial" panose="020B0604020202020204" pitchFamily="34" charset="0"/>
              </a:rPr>
              <a:t>How to exclude it</a:t>
            </a:r>
            <a:endParaRPr lang="en-US" sz="3200" dirty="0">
              <a:solidFill>
                <a:schemeClr val="accent3">
                  <a:lumMod val="50000"/>
                </a:schemeClr>
              </a:solidFill>
              <a:latin typeface="Arial" panose="020B0604020202020204" pitchFamily="34" charset="0"/>
              <a:cs typeface="Arial" panose="020B0604020202020204" pitchFamily="34" charset="0"/>
            </a:endParaRPr>
          </a:p>
        </p:txBody>
      </p:sp>
      <p:cxnSp>
        <p:nvCxnSpPr>
          <p:cNvPr id="10" name="Gerader Verbinder 9"/>
          <p:cNvCxnSpPr/>
          <p:nvPr/>
        </p:nvCxnSpPr>
        <p:spPr>
          <a:xfrm flipV="1">
            <a:off x="5174433" y="1048431"/>
            <a:ext cx="4819650" cy="48196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19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3">
            <a:extLst>
              <a:ext uri="{FF2B5EF4-FFF2-40B4-BE49-F238E27FC236}">
                <a16:creationId xmlns="" xmlns:a16="http://schemas.microsoft.com/office/drawing/2014/main" id="{C00414A1-E370-5BC4-E4EC-F970CF5E7D84}"/>
              </a:ext>
            </a:extLst>
          </p:cNvPr>
          <p:cNvSpPr txBox="1">
            <a:spLocks/>
          </p:cNvSpPr>
          <p:nvPr/>
        </p:nvSpPr>
        <p:spPr>
          <a:xfrm>
            <a:off x="1588770" y="2021779"/>
            <a:ext cx="9014460" cy="1754326"/>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6000" dirty="0" err="1">
                <a:solidFill>
                  <a:schemeClr val="accent3">
                    <a:lumMod val="50000"/>
                  </a:schemeClr>
                </a:solidFill>
                <a:latin typeface="Arial" panose="020B0604020202020204" pitchFamily="34" charset="0"/>
                <a:cs typeface="Arial" panose="020B0604020202020204" pitchFamily="34" charset="0"/>
              </a:rPr>
              <a:t>Isn‘t</a:t>
            </a:r>
            <a:r>
              <a:rPr lang="de-DE" sz="6000" dirty="0">
                <a:solidFill>
                  <a:schemeClr val="accent3">
                    <a:lumMod val="50000"/>
                  </a:schemeClr>
                </a:solidFill>
                <a:latin typeface="Arial" panose="020B0604020202020204" pitchFamily="34" charset="0"/>
                <a:cs typeface="Arial" panose="020B0604020202020204" pitchFamily="34" charset="0"/>
              </a:rPr>
              <a:t> T(z) </a:t>
            </a:r>
            <a:r>
              <a:rPr lang="en-US" sz="6000" dirty="0" smtClean="0">
                <a:solidFill>
                  <a:schemeClr val="accent3">
                    <a:lumMod val="50000"/>
                  </a:schemeClr>
                </a:solidFill>
                <a:latin typeface="Arial" panose="020B0604020202020204" pitchFamily="34" charset="0"/>
                <a:cs typeface="Arial" panose="020B0604020202020204" pitchFamily="34" charset="0"/>
              </a:rPr>
              <a:t>measured already</a:t>
            </a:r>
            <a:r>
              <a:rPr lang="de-DE" sz="6000" dirty="0" smtClean="0">
                <a:solidFill>
                  <a:schemeClr val="accent3">
                    <a:lumMod val="50000"/>
                  </a:schemeClr>
                </a:solidFill>
                <a:latin typeface="Arial" panose="020B0604020202020204" pitchFamily="34" charset="0"/>
                <a:cs typeface="Arial" panose="020B0604020202020204" pitchFamily="34" charset="0"/>
              </a:rPr>
              <a:t>?</a:t>
            </a:r>
            <a:endParaRPr lang="en-US" sz="8800" dirty="0">
              <a:solidFill>
                <a:schemeClr val="accent3">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394095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 xmlns:a16="http://schemas.microsoft.com/office/drawing/2014/main" id="{8BE40491-0DBA-C710-A21D-78261735946D}"/>
              </a:ext>
            </a:extLst>
          </p:cNvPr>
          <p:cNvPicPr>
            <a:picLocks noChangeAspect="1"/>
          </p:cNvPicPr>
          <p:nvPr/>
        </p:nvPicPr>
        <p:blipFill rotWithShape="1">
          <a:blip r:embed="rId2"/>
          <a:srcRect l="51327" t="15139" r="24349" b="71389"/>
          <a:stretch/>
        </p:blipFill>
        <p:spPr>
          <a:xfrm>
            <a:off x="2381249" y="876300"/>
            <a:ext cx="7744705" cy="4552950"/>
          </a:xfrm>
          <a:prstGeom prst="rect">
            <a:avLst/>
          </a:prstGeom>
        </p:spPr>
      </p:pic>
      <p:sp>
        <p:nvSpPr>
          <p:cNvPr id="4" name="Titel 3">
            <a:extLst>
              <a:ext uri="{FF2B5EF4-FFF2-40B4-BE49-F238E27FC236}">
                <a16:creationId xmlns="" xmlns:a16="http://schemas.microsoft.com/office/drawing/2014/main" id="{ACA11E06-1280-74E2-9881-A9B3C6A36606}"/>
              </a:ext>
            </a:extLst>
          </p:cNvPr>
          <p:cNvSpPr txBox="1">
            <a:spLocks/>
          </p:cNvSpPr>
          <p:nvPr/>
        </p:nvSpPr>
        <p:spPr>
          <a:xfrm>
            <a:off x="3009099" y="5658161"/>
            <a:ext cx="6173801" cy="424732"/>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smtClean="0">
                <a:solidFill>
                  <a:schemeClr val="accent3">
                    <a:lumMod val="50000"/>
                  </a:schemeClr>
                </a:solidFill>
                <a:latin typeface="Arial" panose="020B0604020202020204" pitchFamily="34" charset="0"/>
                <a:cs typeface="Arial" panose="020B0604020202020204" pitchFamily="34" charset="0"/>
              </a:rPr>
              <a:t>e-Print</a:t>
            </a:r>
            <a:r>
              <a:rPr lang="en-US" sz="2400" dirty="0">
                <a:solidFill>
                  <a:schemeClr val="accent3">
                    <a:lumMod val="50000"/>
                  </a:schemeClr>
                </a:solidFill>
                <a:latin typeface="Arial" panose="020B0604020202020204" pitchFamily="34" charset="0"/>
                <a:cs typeface="Arial" panose="020B0604020202020204" pitchFamily="34" charset="0"/>
              </a:rPr>
              <a:t>: 2303.16744 [</a:t>
            </a:r>
            <a:r>
              <a:rPr lang="en-US" sz="2400" dirty="0" err="1">
                <a:solidFill>
                  <a:schemeClr val="accent3">
                    <a:lumMod val="50000"/>
                  </a:schemeClr>
                </a:solidFill>
                <a:latin typeface="Arial" panose="020B0604020202020204" pitchFamily="34" charset="0"/>
                <a:cs typeface="Arial" panose="020B0604020202020204" pitchFamily="34" charset="0"/>
              </a:rPr>
              <a:t>hep-th</a:t>
            </a:r>
            <a:r>
              <a:rPr lang="en-US" sz="2400" dirty="0">
                <a:solidFill>
                  <a:schemeClr val="accent3">
                    <a:lumMod val="50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6473886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Grafik 36"/>
          <p:cNvPicPr>
            <a:picLocks noChangeAspect="1"/>
          </p:cNvPicPr>
          <p:nvPr/>
        </p:nvPicPr>
        <p:blipFill>
          <a:blip r:embed="rId2"/>
          <a:stretch>
            <a:fillRect/>
          </a:stretch>
        </p:blipFill>
        <p:spPr>
          <a:xfrm>
            <a:off x="1307769" y="904406"/>
            <a:ext cx="7904600" cy="5440000"/>
          </a:xfrm>
          <a:prstGeom prst="rect">
            <a:avLst/>
          </a:prstGeom>
        </p:spPr>
      </p:pic>
      <p:cxnSp>
        <p:nvCxnSpPr>
          <p:cNvPr id="21" name="Gerade Verbindung mit Pfeil 20">
            <a:extLst>
              <a:ext uri="{FF2B5EF4-FFF2-40B4-BE49-F238E27FC236}">
                <a16:creationId xmlns="" xmlns:a16="http://schemas.microsoft.com/office/drawing/2014/main" id="{D5029F14-52ED-AFF1-6CBF-8508D5C2E6B7}"/>
              </a:ext>
            </a:extLst>
          </p:cNvPr>
          <p:cNvCxnSpPr>
            <a:cxnSpLocks/>
          </p:cNvCxnSpPr>
          <p:nvPr/>
        </p:nvCxnSpPr>
        <p:spPr>
          <a:xfrm flipH="1" flipV="1">
            <a:off x="1128346" y="927137"/>
            <a:ext cx="2168" cy="5418773"/>
          </a:xfrm>
          <a:prstGeom prst="straightConnector1">
            <a:avLst/>
          </a:prstGeom>
          <a:ln w="57150">
            <a:solidFill>
              <a:srgbClr val="5C7FB7"/>
            </a:solidFill>
            <a:tailEnd type="triangle"/>
          </a:ln>
        </p:spPr>
        <p:style>
          <a:lnRef idx="1">
            <a:schemeClr val="accent1"/>
          </a:lnRef>
          <a:fillRef idx="0">
            <a:schemeClr val="accent1"/>
          </a:fillRef>
          <a:effectRef idx="0">
            <a:schemeClr val="accent1"/>
          </a:effectRef>
          <a:fontRef idx="minor">
            <a:schemeClr val="tx1"/>
          </a:fontRef>
        </p:style>
      </p:cxnSp>
      <p:sp>
        <p:nvSpPr>
          <p:cNvPr id="23" name="Untertitel 4">
            <a:extLst>
              <a:ext uri="{FF2B5EF4-FFF2-40B4-BE49-F238E27FC236}">
                <a16:creationId xmlns="" xmlns:a16="http://schemas.microsoft.com/office/drawing/2014/main" id="{9F53FB36-55E7-5834-44C6-0DFD55AA96B2}"/>
              </a:ext>
            </a:extLst>
          </p:cNvPr>
          <p:cNvSpPr txBox="1">
            <a:spLocks/>
          </p:cNvSpPr>
          <p:nvPr/>
        </p:nvSpPr>
        <p:spPr>
          <a:xfrm>
            <a:off x="134620" y="5944900"/>
            <a:ext cx="1026494"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rgbClr val="5C7FB7"/>
                </a:solidFill>
                <a:latin typeface="Arial" panose="020B0604020202020204" pitchFamily="34" charset="0"/>
                <a:cs typeface="Arial" panose="020B0604020202020204" pitchFamily="34" charset="0"/>
              </a:rPr>
              <a:t>2.725</a:t>
            </a:r>
            <a:endParaRPr lang="en-GB" dirty="0">
              <a:solidFill>
                <a:srgbClr val="5C7FB7"/>
              </a:solidFill>
              <a:latin typeface="Arial" panose="020B0604020202020204" pitchFamily="34" charset="0"/>
              <a:cs typeface="Arial" panose="020B0604020202020204" pitchFamily="34" charset="0"/>
            </a:endParaRPr>
          </a:p>
        </p:txBody>
      </p:sp>
      <p:cxnSp>
        <p:nvCxnSpPr>
          <p:cNvPr id="24" name="Gerader Verbinder 23">
            <a:extLst>
              <a:ext uri="{FF2B5EF4-FFF2-40B4-BE49-F238E27FC236}">
                <a16:creationId xmlns="" xmlns:a16="http://schemas.microsoft.com/office/drawing/2014/main" id="{1EAFC686-0809-35A7-9FBB-8652C0D43EF2}"/>
              </a:ext>
            </a:extLst>
          </p:cNvPr>
          <p:cNvCxnSpPr>
            <a:cxnSpLocks/>
          </p:cNvCxnSpPr>
          <p:nvPr/>
        </p:nvCxnSpPr>
        <p:spPr>
          <a:xfrm>
            <a:off x="1028618" y="6139702"/>
            <a:ext cx="200221" cy="4864"/>
          </a:xfrm>
          <a:prstGeom prst="line">
            <a:avLst/>
          </a:prstGeom>
          <a:ln w="38100">
            <a:solidFill>
              <a:srgbClr val="5C7FB7"/>
            </a:solidFill>
          </a:ln>
        </p:spPr>
        <p:style>
          <a:lnRef idx="1">
            <a:schemeClr val="accent1"/>
          </a:lnRef>
          <a:fillRef idx="0">
            <a:schemeClr val="accent1"/>
          </a:fillRef>
          <a:effectRef idx="0">
            <a:schemeClr val="accent1"/>
          </a:effectRef>
          <a:fontRef idx="minor">
            <a:schemeClr val="tx1"/>
          </a:fontRef>
        </p:style>
      </p:cxnSp>
      <p:sp>
        <p:nvSpPr>
          <p:cNvPr id="25" name="Untertitel 4">
            <a:extLst>
              <a:ext uri="{FF2B5EF4-FFF2-40B4-BE49-F238E27FC236}">
                <a16:creationId xmlns="" xmlns:a16="http://schemas.microsoft.com/office/drawing/2014/main" id="{185E8BDC-8262-9720-CD9A-3533F1573E74}"/>
              </a:ext>
            </a:extLst>
          </p:cNvPr>
          <p:cNvSpPr txBox="1">
            <a:spLocks/>
          </p:cNvSpPr>
          <p:nvPr/>
        </p:nvSpPr>
        <p:spPr>
          <a:xfrm>
            <a:off x="189009" y="6366311"/>
            <a:ext cx="3235151"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solidFill>
                  <a:srgbClr val="5C7FB7"/>
                </a:solidFill>
                <a:latin typeface="Arial" panose="020B0604020202020204" pitchFamily="34" charset="0"/>
                <a:cs typeface="Arial" panose="020B0604020202020204" pitchFamily="34" charset="0"/>
              </a:rPr>
              <a:t>CMB Temperature [K]</a:t>
            </a:r>
          </a:p>
        </p:txBody>
      </p:sp>
      <p:pic>
        <p:nvPicPr>
          <p:cNvPr id="50" name="Picture 2" descr="alt=&quot;Cartoon with Earth in the lower left of the image, with a fan-shaped illustration showing different cosmological epochs observed as we look out into the Universe, including local group dwarf galaxies, large scle structure, reionization, and the CMB. Same illustration as above but without the legend and icons&quot;">
            <a:extLst>
              <a:ext uri="{FF2B5EF4-FFF2-40B4-BE49-F238E27FC236}">
                <a16:creationId xmlns="" xmlns:a16="http://schemas.microsoft.com/office/drawing/2014/main" id="{38ECB7A1-05F1-D853-9279-6975754DEA3A}"/>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artisticBlur radius="44"/>
                    </a14:imgEffect>
                  </a14:imgLayer>
                </a14:imgProps>
              </a:ext>
              <a:ext uri="{28A0092B-C50C-407E-A947-70E740481C1C}">
                <a14:useLocalDpi xmlns:a14="http://schemas.microsoft.com/office/drawing/2010/main" val="0"/>
              </a:ext>
            </a:extLst>
          </a:blip>
          <a:srcRect l="74618" t="4684" r="-8663" b="71742"/>
          <a:stretch/>
        </p:blipFill>
        <p:spPr bwMode="auto">
          <a:xfrm flipH="1">
            <a:off x="517203" y="1124924"/>
            <a:ext cx="2753993" cy="85303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46" name="Untertitel 4">
            <a:extLst>
              <a:ext uri="{FF2B5EF4-FFF2-40B4-BE49-F238E27FC236}">
                <a16:creationId xmlns="" xmlns:a16="http://schemas.microsoft.com/office/drawing/2014/main" id="{9A555CAC-44B5-D3B5-1B41-1C0CAD5CD31E}"/>
              </a:ext>
            </a:extLst>
          </p:cNvPr>
          <p:cNvSpPr txBox="1">
            <a:spLocks/>
          </p:cNvSpPr>
          <p:nvPr/>
        </p:nvSpPr>
        <p:spPr>
          <a:xfrm>
            <a:off x="6623482" y="6346132"/>
            <a:ext cx="3239486" cy="3416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b="0" i="0">
                <a:solidFill>
                  <a:srgbClr val="5C7FB7"/>
                </a:solidFill>
                <a:effectLst/>
                <a:latin typeface="arial" panose="020B0604020202020204" pitchFamily="34" charset="0"/>
              </a:rPr>
              <a:t>© Jessie Muir (modified)</a:t>
            </a:r>
            <a:endParaRPr lang="en-US" sz="1800">
              <a:solidFill>
                <a:srgbClr val="5C7FB7"/>
              </a:solidFill>
              <a:latin typeface="Arial" panose="020B0604020202020204" pitchFamily="34" charset="0"/>
              <a:cs typeface="Arial" panose="020B0604020202020204" pitchFamily="34" charset="0"/>
            </a:endParaRPr>
          </a:p>
        </p:txBody>
      </p:sp>
      <p:sp>
        <p:nvSpPr>
          <p:cNvPr id="53" name="Rechteck 52">
            <a:extLst>
              <a:ext uri="{FF2B5EF4-FFF2-40B4-BE49-F238E27FC236}">
                <a16:creationId xmlns="" xmlns:a16="http://schemas.microsoft.com/office/drawing/2014/main" id="{5FFF8774-9A68-D956-1B21-F6DE019898DA}"/>
              </a:ext>
            </a:extLst>
          </p:cNvPr>
          <p:cNvSpPr/>
          <p:nvPr/>
        </p:nvSpPr>
        <p:spPr>
          <a:xfrm>
            <a:off x="452986" y="1257277"/>
            <a:ext cx="805343" cy="8428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hteck 54">
            <a:extLst>
              <a:ext uri="{FF2B5EF4-FFF2-40B4-BE49-F238E27FC236}">
                <a16:creationId xmlns="" xmlns:a16="http://schemas.microsoft.com/office/drawing/2014/main" id="{9A7EDA1F-8CBE-79D8-D8F1-B5E101063E12}"/>
              </a:ext>
            </a:extLst>
          </p:cNvPr>
          <p:cNvSpPr/>
          <p:nvPr/>
        </p:nvSpPr>
        <p:spPr>
          <a:xfrm>
            <a:off x="9488016" y="1083220"/>
            <a:ext cx="2630351" cy="1015663"/>
          </a:xfrm>
          <a:prstGeom prst="rect">
            <a:avLst/>
          </a:prstGeom>
        </p:spPr>
        <p:txBody>
          <a:bodyPr wrap="square">
            <a:spAutoFit/>
          </a:bodyPr>
          <a:lstStyle/>
          <a:p>
            <a:r>
              <a:rPr lang="en-GB" sz="2000" dirty="0">
                <a:solidFill>
                  <a:schemeClr val="accent3">
                    <a:lumMod val="50000"/>
                  </a:schemeClr>
                </a:solidFill>
                <a:latin typeface="Arial" panose="020B0604020202020204" pitchFamily="34" charset="0"/>
                <a:cs typeface="Arial" panose="020B0604020202020204" pitchFamily="34" charset="0"/>
              </a:rPr>
              <a:t>Hofmann 2013    Nature Phys.</a:t>
            </a:r>
          </a:p>
          <a:p>
            <a:r>
              <a:rPr lang="en-GB" sz="2000" dirty="0">
                <a:solidFill>
                  <a:schemeClr val="accent3">
                    <a:lumMod val="50000"/>
                  </a:schemeClr>
                </a:solidFill>
                <a:latin typeface="Arial" panose="020B0604020202020204" pitchFamily="34" charset="0"/>
                <a:cs typeface="Arial" panose="020B0604020202020204" pitchFamily="34" charset="0"/>
              </a:rPr>
              <a:t>10.1038/nphys2793</a:t>
            </a:r>
          </a:p>
        </p:txBody>
      </p:sp>
      <mc:AlternateContent xmlns:mc="http://schemas.openxmlformats.org/markup-compatibility/2006" xmlns:p14="http://schemas.microsoft.com/office/powerpoint/2010/main">
        <mc:Choice Requires="p14">
          <p:contentPart p14:bwMode="auto" r:id="rId5">
            <p14:nvContentPartPr>
              <p14:cNvPr id="51" name="Freihand 50">
                <a:extLst>
                  <a:ext uri="{FF2B5EF4-FFF2-40B4-BE49-F238E27FC236}">
                    <a16:creationId xmlns="" xmlns:a16="http://schemas.microsoft.com/office/drawing/2014/main" id="{9420C472-A5A6-3CE4-DF16-E5C0CCA1A629}"/>
                  </a:ext>
                </a:extLst>
              </p14:cNvPr>
              <p14:cNvContentPartPr/>
              <p14:nvPr/>
            </p14:nvContentPartPr>
            <p14:xfrm>
              <a:off x="1594201" y="2226576"/>
              <a:ext cx="245880" cy="398880"/>
            </p14:xfrm>
          </p:contentPart>
        </mc:Choice>
        <mc:Fallback xmlns="">
          <p:pic>
            <p:nvPicPr>
              <p:cNvPr id="51" name="Freihand 50">
                <a:extLst>
                  <a:ext uri="{FF2B5EF4-FFF2-40B4-BE49-F238E27FC236}">
                    <a16:creationId xmlns:a16="http://schemas.microsoft.com/office/drawing/2014/main" id="{9420C472-A5A6-3CE4-DF16-E5C0CCA1A629}"/>
                  </a:ext>
                </a:extLst>
              </p:cNvPr>
              <p:cNvPicPr/>
              <p:nvPr/>
            </p:nvPicPr>
            <p:blipFill>
              <a:blip r:embed="rId6"/>
              <a:stretch>
                <a:fillRect/>
              </a:stretch>
            </p:blipFill>
            <p:spPr>
              <a:xfrm>
                <a:off x="1558201" y="2190576"/>
                <a:ext cx="317520" cy="470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2" name="Freihand 51">
                <a:extLst>
                  <a:ext uri="{FF2B5EF4-FFF2-40B4-BE49-F238E27FC236}">
                    <a16:creationId xmlns="" xmlns:a16="http://schemas.microsoft.com/office/drawing/2014/main" id="{13DD7134-3A14-03D9-56A8-A3B9174CFD02}"/>
                  </a:ext>
                </a:extLst>
              </p14:cNvPr>
              <p14:cNvContentPartPr/>
              <p14:nvPr/>
            </p14:nvContentPartPr>
            <p14:xfrm>
              <a:off x="1115761" y="1978176"/>
              <a:ext cx="677520" cy="477720"/>
            </p14:xfrm>
          </p:contentPart>
        </mc:Choice>
        <mc:Fallback xmlns="">
          <p:pic>
            <p:nvPicPr>
              <p:cNvPr id="52" name="Freihand 51">
                <a:extLst>
                  <a:ext uri="{FF2B5EF4-FFF2-40B4-BE49-F238E27FC236}">
                    <a16:creationId xmlns:a16="http://schemas.microsoft.com/office/drawing/2014/main" id="{13DD7134-3A14-03D9-56A8-A3B9174CFD02}"/>
                  </a:ext>
                </a:extLst>
              </p:cNvPr>
              <p:cNvPicPr/>
              <p:nvPr/>
            </p:nvPicPr>
            <p:blipFill>
              <a:blip r:embed="rId8"/>
              <a:stretch>
                <a:fillRect/>
              </a:stretch>
            </p:blipFill>
            <p:spPr>
              <a:xfrm>
                <a:off x="1079761" y="1942176"/>
                <a:ext cx="749160" cy="549360"/>
              </a:xfrm>
              <a:prstGeom prst="rect">
                <a:avLst/>
              </a:prstGeom>
            </p:spPr>
          </p:pic>
        </mc:Fallback>
      </mc:AlternateContent>
      <p:sp>
        <p:nvSpPr>
          <p:cNvPr id="33" name="Textfeld 32">
            <a:extLst>
              <a:ext uri="{FF2B5EF4-FFF2-40B4-BE49-F238E27FC236}">
                <a16:creationId xmlns="" xmlns:a16="http://schemas.microsoft.com/office/drawing/2014/main" id="{2AA57D4E-EACF-65D0-BB28-1199906C8CD2}"/>
              </a:ext>
            </a:extLst>
          </p:cNvPr>
          <p:cNvSpPr txBox="1"/>
          <p:nvPr/>
        </p:nvSpPr>
        <p:spPr>
          <a:xfrm>
            <a:off x="9352402" y="1043324"/>
            <a:ext cx="257453" cy="369332"/>
          </a:xfrm>
          <a:prstGeom prst="rect">
            <a:avLst/>
          </a:prstGeom>
          <a:noFill/>
        </p:spPr>
        <p:txBody>
          <a:bodyPr wrap="square">
            <a:spAutoFit/>
          </a:bodyPr>
          <a:lstStyle/>
          <a:p>
            <a:r>
              <a:rPr lang="en-GB" sz="2400" baseline="30000" dirty="0">
                <a:solidFill>
                  <a:schemeClr val="accent3">
                    <a:lumMod val="50000"/>
                  </a:schemeClr>
                </a:solidFill>
                <a:latin typeface="Arial" panose="020B0604020202020204" pitchFamily="34" charset="0"/>
                <a:cs typeface="Arial" panose="020B0604020202020204" pitchFamily="34" charset="0"/>
              </a:rPr>
              <a:t>1</a:t>
            </a:r>
            <a:r>
              <a:rPr lang="en-GB" sz="1800" dirty="0">
                <a:solidFill>
                  <a:schemeClr val="accent3">
                    <a:lumMod val="50000"/>
                  </a:schemeClr>
                </a:solidFill>
                <a:latin typeface="Arial" panose="020B0604020202020204" pitchFamily="34" charset="0"/>
                <a:cs typeface="Arial" panose="020B0604020202020204" pitchFamily="34" charset="0"/>
              </a:rPr>
              <a:t> </a:t>
            </a:r>
            <a:endParaRPr lang="en-GB" dirty="0"/>
          </a:p>
        </p:txBody>
      </p:sp>
      <p:sp>
        <p:nvSpPr>
          <p:cNvPr id="65" name="Titel 3">
            <a:extLst>
              <a:ext uri="{FF2B5EF4-FFF2-40B4-BE49-F238E27FC236}">
                <a16:creationId xmlns="" xmlns:a16="http://schemas.microsoft.com/office/drawing/2014/main" id="{9A42929C-E9FB-6C79-EBC1-A56ABAE0C862}"/>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a:solidFill>
                  <a:schemeClr val="accent3">
                    <a:lumMod val="50000"/>
                  </a:schemeClr>
                </a:solidFill>
                <a:latin typeface="Arial" panose="020B0604020202020204" pitchFamily="34" charset="0"/>
                <a:cs typeface="Arial" panose="020B0604020202020204" pitchFamily="34" charset="0"/>
              </a:rPr>
              <a:t>1</a:t>
            </a:r>
          </a:p>
        </p:txBody>
      </p:sp>
      <p:cxnSp>
        <p:nvCxnSpPr>
          <p:cNvPr id="9" name="Gerade Verbindung mit Pfeil 8">
            <a:extLst>
              <a:ext uri="{FF2B5EF4-FFF2-40B4-BE49-F238E27FC236}">
                <a16:creationId xmlns="" xmlns:a16="http://schemas.microsoft.com/office/drawing/2014/main" id="{7AEBC4FE-938E-C59D-76B6-E42C9186813F}"/>
              </a:ext>
            </a:extLst>
          </p:cNvPr>
          <p:cNvCxnSpPr>
            <a:cxnSpLocks/>
          </p:cNvCxnSpPr>
          <p:nvPr/>
        </p:nvCxnSpPr>
        <p:spPr>
          <a:xfrm flipH="1">
            <a:off x="1314159" y="678444"/>
            <a:ext cx="7846852" cy="0"/>
          </a:xfrm>
          <a:prstGeom prst="straightConnector1">
            <a:avLst/>
          </a:prstGeom>
          <a:ln w="57150">
            <a:solidFill>
              <a:srgbClr val="5C7FB7"/>
            </a:solidFill>
            <a:tailEnd type="triangle"/>
          </a:ln>
        </p:spPr>
        <p:style>
          <a:lnRef idx="1">
            <a:schemeClr val="accent1"/>
          </a:lnRef>
          <a:fillRef idx="0">
            <a:schemeClr val="accent1"/>
          </a:fillRef>
          <a:effectRef idx="0">
            <a:schemeClr val="accent1"/>
          </a:effectRef>
          <a:fontRef idx="minor">
            <a:schemeClr val="tx1"/>
          </a:fontRef>
        </p:style>
      </p:cxnSp>
      <p:sp>
        <p:nvSpPr>
          <p:cNvPr id="10" name="Untertitel 4">
            <a:extLst>
              <a:ext uri="{FF2B5EF4-FFF2-40B4-BE49-F238E27FC236}">
                <a16:creationId xmlns="" xmlns:a16="http://schemas.microsoft.com/office/drawing/2014/main" id="{6BFBCEC5-8008-4164-8A54-EF5DCDFEA7F3}"/>
              </a:ext>
            </a:extLst>
          </p:cNvPr>
          <p:cNvSpPr txBox="1">
            <a:spLocks/>
          </p:cNvSpPr>
          <p:nvPr/>
        </p:nvSpPr>
        <p:spPr>
          <a:xfrm>
            <a:off x="9360536" y="483842"/>
            <a:ext cx="2056764"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solidFill>
                  <a:srgbClr val="5C7FB7"/>
                </a:solidFill>
                <a:latin typeface="Arial" panose="020B0604020202020204" pitchFamily="34" charset="0"/>
                <a:cs typeface="Arial" panose="020B0604020202020204" pitchFamily="34" charset="0"/>
              </a:rPr>
              <a:t>redshift [z]</a:t>
            </a:r>
          </a:p>
        </p:txBody>
      </p:sp>
      <p:cxnSp>
        <p:nvCxnSpPr>
          <p:cNvPr id="11" name="Gerader Verbinder 10">
            <a:extLst>
              <a:ext uri="{FF2B5EF4-FFF2-40B4-BE49-F238E27FC236}">
                <a16:creationId xmlns="" xmlns:a16="http://schemas.microsoft.com/office/drawing/2014/main" id="{F3DAEB97-3781-28B2-0164-3FB482DD9F24}"/>
              </a:ext>
            </a:extLst>
          </p:cNvPr>
          <p:cNvCxnSpPr>
            <a:cxnSpLocks/>
          </p:cNvCxnSpPr>
          <p:nvPr/>
        </p:nvCxnSpPr>
        <p:spPr>
          <a:xfrm>
            <a:off x="9148893" y="612219"/>
            <a:ext cx="0" cy="167978"/>
          </a:xfrm>
          <a:prstGeom prst="line">
            <a:avLst/>
          </a:prstGeom>
          <a:ln w="38100">
            <a:solidFill>
              <a:srgbClr val="5C7FB7"/>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 xmlns:a16="http://schemas.microsoft.com/office/drawing/2014/main" id="{B1167705-177F-748D-8A5E-5E10075EFF49}"/>
              </a:ext>
            </a:extLst>
          </p:cNvPr>
          <p:cNvCxnSpPr>
            <a:cxnSpLocks/>
          </p:cNvCxnSpPr>
          <p:nvPr/>
        </p:nvCxnSpPr>
        <p:spPr>
          <a:xfrm>
            <a:off x="7702526" y="603538"/>
            <a:ext cx="0" cy="167978"/>
          </a:xfrm>
          <a:prstGeom prst="line">
            <a:avLst/>
          </a:prstGeom>
          <a:ln w="38100">
            <a:solidFill>
              <a:srgbClr val="5C7FB7"/>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 xmlns:a16="http://schemas.microsoft.com/office/drawing/2014/main" id="{F2DFFE44-5842-CDE4-7BD2-AE4177518F1A}"/>
              </a:ext>
            </a:extLst>
          </p:cNvPr>
          <p:cNvCxnSpPr/>
          <p:nvPr/>
        </p:nvCxnSpPr>
        <p:spPr>
          <a:xfrm>
            <a:off x="5009754" y="594356"/>
            <a:ext cx="0" cy="167978"/>
          </a:xfrm>
          <a:prstGeom prst="line">
            <a:avLst/>
          </a:prstGeom>
          <a:ln w="38100">
            <a:solidFill>
              <a:srgbClr val="5C7FB7"/>
            </a:solidFill>
          </a:ln>
        </p:spPr>
        <p:style>
          <a:lnRef idx="1">
            <a:schemeClr val="accent1"/>
          </a:lnRef>
          <a:fillRef idx="0">
            <a:schemeClr val="accent1"/>
          </a:fillRef>
          <a:effectRef idx="0">
            <a:schemeClr val="accent1"/>
          </a:effectRef>
          <a:fontRef idx="minor">
            <a:schemeClr val="tx1"/>
          </a:fontRef>
        </p:style>
      </p:cxnSp>
      <p:sp>
        <p:nvSpPr>
          <p:cNvPr id="15" name="Untertitel 4">
            <a:extLst>
              <a:ext uri="{FF2B5EF4-FFF2-40B4-BE49-F238E27FC236}">
                <a16:creationId xmlns="" xmlns:a16="http://schemas.microsoft.com/office/drawing/2014/main" id="{2D1954A1-5608-5B45-3580-4A3F7C669A84}"/>
              </a:ext>
            </a:extLst>
          </p:cNvPr>
          <p:cNvSpPr txBox="1">
            <a:spLocks/>
          </p:cNvSpPr>
          <p:nvPr/>
        </p:nvSpPr>
        <p:spPr>
          <a:xfrm>
            <a:off x="8973921" y="151960"/>
            <a:ext cx="838587"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rgbClr val="5C7FB7"/>
                </a:solidFill>
                <a:latin typeface="Arial" panose="020B0604020202020204" pitchFamily="34" charset="0"/>
                <a:cs typeface="Arial" panose="020B0604020202020204" pitchFamily="34" charset="0"/>
              </a:rPr>
              <a:t>0</a:t>
            </a:r>
            <a:endParaRPr lang="en-GB" dirty="0">
              <a:solidFill>
                <a:srgbClr val="5C7FB7"/>
              </a:solidFill>
              <a:latin typeface="Arial" panose="020B0604020202020204" pitchFamily="34" charset="0"/>
              <a:cs typeface="Arial" panose="020B0604020202020204" pitchFamily="34" charset="0"/>
            </a:endParaRPr>
          </a:p>
        </p:txBody>
      </p:sp>
      <p:sp>
        <p:nvSpPr>
          <p:cNvPr id="16" name="Untertitel 4">
            <a:extLst>
              <a:ext uri="{FF2B5EF4-FFF2-40B4-BE49-F238E27FC236}">
                <a16:creationId xmlns="" xmlns:a16="http://schemas.microsoft.com/office/drawing/2014/main" id="{90765755-D5A8-7362-F1F5-386B0F2F6A79}"/>
              </a:ext>
            </a:extLst>
          </p:cNvPr>
          <p:cNvSpPr txBox="1">
            <a:spLocks/>
          </p:cNvSpPr>
          <p:nvPr/>
        </p:nvSpPr>
        <p:spPr>
          <a:xfrm>
            <a:off x="1153206" y="63328"/>
            <a:ext cx="1112507" cy="6463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4000" dirty="0">
                <a:solidFill>
                  <a:srgbClr val="5C7FB7"/>
                </a:solidFill>
                <a:latin typeface="Arial" panose="020B0604020202020204" pitchFamily="34" charset="0"/>
                <a:cs typeface="Arial" panose="020B0604020202020204" pitchFamily="34" charset="0"/>
              </a:rPr>
              <a:t>∞</a:t>
            </a:r>
            <a:endParaRPr lang="en-GB" sz="4000" dirty="0">
              <a:solidFill>
                <a:srgbClr val="5C7FB7"/>
              </a:solidFill>
              <a:latin typeface="Arial" panose="020B0604020202020204" pitchFamily="34" charset="0"/>
              <a:cs typeface="Arial" panose="020B0604020202020204" pitchFamily="34" charset="0"/>
            </a:endParaRPr>
          </a:p>
        </p:txBody>
      </p:sp>
      <p:sp>
        <p:nvSpPr>
          <p:cNvPr id="17" name="Untertitel 4">
            <a:extLst>
              <a:ext uri="{FF2B5EF4-FFF2-40B4-BE49-F238E27FC236}">
                <a16:creationId xmlns="" xmlns:a16="http://schemas.microsoft.com/office/drawing/2014/main" id="{263B4C67-E1FF-486F-9761-53E49FD5149F}"/>
              </a:ext>
            </a:extLst>
          </p:cNvPr>
          <p:cNvSpPr txBox="1">
            <a:spLocks/>
          </p:cNvSpPr>
          <p:nvPr/>
        </p:nvSpPr>
        <p:spPr>
          <a:xfrm>
            <a:off x="7514092" y="157268"/>
            <a:ext cx="764404"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rgbClr val="5C7FB7"/>
                </a:solidFill>
                <a:latin typeface="Arial" panose="020B0604020202020204" pitchFamily="34" charset="0"/>
                <a:cs typeface="Arial" panose="020B0604020202020204" pitchFamily="34" charset="0"/>
              </a:rPr>
              <a:t>1</a:t>
            </a:r>
            <a:endParaRPr lang="en-GB" dirty="0">
              <a:solidFill>
                <a:srgbClr val="5C7FB7"/>
              </a:solidFill>
              <a:latin typeface="Arial" panose="020B0604020202020204" pitchFamily="34" charset="0"/>
              <a:cs typeface="Arial" panose="020B0604020202020204" pitchFamily="34" charset="0"/>
            </a:endParaRPr>
          </a:p>
        </p:txBody>
      </p:sp>
      <p:sp>
        <p:nvSpPr>
          <p:cNvPr id="18" name="Untertitel 4">
            <a:extLst>
              <a:ext uri="{FF2B5EF4-FFF2-40B4-BE49-F238E27FC236}">
                <a16:creationId xmlns="" xmlns:a16="http://schemas.microsoft.com/office/drawing/2014/main" id="{1F6829DD-3557-53B3-D399-0E9A05C30669}"/>
              </a:ext>
            </a:extLst>
          </p:cNvPr>
          <p:cNvSpPr txBox="1">
            <a:spLocks/>
          </p:cNvSpPr>
          <p:nvPr/>
        </p:nvSpPr>
        <p:spPr>
          <a:xfrm>
            <a:off x="4549655" y="157503"/>
            <a:ext cx="1185233"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rgbClr val="5C7FB7"/>
                </a:solidFill>
                <a:latin typeface="Arial" panose="020B0604020202020204" pitchFamily="34" charset="0"/>
                <a:cs typeface="Arial" panose="020B0604020202020204" pitchFamily="34" charset="0"/>
              </a:rPr>
              <a:t>1089 </a:t>
            </a:r>
            <a:endParaRPr lang="en-GB" dirty="0">
              <a:solidFill>
                <a:srgbClr val="5C7FB7"/>
              </a:solidFill>
              <a:latin typeface="Arial" panose="020B0604020202020204" pitchFamily="34" charset="0"/>
              <a:cs typeface="Arial" panose="020B0604020202020204" pitchFamily="34" charset="0"/>
            </a:endParaRPr>
          </a:p>
        </p:txBody>
      </p:sp>
      <p:pic>
        <p:nvPicPr>
          <p:cNvPr id="27" name="Grafik 26">
            <a:extLst>
              <a:ext uri="{FF2B5EF4-FFF2-40B4-BE49-F238E27FC236}">
                <a16:creationId xmlns="" xmlns:a16="http://schemas.microsoft.com/office/drawing/2014/main" id="{82DE31F8-DEAA-0026-73FF-0B172DC274AA}"/>
              </a:ext>
            </a:extLst>
          </p:cNvPr>
          <p:cNvPicPr>
            <a:picLocks noChangeAspect="1"/>
          </p:cNvPicPr>
          <p:nvPr/>
        </p:nvPicPr>
        <p:blipFill>
          <a:blip r:embed="rId9"/>
          <a:stretch>
            <a:fillRect/>
          </a:stretch>
        </p:blipFill>
        <p:spPr>
          <a:xfrm rot="18976160">
            <a:off x="1005302" y="1766372"/>
            <a:ext cx="4139366" cy="1575940"/>
          </a:xfrm>
          <a:prstGeom prst="rect">
            <a:avLst/>
          </a:prstGeom>
        </p:spPr>
      </p:pic>
      <p:cxnSp>
        <p:nvCxnSpPr>
          <p:cNvPr id="28" name="Gerader Verbinder 27">
            <a:extLst>
              <a:ext uri="{FF2B5EF4-FFF2-40B4-BE49-F238E27FC236}">
                <a16:creationId xmlns="" xmlns:a16="http://schemas.microsoft.com/office/drawing/2014/main" id="{400A2644-E5A9-4259-2AE9-E16D7EB19AC0}"/>
              </a:ext>
            </a:extLst>
          </p:cNvPr>
          <p:cNvCxnSpPr/>
          <p:nvPr/>
        </p:nvCxnSpPr>
        <p:spPr>
          <a:xfrm>
            <a:off x="2789199" y="594356"/>
            <a:ext cx="0" cy="167978"/>
          </a:xfrm>
          <a:prstGeom prst="line">
            <a:avLst/>
          </a:prstGeom>
          <a:ln w="38100">
            <a:solidFill>
              <a:srgbClr val="5C7FB7"/>
            </a:solidFill>
          </a:ln>
        </p:spPr>
        <p:style>
          <a:lnRef idx="1">
            <a:schemeClr val="accent1"/>
          </a:lnRef>
          <a:fillRef idx="0">
            <a:schemeClr val="accent1"/>
          </a:fillRef>
          <a:effectRef idx="0">
            <a:schemeClr val="accent1"/>
          </a:effectRef>
          <a:fontRef idx="minor">
            <a:schemeClr val="tx1"/>
          </a:fontRef>
        </p:style>
      </p:cxnSp>
      <p:sp>
        <p:nvSpPr>
          <p:cNvPr id="29" name="Untertitel 4">
            <a:extLst>
              <a:ext uri="{FF2B5EF4-FFF2-40B4-BE49-F238E27FC236}">
                <a16:creationId xmlns="" xmlns:a16="http://schemas.microsoft.com/office/drawing/2014/main" id="{0A78EFD3-F2B2-8AEA-6FD1-B4C1CE19630A}"/>
              </a:ext>
            </a:extLst>
          </p:cNvPr>
          <p:cNvSpPr txBox="1">
            <a:spLocks/>
          </p:cNvSpPr>
          <p:nvPr/>
        </p:nvSpPr>
        <p:spPr>
          <a:xfrm rot="18764598">
            <a:off x="1775152" y="2055052"/>
            <a:ext cx="1872162" cy="4801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2800" dirty="0">
                <a:latin typeface="Arial" panose="020B0604020202020204" pitchFamily="34" charset="0"/>
                <a:cs typeface="Arial" panose="020B0604020202020204" pitchFamily="34" charset="0"/>
              </a:rPr>
              <a:t>SU(2)</a:t>
            </a:r>
            <a:r>
              <a:rPr lang="de-DE" sz="2800" baseline="-25000" dirty="0">
                <a:latin typeface="Arial" panose="020B0604020202020204" pitchFamily="34" charset="0"/>
                <a:cs typeface="Arial" panose="020B0604020202020204" pitchFamily="34" charset="0"/>
              </a:rPr>
              <a:t>CMB</a:t>
            </a:r>
            <a:endParaRPr lang="en-GB" sz="2800" baseline="-25000" dirty="0">
              <a:latin typeface="Arial" panose="020B0604020202020204" pitchFamily="34" charset="0"/>
              <a:cs typeface="Arial" panose="020B0604020202020204" pitchFamily="34" charset="0"/>
            </a:endParaRPr>
          </a:p>
        </p:txBody>
      </p:sp>
      <p:sp>
        <p:nvSpPr>
          <p:cNvPr id="30" name="Untertitel 4">
            <a:extLst>
              <a:ext uri="{FF2B5EF4-FFF2-40B4-BE49-F238E27FC236}">
                <a16:creationId xmlns="" xmlns:a16="http://schemas.microsoft.com/office/drawing/2014/main" id="{DE3F8E6D-0840-48D6-816C-B0649F8E3325}"/>
              </a:ext>
            </a:extLst>
          </p:cNvPr>
          <p:cNvSpPr txBox="1">
            <a:spLocks/>
          </p:cNvSpPr>
          <p:nvPr/>
        </p:nvSpPr>
        <p:spPr>
          <a:xfrm>
            <a:off x="2371190" y="151960"/>
            <a:ext cx="1185233"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rgbClr val="5C7FB7"/>
                </a:solidFill>
                <a:latin typeface="Arial" panose="020B0604020202020204" pitchFamily="34" charset="0"/>
                <a:cs typeface="Arial" panose="020B0604020202020204" pitchFamily="34" charset="0"/>
              </a:rPr>
              <a:t>1751 </a:t>
            </a:r>
            <a:endParaRPr lang="en-GB" dirty="0">
              <a:solidFill>
                <a:srgbClr val="5C7FB7"/>
              </a:solidFill>
              <a:latin typeface="Arial" panose="020B0604020202020204" pitchFamily="34" charset="0"/>
              <a:cs typeface="Arial" panose="020B0604020202020204" pitchFamily="34" charset="0"/>
            </a:endParaRPr>
          </a:p>
        </p:txBody>
      </p:sp>
      <p:pic>
        <p:nvPicPr>
          <p:cNvPr id="3" name="Grafik 2">
            <a:extLst>
              <a:ext uri="{FF2B5EF4-FFF2-40B4-BE49-F238E27FC236}">
                <a16:creationId xmlns="" xmlns:a16="http://schemas.microsoft.com/office/drawing/2014/main" id="{70BB5F27-1FE5-5F8D-7B60-C4BB007B307D}"/>
              </a:ext>
            </a:extLst>
          </p:cNvPr>
          <p:cNvPicPr>
            <a:picLocks noChangeAspect="1"/>
          </p:cNvPicPr>
          <p:nvPr/>
        </p:nvPicPr>
        <p:blipFill>
          <a:blip r:embed="rId9"/>
          <a:stretch>
            <a:fillRect/>
          </a:stretch>
        </p:blipFill>
        <p:spPr>
          <a:xfrm rot="18899607">
            <a:off x="714412" y="2347756"/>
            <a:ext cx="5724479" cy="1575940"/>
          </a:xfrm>
          <a:prstGeom prst="rect">
            <a:avLst/>
          </a:prstGeom>
        </p:spPr>
      </p:pic>
      <p:sp>
        <p:nvSpPr>
          <p:cNvPr id="26" name="Untertitel 4">
            <a:extLst>
              <a:ext uri="{FF2B5EF4-FFF2-40B4-BE49-F238E27FC236}">
                <a16:creationId xmlns="" xmlns:a16="http://schemas.microsoft.com/office/drawing/2014/main" id="{74565DA6-A09B-850C-216D-804CA51A5E55}"/>
              </a:ext>
            </a:extLst>
          </p:cNvPr>
          <p:cNvSpPr txBox="1">
            <a:spLocks/>
          </p:cNvSpPr>
          <p:nvPr/>
        </p:nvSpPr>
        <p:spPr>
          <a:xfrm rot="18897728">
            <a:off x="4160007" y="1597455"/>
            <a:ext cx="1241980" cy="4801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l-GR" sz="2800" dirty="0">
                <a:latin typeface="Arial" panose="020B0604020202020204" pitchFamily="34" charset="0"/>
                <a:cs typeface="Arial" panose="020B0604020202020204" pitchFamily="34" charset="0"/>
              </a:rPr>
              <a:t>Λ</a:t>
            </a:r>
            <a:r>
              <a:rPr lang="de-DE" sz="2800" dirty="0">
                <a:latin typeface="Arial" panose="020B0604020202020204" pitchFamily="34" charset="0"/>
                <a:cs typeface="Arial" panose="020B0604020202020204" pitchFamily="34" charset="0"/>
              </a:rPr>
              <a:t>CDM</a:t>
            </a:r>
            <a:endParaRPr lang="en-GB" sz="2800" dirty="0">
              <a:latin typeface="Arial" panose="020B0604020202020204" pitchFamily="34" charset="0"/>
              <a:cs typeface="Arial" panose="020B0604020202020204" pitchFamily="34" charset="0"/>
            </a:endParaRPr>
          </a:p>
        </p:txBody>
      </p:sp>
      <p:sp>
        <p:nvSpPr>
          <p:cNvPr id="54" name="Untertitel 4">
            <a:extLst>
              <a:ext uri="{FF2B5EF4-FFF2-40B4-BE49-F238E27FC236}">
                <a16:creationId xmlns="" xmlns:a16="http://schemas.microsoft.com/office/drawing/2014/main" id="{86198C74-DEDB-AEAB-4FDD-6F43076D4E69}"/>
              </a:ext>
            </a:extLst>
          </p:cNvPr>
          <p:cNvSpPr txBox="1">
            <a:spLocks/>
          </p:cNvSpPr>
          <p:nvPr/>
        </p:nvSpPr>
        <p:spPr>
          <a:xfrm>
            <a:off x="54664" y="1324571"/>
            <a:ext cx="3420878" cy="5355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3200" dirty="0">
                <a:latin typeface="Arial" panose="020B0604020202020204" pitchFamily="34" charset="0"/>
                <a:cs typeface="Arial" panose="020B0604020202020204" pitchFamily="34" charset="0"/>
              </a:rPr>
              <a:t>SU(2) Postulate</a:t>
            </a:r>
            <a:r>
              <a:rPr lang="de-DE" sz="3200" baseline="30000" dirty="0">
                <a:latin typeface="Arial" panose="020B0604020202020204" pitchFamily="34" charset="0"/>
                <a:cs typeface="Arial" panose="020B0604020202020204" pitchFamily="34" charset="0"/>
              </a:rPr>
              <a:t>1</a:t>
            </a:r>
            <a:endParaRPr lang="en-GB" sz="3200" baseline="30000" dirty="0">
              <a:latin typeface="Arial" panose="020B0604020202020204" pitchFamily="34" charset="0"/>
              <a:cs typeface="Arial" panose="020B0604020202020204" pitchFamily="34" charset="0"/>
            </a:endParaRPr>
          </a:p>
        </p:txBody>
      </p:sp>
      <p:sp>
        <p:nvSpPr>
          <p:cNvPr id="5" name="Rechteck: abgerundete Ecken 4">
            <a:extLst>
              <a:ext uri="{FF2B5EF4-FFF2-40B4-BE49-F238E27FC236}">
                <a16:creationId xmlns="" xmlns:a16="http://schemas.microsoft.com/office/drawing/2014/main" id="{4ED7DCC0-7E60-1E75-E58D-8AC02B0AAAD6}"/>
              </a:ext>
            </a:extLst>
          </p:cNvPr>
          <p:cNvSpPr/>
          <p:nvPr/>
        </p:nvSpPr>
        <p:spPr>
          <a:xfrm>
            <a:off x="7683100" y="2208760"/>
            <a:ext cx="2985206" cy="776999"/>
          </a:xfrm>
          <a:prstGeom prst="roundRect">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el 3">
            <a:extLst>
              <a:ext uri="{FF2B5EF4-FFF2-40B4-BE49-F238E27FC236}">
                <a16:creationId xmlns="" xmlns:a16="http://schemas.microsoft.com/office/drawing/2014/main" id="{3A119FF7-2DFC-3855-0051-A992C81E86FA}"/>
              </a:ext>
            </a:extLst>
          </p:cNvPr>
          <p:cNvSpPr txBox="1">
            <a:spLocks/>
          </p:cNvSpPr>
          <p:nvPr/>
        </p:nvSpPr>
        <p:spPr>
          <a:xfrm>
            <a:off x="7812792" y="2312579"/>
            <a:ext cx="2985206" cy="5355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3">
                    <a:lumMod val="50000"/>
                  </a:schemeClr>
                </a:solidFill>
                <a:latin typeface="Arial" panose="020B0604020202020204" pitchFamily="34" charset="0"/>
                <a:cs typeface="Arial" panose="020B0604020202020204" pitchFamily="34" charset="0"/>
              </a:rPr>
              <a:t>Changed T(z)</a:t>
            </a:r>
          </a:p>
        </p:txBody>
      </p:sp>
      <p:sp>
        <p:nvSpPr>
          <p:cNvPr id="36" name="Untertitel 4">
            <a:extLst>
              <a:ext uri="{FF2B5EF4-FFF2-40B4-BE49-F238E27FC236}">
                <a16:creationId xmlns="" xmlns:a16="http://schemas.microsoft.com/office/drawing/2014/main" id="{E2753F7D-DFAF-D844-84AF-57085B090398}"/>
              </a:ext>
            </a:extLst>
          </p:cNvPr>
          <p:cNvSpPr txBox="1">
            <a:spLocks/>
          </p:cNvSpPr>
          <p:nvPr/>
        </p:nvSpPr>
        <p:spPr>
          <a:xfrm>
            <a:off x="-4079" y="2823560"/>
            <a:ext cx="1185233"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rgbClr val="5C7FB7"/>
                </a:solidFill>
                <a:latin typeface="Arial" panose="020B0604020202020204" pitchFamily="34" charset="0"/>
                <a:cs typeface="Arial" panose="020B0604020202020204" pitchFamily="34" charset="0"/>
              </a:rPr>
              <a:t>~3000 </a:t>
            </a:r>
            <a:endParaRPr lang="en-GB" dirty="0">
              <a:solidFill>
                <a:srgbClr val="5C7FB7"/>
              </a:solidFill>
              <a:latin typeface="Arial" panose="020B0604020202020204" pitchFamily="34" charset="0"/>
              <a:cs typeface="Arial" panose="020B0604020202020204" pitchFamily="34" charset="0"/>
            </a:endParaRPr>
          </a:p>
        </p:txBody>
      </p:sp>
      <p:cxnSp>
        <p:nvCxnSpPr>
          <p:cNvPr id="38" name="Gerader Verbinder 37">
            <a:extLst>
              <a:ext uri="{FF2B5EF4-FFF2-40B4-BE49-F238E27FC236}">
                <a16:creationId xmlns="" xmlns:a16="http://schemas.microsoft.com/office/drawing/2014/main" id="{0E0C0014-89E5-0D9E-E682-CDED3A123E41}"/>
              </a:ext>
            </a:extLst>
          </p:cNvPr>
          <p:cNvCxnSpPr>
            <a:cxnSpLocks/>
          </p:cNvCxnSpPr>
          <p:nvPr/>
        </p:nvCxnSpPr>
        <p:spPr>
          <a:xfrm>
            <a:off x="1027569" y="3031062"/>
            <a:ext cx="200221" cy="4864"/>
          </a:xfrm>
          <a:prstGeom prst="line">
            <a:avLst/>
          </a:prstGeom>
          <a:ln w="38100">
            <a:solidFill>
              <a:srgbClr val="5C7FB7"/>
            </a:solidFill>
          </a:ln>
        </p:spPr>
        <p:style>
          <a:lnRef idx="1">
            <a:schemeClr val="accent1"/>
          </a:lnRef>
          <a:fillRef idx="0">
            <a:schemeClr val="accent1"/>
          </a:fillRef>
          <a:effectRef idx="0">
            <a:schemeClr val="accent1"/>
          </a:effectRef>
          <a:fontRef idx="minor">
            <a:schemeClr val="tx1"/>
          </a:fontRef>
        </p:style>
      </p:cxnSp>
      <p:sp>
        <p:nvSpPr>
          <p:cNvPr id="39" name="Geschweifte Klammer links 38">
            <a:extLst>
              <a:ext uri="{FF2B5EF4-FFF2-40B4-BE49-F238E27FC236}">
                <a16:creationId xmlns="" xmlns:a16="http://schemas.microsoft.com/office/drawing/2014/main" id="{CF35A3DB-EC45-BE98-3717-361A25D8C22F}"/>
              </a:ext>
            </a:extLst>
          </p:cNvPr>
          <p:cNvSpPr/>
          <p:nvPr/>
        </p:nvSpPr>
        <p:spPr>
          <a:xfrm>
            <a:off x="1357482" y="2858765"/>
            <a:ext cx="287337" cy="2256248"/>
          </a:xfrm>
          <a:prstGeom prst="leftBrace">
            <a:avLst>
              <a:gd name="adj1" fmla="val 48242"/>
              <a:gd name="adj2" fmla="val 7784"/>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60766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3">
            <a:extLst>
              <a:ext uri="{FF2B5EF4-FFF2-40B4-BE49-F238E27FC236}">
                <a16:creationId xmlns="" xmlns:a16="http://schemas.microsoft.com/office/drawing/2014/main" id="{ACA11E06-1280-74E2-9881-A9B3C6A36606}"/>
              </a:ext>
            </a:extLst>
          </p:cNvPr>
          <p:cNvSpPr txBox="1">
            <a:spLocks/>
          </p:cNvSpPr>
          <p:nvPr/>
        </p:nvSpPr>
        <p:spPr>
          <a:xfrm>
            <a:off x="539750" y="2143684"/>
            <a:ext cx="11112500" cy="840230"/>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5400" dirty="0" err="1" smtClean="0">
                <a:solidFill>
                  <a:schemeClr val="accent3">
                    <a:lumMod val="50000"/>
                  </a:schemeClr>
                </a:solidFill>
                <a:latin typeface="Arial" panose="020B0604020202020204" pitchFamily="34" charset="0"/>
                <a:cs typeface="Arial" panose="020B0604020202020204" pitchFamily="34" charset="0"/>
              </a:rPr>
              <a:t>Energy</a:t>
            </a:r>
            <a:r>
              <a:rPr lang="de-DE" sz="5400" dirty="0" smtClean="0">
                <a:solidFill>
                  <a:schemeClr val="accent3">
                    <a:lumMod val="50000"/>
                  </a:schemeClr>
                </a:solidFill>
                <a:latin typeface="Arial" panose="020B0604020202020204" pitchFamily="34" charset="0"/>
                <a:cs typeface="Arial" panose="020B0604020202020204" pitchFamily="34" charset="0"/>
              </a:rPr>
              <a:t> </a:t>
            </a:r>
            <a:r>
              <a:rPr lang="de-DE" sz="5400" dirty="0" err="1" smtClean="0">
                <a:solidFill>
                  <a:schemeClr val="accent3">
                    <a:lumMod val="50000"/>
                  </a:schemeClr>
                </a:solidFill>
                <a:latin typeface="Arial" panose="020B0604020202020204" pitchFamily="34" charset="0"/>
                <a:cs typeface="Arial" panose="020B0604020202020204" pitchFamily="34" charset="0"/>
              </a:rPr>
              <a:t>loss</a:t>
            </a:r>
            <a:r>
              <a:rPr lang="de-DE" sz="5400" dirty="0" smtClean="0">
                <a:solidFill>
                  <a:schemeClr val="accent3">
                    <a:lumMod val="50000"/>
                  </a:schemeClr>
                </a:solidFill>
                <a:latin typeface="Arial" panose="020B0604020202020204" pitchFamily="34" charset="0"/>
                <a:cs typeface="Arial" panose="020B0604020202020204" pitchFamily="34" charset="0"/>
              </a:rPr>
              <a:t> </a:t>
            </a:r>
            <a:r>
              <a:rPr lang="de-DE" sz="5400" dirty="0" err="1" smtClean="0">
                <a:solidFill>
                  <a:schemeClr val="accent3">
                    <a:lumMod val="50000"/>
                  </a:schemeClr>
                </a:solidFill>
                <a:latin typeface="Arial" panose="020B0604020202020204" pitchFamily="34" charset="0"/>
                <a:cs typeface="Arial" panose="020B0604020202020204" pitchFamily="34" charset="0"/>
              </a:rPr>
              <a:t>length</a:t>
            </a:r>
            <a:endParaRPr lang="en-US" sz="5400" dirty="0">
              <a:solidFill>
                <a:schemeClr val="accent3">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358820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 xmlns:a16="http://schemas.microsoft.com/office/drawing/2014/main" id="{F64B600E-8D1C-4247-3533-2F6C7A416E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1241" y="1158965"/>
            <a:ext cx="5487365" cy="4145851"/>
          </a:xfrm>
          <a:prstGeom prst="rect">
            <a:avLst/>
          </a:prstGeom>
        </p:spPr>
      </p:pic>
      <p:pic>
        <p:nvPicPr>
          <p:cNvPr id="8" name="Grafik 7">
            <a:extLst>
              <a:ext uri="{FF2B5EF4-FFF2-40B4-BE49-F238E27FC236}">
                <a16:creationId xmlns="" xmlns:a16="http://schemas.microsoft.com/office/drawing/2014/main" id="{FB67CE97-9DF9-338E-30F2-84576D711C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877" y="1158965"/>
            <a:ext cx="5487364" cy="4145850"/>
          </a:xfrm>
          <a:prstGeom prst="rect">
            <a:avLst/>
          </a:prstGeom>
        </p:spPr>
      </p:pic>
      <p:sp>
        <p:nvSpPr>
          <p:cNvPr id="9" name="Untertitel 4">
            <a:extLst>
              <a:ext uri="{FF2B5EF4-FFF2-40B4-BE49-F238E27FC236}">
                <a16:creationId xmlns="" xmlns:a16="http://schemas.microsoft.com/office/drawing/2014/main" id="{756AE43C-58D7-49DE-6E19-BDAB5EA1DBD6}"/>
              </a:ext>
            </a:extLst>
          </p:cNvPr>
          <p:cNvSpPr txBox="1">
            <a:spLocks/>
          </p:cNvSpPr>
          <p:nvPr/>
        </p:nvSpPr>
        <p:spPr>
          <a:xfrm>
            <a:off x="571499" y="391894"/>
            <a:ext cx="7505701" cy="64633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a:solidFill>
                  <a:schemeClr val="accent3">
                    <a:lumMod val="50000"/>
                  </a:schemeClr>
                </a:solidFill>
                <a:latin typeface="Arial" panose="020B0604020202020204" pitchFamily="34" charset="0"/>
                <a:cs typeface="Arial" panose="020B0604020202020204" pitchFamily="34" charset="0"/>
              </a:rPr>
              <a:t>Changed Energy Loss Length</a:t>
            </a:r>
          </a:p>
        </p:txBody>
      </p:sp>
      <p:cxnSp>
        <p:nvCxnSpPr>
          <p:cNvPr id="5" name="Gerader Verbinder 4">
            <a:extLst>
              <a:ext uri="{FF2B5EF4-FFF2-40B4-BE49-F238E27FC236}">
                <a16:creationId xmlns="" xmlns:a16="http://schemas.microsoft.com/office/drawing/2014/main" id="{2F0F6B8F-4CEB-2AEA-9A15-EE55110BD39D}"/>
              </a:ext>
            </a:extLst>
          </p:cNvPr>
          <p:cNvCxnSpPr>
            <a:cxnSpLocks/>
          </p:cNvCxnSpPr>
          <p:nvPr/>
        </p:nvCxnSpPr>
        <p:spPr>
          <a:xfrm>
            <a:off x="1431925" y="4060825"/>
            <a:ext cx="0" cy="35877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 xmlns:a16="http://schemas.microsoft.com/office/drawing/2014/main" id="{0F68367A-02F3-009C-4E99-93D5E8F8783C}"/>
              </a:ext>
            </a:extLst>
          </p:cNvPr>
          <p:cNvCxnSpPr>
            <a:cxnSpLocks/>
          </p:cNvCxnSpPr>
          <p:nvPr/>
        </p:nvCxnSpPr>
        <p:spPr>
          <a:xfrm>
            <a:off x="1484313" y="4060825"/>
            <a:ext cx="0" cy="35877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Untertitel 4">
            <a:extLst>
              <a:ext uri="{FF2B5EF4-FFF2-40B4-BE49-F238E27FC236}">
                <a16:creationId xmlns="" xmlns:a16="http://schemas.microsoft.com/office/drawing/2014/main" id="{72A4F94B-104A-6882-7E3B-4C73ED919C63}"/>
              </a:ext>
            </a:extLst>
          </p:cNvPr>
          <p:cNvSpPr txBox="1">
            <a:spLocks/>
          </p:cNvSpPr>
          <p:nvPr/>
        </p:nvSpPr>
        <p:spPr>
          <a:xfrm>
            <a:off x="3700607" y="2833086"/>
            <a:ext cx="1599653" cy="48013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accent3">
                    <a:lumMod val="50000"/>
                  </a:schemeClr>
                </a:solidFill>
                <a:latin typeface="Arial" panose="020B0604020202020204" pitchFamily="34" charset="0"/>
                <a:cs typeface="Arial" panose="020B0604020202020204" pitchFamily="34" charset="0"/>
              </a:rPr>
              <a:t>SU(2)</a:t>
            </a:r>
          </a:p>
        </p:txBody>
      </p:sp>
      <p:sp>
        <p:nvSpPr>
          <p:cNvPr id="29" name="Untertitel 4">
            <a:extLst>
              <a:ext uri="{FF2B5EF4-FFF2-40B4-BE49-F238E27FC236}">
                <a16:creationId xmlns="" xmlns:a16="http://schemas.microsoft.com/office/drawing/2014/main" id="{CB1AC984-12AF-ED08-7716-D746348A902A}"/>
              </a:ext>
            </a:extLst>
          </p:cNvPr>
          <p:cNvSpPr txBox="1">
            <a:spLocks/>
          </p:cNvSpPr>
          <p:nvPr/>
        </p:nvSpPr>
        <p:spPr>
          <a:xfrm>
            <a:off x="3822041" y="3803036"/>
            <a:ext cx="1599653" cy="48013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accent3">
                    <a:lumMod val="50000"/>
                  </a:schemeClr>
                </a:solidFill>
                <a:latin typeface="Arial" panose="020B0604020202020204" pitchFamily="34" charset="0"/>
                <a:cs typeface="Arial" panose="020B0604020202020204" pitchFamily="34" charset="0"/>
              </a:rPr>
              <a:t>U(1)</a:t>
            </a:r>
          </a:p>
        </p:txBody>
      </p:sp>
    </p:spTree>
    <p:extLst>
      <p:ext uri="{BB962C8B-B14F-4D97-AF65-F5344CB8AC3E}">
        <p14:creationId xmlns:p14="http://schemas.microsoft.com/office/powerpoint/2010/main" val="198520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3">
            <a:extLst>
              <a:ext uri="{FF2B5EF4-FFF2-40B4-BE49-F238E27FC236}">
                <a16:creationId xmlns="" xmlns:a16="http://schemas.microsoft.com/office/drawing/2014/main" id="{ACA11E06-1280-74E2-9881-A9B3C6A36606}"/>
              </a:ext>
            </a:extLst>
          </p:cNvPr>
          <p:cNvSpPr txBox="1">
            <a:spLocks/>
          </p:cNvSpPr>
          <p:nvPr/>
        </p:nvSpPr>
        <p:spPr>
          <a:xfrm>
            <a:off x="539750" y="2143684"/>
            <a:ext cx="11112500" cy="840230"/>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5400" dirty="0" err="1" smtClean="0">
                <a:solidFill>
                  <a:schemeClr val="accent3">
                    <a:lumMod val="50000"/>
                  </a:schemeClr>
                </a:solidFill>
                <a:latin typeface="Arial" panose="020B0604020202020204" pitchFamily="34" charset="0"/>
                <a:cs typeface="Arial" panose="020B0604020202020204" pitchFamily="34" charset="0"/>
              </a:rPr>
              <a:t>Lensing</a:t>
            </a:r>
            <a:endParaRPr lang="en-US" sz="5400" dirty="0">
              <a:solidFill>
                <a:schemeClr val="accent3">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615788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hteck 19">
            <a:extLst>
              <a:ext uri="{FF2B5EF4-FFF2-40B4-BE49-F238E27FC236}">
                <a16:creationId xmlns="" xmlns:a16="http://schemas.microsoft.com/office/drawing/2014/main" id="{81C4D71E-87A6-4E9B-A155-82FA447CE852}"/>
              </a:ext>
            </a:extLst>
          </p:cNvPr>
          <p:cNvSpPr/>
          <p:nvPr/>
        </p:nvSpPr>
        <p:spPr>
          <a:xfrm>
            <a:off x="7346347" y="6493760"/>
            <a:ext cx="2439257" cy="338554"/>
          </a:xfrm>
          <a:prstGeom prst="rect">
            <a:avLst/>
          </a:prstGeom>
        </p:spPr>
        <p:txBody>
          <a:bodyPr wrap="none">
            <a:spAutoFit/>
          </a:bodyPr>
          <a:lstStyle/>
          <a:p>
            <a:r>
              <a:rPr lang="en-GB" sz="1600" dirty="0">
                <a:solidFill>
                  <a:schemeClr val="bg1"/>
                </a:solidFill>
                <a:latin typeface="Arial" panose="020B0604020202020204" pitchFamily="34" charset="0"/>
                <a:cs typeface="Arial" panose="020B0604020202020204" pitchFamily="34" charset="0"/>
              </a:rPr>
              <a:t>arxiv.org/pdf/1810.01253</a:t>
            </a:r>
          </a:p>
        </p:txBody>
      </p:sp>
      <p:pic>
        <p:nvPicPr>
          <p:cNvPr id="10" name="Grafik 9">
            <a:extLst>
              <a:ext uri="{FF2B5EF4-FFF2-40B4-BE49-F238E27FC236}">
                <a16:creationId xmlns="" xmlns:a16="http://schemas.microsoft.com/office/drawing/2014/main" id="{9CFBA1F8-704E-4B55-92B2-F717BA314ABA}"/>
              </a:ext>
            </a:extLst>
          </p:cNvPr>
          <p:cNvPicPr>
            <a:picLocks noChangeAspect="1"/>
          </p:cNvPicPr>
          <p:nvPr/>
        </p:nvPicPr>
        <p:blipFill rotWithShape="1">
          <a:blip r:embed="rId2"/>
          <a:srcRect b="91546"/>
          <a:stretch/>
        </p:blipFill>
        <p:spPr>
          <a:xfrm>
            <a:off x="1787799" y="1244501"/>
            <a:ext cx="8735422" cy="431899"/>
          </a:xfrm>
          <a:prstGeom prst="rect">
            <a:avLst/>
          </a:prstGeom>
        </p:spPr>
      </p:pic>
      <p:sp>
        <p:nvSpPr>
          <p:cNvPr id="2" name="Textfeld 1">
            <a:extLst>
              <a:ext uri="{FF2B5EF4-FFF2-40B4-BE49-F238E27FC236}">
                <a16:creationId xmlns="" xmlns:a16="http://schemas.microsoft.com/office/drawing/2014/main" id="{5032E008-F3B9-FB83-348D-1B22E23796DD}"/>
              </a:ext>
            </a:extLst>
          </p:cNvPr>
          <p:cNvSpPr txBox="1"/>
          <p:nvPr/>
        </p:nvSpPr>
        <p:spPr>
          <a:xfrm>
            <a:off x="548320" y="437911"/>
            <a:ext cx="7756694" cy="523220"/>
          </a:xfrm>
          <a:prstGeom prst="rect">
            <a:avLst/>
          </a:prstGeom>
          <a:noFill/>
        </p:spPr>
        <p:txBody>
          <a:bodyPr wrap="square" rtlCol="0">
            <a:spAutoFit/>
          </a:bodyPr>
          <a:lstStyle/>
          <a:p>
            <a:r>
              <a:rPr lang="en-US" sz="2800" dirty="0">
                <a:solidFill>
                  <a:schemeClr val="accent3">
                    <a:lumMod val="50000"/>
                  </a:schemeClr>
                </a:solidFill>
                <a:latin typeface="Arial" panose="020B0604020202020204" pitchFamily="34" charset="0"/>
                <a:cs typeface="Arial" panose="020B0604020202020204" pitchFamily="34" charset="0"/>
              </a:rPr>
              <a:t>Cosmological parameters</a:t>
            </a:r>
          </a:p>
        </p:txBody>
      </p:sp>
      <p:pic>
        <p:nvPicPr>
          <p:cNvPr id="3" name="Grafik 2">
            <a:extLst>
              <a:ext uri="{FF2B5EF4-FFF2-40B4-BE49-F238E27FC236}">
                <a16:creationId xmlns="" xmlns:a16="http://schemas.microsoft.com/office/drawing/2014/main" id="{7970B5E5-BCFF-DDA9-4770-DD83DAB8BC36}"/>
              </a:ext>
            </a:extLst>
          </p:cNvPr>
          <p:cNvPicPr>
            <a:picLocks noChangeAspect="1"/>
          </p:cNvPicPr>
          <p:nvPr/>
        </p:nvPicPr>
        <p:blipFill rotWithShape="1">
          <a:blip r:embed="rId2"/>
          <a:srcRect t="16280" b="73478"/>
          <a:stretch/>
        </p:blipFill>
        <p:spPr>
          <a:xfrm>
            <a:off x="1787799" y="1610380"/>
            <a:ext cx="8735422" cy="523220"/>
          </a:xfrm>
          <a:prstGeom prst="rect">
            <a:avLst/>
          </a:prstGeom>
        </p:spPr>
      </p:pic>
      <p:pic>
        <p:nvPicPr>
          <p:cNvPr id="4" name="Grafik 3">
            <a:extLst>
              <a:ext uri="{FF2B5EF4-FFF2-40B4-BE49-F238E27FC236}">
                <a16:creationId xmlns="" xmlns:a16="http://schemas.microsoft.com/office/drawing/2014/main" id="{E5B87066-2F97-CD0D-DB7F-317DDCF1DAD2}"/>
              </a:ext>
            </a:extLst>
          </p:cNvPr>
          <p:cNvPicPr>
            <a:picLocks noChangeAspect="1"/>
          </p:cNvPicPr>
          <p:nvPr/>
        </p:nvPicPr>
        <p:blipFill rotWithShape="1">
          <a:blip r:embed="rId2"/>
          <a:srcRect t="54428" b="36425"/>
          <a:stretch/>
        </p:blipFill>
        <p:spPr>
          <a:xfrm>
            <a:off x="1787799" y="2132925"/>
            <a:ext cx="8735422" cy="467295"/>
          </a:xfrm>
          <a:prstGeom prst="rect">
            <a:avLst/>
          </a:prstGeom>
        </p:spPr>
      </p:pic>
      <p:pic>
        <p:nvPicPr>
          <p:cNvPr id="5" name="Grafik 4">
            <a:extLst>
              <a:ext uri="{FF2B5EF4-FFF2-40B4-BE49-F238E27FC236}">
                <a16:creationId xmlns="" xmlns:a16="http://schemas.microsoft.com/office/drawing/2014/main" id="{63C749C7-D618-80DA-9EA5-41856563F4FB}"/>
              </a:ext>
            </a:extLst>
          </p:cNvPr>
          <p:cNvPicPr>
            <a:picLocks noChangeAspect="1"/>
          </p:cNvPicPr>
          <p:nvPr/>
        </p:nvPicPr>
        <p:blipFill rotWithShape="1">
          <a:blip r:embed="rId2"/>
          <a:srcRect t="62963" b="27502"/>
          <a:stretch/>
        </p:blipFill>
        <p:spPr>
          <a:xfrm>
            <a:off x="1787799" y="2568491"/>
            <a:ext cx="8735422" cy="487129"/>
          </a:xfrm>
          <a:prstGeom prst="rect">
            <a:avLst/>
          </a:prstGeom>
        </p:spPr>
      </p:pic>
      <p:pic>
        <p:nvPicPr>
          <p:cNvPr id="7" name="Grafik 6">
            <a:extLst>
              <a:ext uri="{FF2B5EF4-FFF2-40B4-BE49-F238E27FC236}">
                <a16:creationId xmlns="" xmlns:a16="http://schemas.microsoft.com/office/drawing/2014/main" id="{59D92373-19CB-667B-576F-0F295CECC9D4}"/>
              </a:ext>
            </a:extLst>
          </p:cNvPr>
          <p:cNvPicPr>
            <a:picLocks noChangeAspect="1"/>
          </p:cNvPicPr>
          <p:nvPr/>
        </p:nvPicPr>
        <p:blipFill rotWithShape="1">
          <a:blip r:embed="rId3"/>
          <a:srcRect l="17756" t="55695" r="18779" b="15556"/>
          <a:stretch/>
        </p:blipFill>
        <p:spPr>
          <a:xfrm>
            <a:off x="2540022" y="3119277"/>
            <a:ext cx="6779696" cy="3226202"/>
          </a:xfrm>
          <a:prstGeom prst="rect">
            <a:avLst/>
          </a:prstGeom>
        </p:spPr>
      </p:pic>
      <p:sp>
        <p:nvSpPr>
          <p:cNvPr id="8" name="Rechteck 7">
            <a:extLst>
              <a:ext uri="{FF2B5EF4-FFF2-40B4-BE49-F238E27FC236}">
                <a16:creationId xmlns="" xmlns:a16="http://schemas.microsoft.com/office/drawing/2014/main" id="{FDCABBF4-D1BF-4E18-F834-BA59349395E3}"/>
              </a:ext>
            </a:extLst>
          </p:cNvPr>
          <p:cNvSpPr/>
          <p:nvPr/>
        </p:nvSpPr>
        <p:spPr>
          <a:xfrm>
            <a:off x="2982082" y="6319379"/>
            <a:ext cx="6259662" cy="461665"/>
          </a:xfrm>
          <a:prstGeom prst="rect">
            <a:avLst/>
          </a:prstGeom>
        </p:spPr>
        <p:txBody>
          <a:bodyPr wrap="none">
            <a:spAutoFit/>
          </a:bodyPr>
          <a:lstStyle/>
          <a:p>
            <a:r>
              <a:rPr lang="en-GB" sz="2400" dirty="0" err="1">
                <a:solidFill>
                  <a:schemeClr val="accent3">
                    <a:lumMod val="50000"/>
                  </a:schemeClr>
                </a:solidFill>
                <a:latin typeface="Arial" panose="020B0604020202020204" pitchFamily="34" charset="0"/>
                <a:cs typeface="Arial" panose="020B0604020202020204" pitchFamily="34" charset="0"/>
              </a:rPr>
              <a:t>KiDS</a:t>
            </a:r>
            <a:r>
              <a:rPr lang="en-GB" sz="2400" dirty="0">
                <a:solidFill>
                  <a:schemeClr val="accent3">
                    <a:lumMod val="50000"/>
                  </a:schemeClr>
                </a:solidFill>
                <a:latin typeface="Arial" panose="020B0604020202020204" pitchFamily="34" charset="0"/>
                <a:cs typeface="Arial" panose="020B0604020202020204" pitchFamily="34" charset="0"/>
              </a:rPr>
              <a:t> Collaboration arxiv.org/pdf/2007.15633</a:t>
            </a:r>
          </a:p>
        </p:txBody>
      </p:sp>
      <p:sp>
        <p:nvSpPr>
          <p:cNvPr id="9" name="Stern: 5 Zacken 8">
            <a:extLst>
              <a:ext uri="{FF2B5EF4-FFF2-40B4-BE49-F238E27FC236}">
                <a16:creationId xmlns="" xmlns:a16="http://schemas.microsoft.com/office/drawing/2014/main" id="{8422973F-050D-1724-FD89-A7A268B51228}"/>
              </a:ext>
            </a:extLst>
          </p:cNvPr>
          <p:cNvSpPr/>
          <p:nvPr/>
        </p:nvSpPr>
        <p:spPr>
          <a:xfrm>
            <a:off x="4404360" y="5052060"/>
            <a:ext cx="144780" cy="129540"/>
          </a:xfrm>
          <a:prstGeom prst="star5">
            <a:avLst/>
          </a:prstGeom>
          <a:solidFill>
            <a:srgbClr val="18D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0006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tertitel 4">
            <a:extLst>
              <a:ext uri="{FF2B5EF4-FFF2-40B4-BE49-F238E27FC236}">
                <a16:creationId xmlns="" xmlns:a16="http://schemas.microsoft.com/office/drawing/2014/main" id="{20BCEF5C-8326-B965-6A50-85BE92BB5FBB}"/>
              </a:ext>
            </a:extLst>
          </p:cNvPr>
          <p:cNvSpPr txBox="1">
            <a:spLocks/>
          </p:cNvSpPr>
          <p:nvPr/>
        </p:nvSpPr>
        <p:spPr>
          <a:xfrm>
            <a:off x="571500" y="391894"/>
            <a:ext cx="7359029" cy="64633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sz="4000" dirty="0">
                <a:solidFill>
                  <a:schemeClr val="accent3">
                    <a:lumMod val="50000"/>
                  </a:schemeClr>
                </a:solidFill>
                <a:latin typeface="Arial" panose="020B0604020202020204" pitchFamily="34" charset="0"/>
                <a:cs typeface="Arial" panose="020B0604020202020204" pitchFamily="34" charset="0"/>
              </a:rPr>
              <a:t>σ</a:t>
            </a:r>
            <a:r>
              <a:rPr lang="en-GB" sz="4000" baseline="-25000" dirty="0">
                <a:solidFill>
                  <a:schemeClr val="accent3">
                    <a:lumMod val="50000"/>
                  </a:schemeClr>
                </a:solidFill>
                <a:latin typeface="Arial" panose="020B0604020202020204" pitchFamily="34" charset="0"/>
                <a:cs typeface="Arial" panose="020B0604020202020204" pitchFamily="34" charset="0"/>
              </a:rPr>
              <a:t>8</a:t>
            </a:r>
            <a:r>
              <a:rPr lang="en-GB" sz="4000" dirty="0">
                <a:solidFill>
                  <a:schemeClr val="accent3">
                    <a:lumMod val="50000"/>
                  </a:schemeClr>
                </a:solidFill>
                <a:latin typeface="Arial" panose="020B0604020202020204" pitchFamily="34" charset="0"/>
                <a:cs typeface="Arial" panose="020B0604020202020204" pitchFamily="34" charset="0"/>
              </a:rPr>
              <a:t> tension</a:t>
            </a:r>
          </a:p>
        </p:txBody>
      </p:sp>
      <p:sp>
        <p:nvSpPr>
          <p:cNvPr id="2" name="Untertitel 4">
            <a:extLst>
              <a:ext uri="{FF2B5EF4-FFF2-40B4-BE49-F238E27FC236}">
                <a16:creationId xmlns="" xmlns:a16="http://schemas.microsoft.com/office/drawing/2014/main" id="{50AEDCC8-4456-1E09-599E-78E93C9EF845}"/>
              </a:ext>
            </a:extLst>
          </p:cNvPr>
          <p:cNvSpPr txBox="1">
            <a:spLocks/>
          </p:cNvSpPr>
          <p:nvPr/>
        </p:nvSpPr>
        <p:spPr>
          <a:xfrm>
            <a:off x="2927350" y="6421002"/>
            <a:ext cx="6337300" cy="369332"/>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2000" dirty="0">
                <a:solidFill>
                  <a:schemeClr val="accent3">
                    <a:lumMod val="50000"/>
                  </a:schemeClr>
                </a:solidFill>
                <a:latin typeface="Arial" panose="020B0604020202020204" pitchFamily="34" charset="0"/>
                <a:cs typeface="Arial" panose="020B0604020202020204" pitchFamily="34" charset="0"/>
              </a:rPr>
              <a:t>https://kids.strw.leidenuniv.nl/cosmicshear2016.php</a:t>
            </a:r>
            <a:endParaRPr lang="en-GB" sz="2000" dirty="0">
              <a:solidFill>
                <a:schemeClr val="accent3">
                  <a:lumMod val="50000"/>
                </a:schemeClr>
              </a:solidFill>
              <a:latin typeface="Arial" panose="020B0604020202020204" pitchFamily="34" charset="0"/>
              <a:cs typeface="Arial" panose="020B0604020202020204" pitchFamily="34" charset="0"/>
            </a:endParaRPr>
          </a:p>
        </p:txBody>
      </p:sp>
      <p:pic>
        <p:nvPicPr>
          <p:cNvPr id="4098" name="Picture 2" descr="KiDS">
            <a:extLst>
              <a:ext uri="{FF2B5EF4-FFF2-40B4-BE49-F238E27FC236}">
                <a16:creationId xmlns="" xmlns:a16="http://schemas.microsoft.com/office/drawing/2014/main" id="{E5B00A25-9442-61C2-358E-B467C60D02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5199" y="1219710"/>
            <a:ext cx="6608764" cy="5234204"/>
          </a:xfrm>
          <a:prstGeom prst="rect">
            <a:avLst/>
          </a:prstGeom>
          <a:noFill/>
          <a:extLst>
            <a:ext uri="{909E8E84-426E-40DD-AFC4-6F175D3DCCD1}">
              <a14:hiddenFill xmlns:a14="http://schemas.microsoft.com/office/drawing/2010/main">
                <a:solidFill>
                  <a:srgbClr val="FFFFFF"/>
                </a:solidFill>
              </a14:hiddenFill>
            </a:ext>
          </a:extLst>
        </p:spPr>
      </p:pic>
      <p:sp>
        <p:nvSpPr>
          <p:cNvPr id="5" name="Untertitel 4">
            <a:extLst>
              <a:ext uri="{FF2B5EF4-FFF2-40B4-BE49-F238E27FC236}">
                <a16:creationId xmlns="" xmlns:a16="http://schemas.microsoft.com/office/drawing/2014/main" id="{92632312-98FC-2E32-5707-8F60A43BF0C1}"/>
              </a:ext>
            </a:extLst>
          </p:cNvPr>
          <p:cNvSpPr txBox="1">
            <a:spLocks/>
          </p:cNvSpPr>
          <p:nvPr/>
        </p:nvSpPr>
        <p:spPr>
          <a:xfrm>
            <a:off x="8454510" y="3632320"/>
            <a:ext cx="1969477" cy="48013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dirty="0">
                <a:solidFill>
                  <a:srgbClr val="EE4F3D"/>
                </a:solidFill>
                <a:latin typeface="Arial" panose="020B0604020202020204" pitchFamily="34" charset="0"/>
                <a:cs typeface="Arial" panose="020B0604020202020204" pitchFamily="34" charset="0"/>
              </a:rPr>
              <a:t>glo</a:t>
            </a:r>
            <a:r>
              <a:rPr lang="de-DE" dirty="0">
                <a:solidFill>
                  <a:srgbClr val="2688DB"/>
                </a:solidFill>
                <a:latin typeface="Arial" panose="020B0604020202020204" pitchFamily="34" charset="0"/>
                <a:cs typeface="Arial" panose="020B0604020202020204" pitchFamily="34" charset="0"/>
              </a:rPr>
              <a:t>bal</a:t>
            </a:r>
            <a:endParaRPr lang="en-GB" dirty="0">
              <a:solidFill>
                <a:srgbClr val="2688DB"/>
              </a:solidFill>
              <a:latin typeface="Arial" panose="020B0604020202020204" pitchFamily="34" charset="0"/>
              <a:cs typeface="Arial" panose="020B0604020202020204" pitchFamily="34" charset="0"/>
            </a:endParaRPr>
          </a:p>
        </p:txBody>
      </p:sp>
      <p:sp>
        <p:nvSpPr>
          <p:cNvPr id="6" name="Untertitel 4">
            <a:extLst>
              <a:ext uri="{FF2B5EF4-FFF2-40B4-BE49-F238E27FC236}">
                <a16:creationId xmlns="" xmlns:a16="http://schemas.microsoft.com/office/drawing/2014/main" id="{5D9C5AEC-EC3E-63D4-F296-9D232E12A09F}"/>
              </a:ext>
            </a:extLst>
          </p:cNvPr>
          <p:cNvSpPr txBox="1">
            <a:spLocks/>
          </p:cNvSpPr>
          <p:nvPr/>
        </p:nvSpPr>
        <p:spPr>
          <a:xfrm>
            <a:off x="8698523" y="4448871"/>
            <a:ext cx="1258278" cy="48013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dirty="0">
                <a:solidFill>
                  <a:srgbClr val="306411"/>
                </a:solidFill>
                <a:latin typeface="Arial" panose="020B0604020202020204" pitchFamily="34" charset="0"/>
                <a:cs typeface="Arial" panose="020B0604020202020204" pitchFamily="34" charset="0"/>
              </a:rPr>
              <a:t>local</a:t>
            </a:r>
            <a:endParaRPr lang="en-GB" dirty="0">
              <a:solidFill>
                <a:srgbClr val="30641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821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 xmlns:a16="http://schemas.microsoft.com/office/drawing/2014/main" id="{DC92BE3A-98E5-D0EF-503A-89024E1645C9}"/>
              </a:ext>
            </a:extLst>
          </p:cNvPr>
          <p:cNvPicPr>
            <a:picLocks noChangeAspect="1"/>
          </p:cNvPicPr>
          <p:nvPr/>
        </p:nvPicPr>
        <p:blipFill rotWithShape="1">
          <a:blip r:embed="rId2"/>
          <a:srcRect l="1585" t="2324" r="1405" b="2257"/>
          <a:stretch/>
        </p:blipFill>
        <p:spPr>
          <a:xfrm>
            <a:off x="1533524" y="1381848"/>
            <a:ext cx="6800851" cy="4562476"/>
          </a:xfrm>
          <a:prstGeom prst="rect">
            <a:avLst/>
          </a:prstGeom>
        </p:spPr>
      </p:pic>
      <p:sp>
        <p:nvSpPr>
          <p:cNvPr id="4" name="Untertitel 4">
            <a:extLst>
              <a:ext uri="{FF2B5EF4-FFF2-40B4-BE49-F238E27FC236}">
                <a16:creationId xmlns="" xmlns:a16="http://schemas.microsoft.com/office/drawing/2014/main" id="{20BCEF5C-8326-B965-6A50-85BE92BB5FBB}"/>
              </a:ext>
            </a:extLst>
          </p:cNvPr>
          <p:cNvSpPr txBox="1">
            <a:spLocks/>
          </p:cNvSpPr>
          <p:nvPr/>
        </p:nvSpPr>
        <p:spPr>
          <a:xfrm>
            <a:off x="571500" y="391894"/>
            <a:ext cx="7359029" cy="64633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000" dirty="0">
                <a:solidFill>
                  <a:schemeClr val="accent3">
                    <a:lumMod val="50000"/>
                  </a:schemeClr>
                </a:solidFill>
                <a:latin typeface="Arial" panose="020B0604020202020204" pitchFamily="34" charset="0"/>
                <a:cs typeface="Arial" panose="020B0604020202020204" pitchFamily="34" charset="0"/>
              </a:rPr>
              <a:t>H</a:t>
            </a:r>
            <a:r>
              <a:rPr lang="en-GB" sz="4000" baseline="-25000" dirty="0">
                <a:solidFill>
                  <a:schemeClr val="accent3">
                    <a:lumMod val="50000"/>
                  </a:schemeClr>
                </a:solidFill>
                <a:latin typeface="Arial" panose="020B0604020202020204" pitchFamily="34" charset="0"/>
                <a:cs typeface="Arial" panose="020B0604020202020204" pitchFamily="34" charset="0"/>
              </a:rPr>
              <a:t>0</a:t>
            </a:r>
            <a:r>
              <a:rPr lang="en-GB" sz="4000" dirty="0">
                <a:solidFill>
                  <a:schemeClr val="accent3">
                    <a:lumMod val="50000"/>
                  </a:schemeClr>
                </a:solidFill>
                <a:latin typeface="Arial" panose="020B0604020202020204" pitchFamily="34" charset="0"/>
                <a:cs typeface="Arial" panose="020B0604020202020204" pitchFamily="34" charset="0"/>
              </a:rPr>
              <a:t> tension</a:t>
            </a:r>
          </a:p>
        </p:txBody>
      </p:sp>
      <p:sp>
        <p:nvSpPr>
          <p:cNvPr id="5" name="Untertitel 4">
            <a:extLst>
              <a:ext uri="{FF2B5EF4-FFF2-40B4-BE49-F238E27FC236}">
                <a16:creationId xmlns="" xmlns:a16="http://schemas.microsoft.com/office/drawing/2014/main" id="{B69599BF-791B-97E2-FBE9-CDCA688AE33E}"/>
              </a:ext>
            </a:extLst>
          </p:cNvPr>
          <p:cNvSpPr txBox="1">
            <a:spLocks/>
          </p:cNvSpPr>
          <p:nvPr/>
        </p:nvSpPr>
        <p:spPr>
          <a:xfrm>
            <a:off x="774700" y="5911204"/>
            <a:ext cx="9144000" cy="48013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dirty="0">
                <a:solidFill>
                  <a:schemeClr val="accent3">
                    <a:lumMod val="50000"/>
                  </a:schemeClr>
                </a:solidFill>
                <a:latin typeface="Arial" panose="020B0604020202020204" pitchFamily="34" charset="0"/>
                <a:cs typeface="Arial" panose="020B0604020202020204" pitchFamily="34" charset="0"/>
              </a:rPr>
              <a:t>Freedman et al. / </a:t>
            </a:r>
            <a:r>
              <a:rPr lang="de-DE" dirty="0" err="1">
                <a:solidFill>
                  <a:schemeClr val="accent3">
                    <a:lumMod val="50000"/>
                  </a:schemeClr>
                </a:solidFill>
                <a:latin typeface="Arial" panose="020B0604020202020204" pitchFamily="34" charset="0"/>
                <a:cs typeface="Arial" panose="020B0604020202020204" pitchFamily="34" charset="0"/>
              </a:rPr>
              <a:t>Astrophysical</a:t>
            </a:r>
            <a:r>
              <a:rPr lang="de-DE" dirty="0">
                <a:solidFill>
                  <a:schemeClr val="accent3">
                    <a:lumMod val="50000"/>
                  </a:schemeClr>
                </a:solidFill>
                <a:latin typeface="Arial" panose="020B0604020202020204" pitchFamily="34" charset="0"/>
                <a:cs typeface="Arial" panose="020B0604020202020204" pitchFamily="34" charset="0"/>
              </a:rPr>
              <a:t> Journal</a:t>
            </a:r>
            <a:endParaRPr lang="en-GB" dirty="0">
              <a:solidFill>
                <a:schemeClr val="accent3">
                  <a:lumMod val="50000"/>
                </a:scheme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 xmlns:a16="http://schemas.microsoft.com/office/drawing/2014/main" id="{846B6B6E-027E-8F21-E4E9-DA7C28D1C6E2}"/>
              </a:ext>
            </a:extLst>
          </p:cNvPr>
          <p:cNvSpPr txBox="1"/>
          <p:nvPr/>
        </p:nvSpPr>
        <p:spPr>
          <a:xfrm>
            <a:off x="3476892" y="1035226"/>
            <a:ext cx="4071011" cy="400110"/>
          </a:xfrm>
          <a:prstGeom prst="rect">
            <a:avLst/>
          </a:prstGeom>
          <a:noFill/>
        </p:spPr>
        <p:txBody>
          <a:bodyPr wrap="square">
            <a:spAutoFit/>
          </a:bodyPr>
          <a:lstStyle/>
          <a:p>
            <a:r>
              <a:rPr lang="en-GB" sz="2000" dirty="0">
                <a:solidFill>
                  <a:schemeClr val="accent3">
                    <a:lumMod val="50000"/>
                  </a:schemeClr>
                </a:solidFill>
                <a:latin typeface="Arial" panose="020B0604020202020204" pitchFamily="34" charset="0"/>
                <a:cs typeface="Arial" panose="020B0604020202020204" pitchFamily="34" charset="0"/>
              </a:rPr>
              <a:t>Hubble Constant over time</a:t>
            </a:r>
          </a:p>
        </p:txBody>
      </p:sp>
      <p:pic>
        <p:nvPicPr>
          <p:cNvPr id="6" name="Picture 2" descr="Cosmic microwave background - Wikipedia">
            <a:extLst>
              <a:ext uri="{FF2B5EF4-FFF2-40B4-BE49-F238E27FC236}">
                <a16:creationId xmlns="" xmlns:a16="http://schemas.microsoft.com/office/drawing/2014/main" id="{4CBC920B-52C1-B123-A49E-6400A48934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27831" y="3799682"/>
            <a:ext cx="2793023" cy="1396512"/>
          </a:xfrm>
          <a:prstGeom prst="rect">
            <a:avLst/>
          </a:prstGeom>
          <a:noFill/>
          <a:extLst>
            <a:ext uri="{909E8E84-426E-40DD-AFC4-6F175D3DCCD1}">
              <a14:hiddenFill xmlns:a14="http://schemas.microsoft.com/office/drawing/2010/main">
                <a:solidFill>
                  <a:srgbClr val="FFFFFF"/>
                </a:solidFill>
              </a14:hiddenFill>
            </a:ext>
          </a:extLst>
        </p:spPr>
      </p:pic>
      <p:sp>
        <p:nvSpPr>
          <p:cNvPr id="7" name="Untertitel 4">
            <a:extLst>
              <a:ext uri="{FF2B5EF4-FFF2-40B4-BE49-F238E27FC236}">
                <a16:creationId xmlns="" xmlns:a16="http://schemas.microsoft.com/office/drawing/2014/main" id="{F9BE0C50-8888-FDCE-A568-D3CF056E60FB}"/>
              </a:ext>
            </a:extLst>
          </p:cNvPr>
          <p:cNvSpPr txBox="1">
            <a:spLocks/>
          </p:cNvSpPr>
          <p:nvPr/>
        </p:nvSpPr>
        <p:spPr>
          <a:xfrm>
            <a:off x="9026767" y="5196194"/>
            <a:ext cx="1969477" cy="48013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dirty="0">
                <a:solidFill>
                  <a:schemeClr val="accent3">
                    <a:lumMod val="50000"/>
                  </a:schemeClr>
                </a:solidFill>
                <a:latin typeface="Arial" panose="020B0604020202020204" pitchFamily="34" charset="0"/>
                <a:cs typeface="Arial" panose="020B0604020202020204" pitchFamily="34" charset="0"/>
              </a:rPr>
              <a:t>+ </a:t>
            </a:r>
            <a:r>
              <a:rPr lang="el-GR" sz="2800" dirty="0">
                <a:solidFill>
                  <a:schemeClr val="accent3">
                    <a:lumMod val="50000"/>
                  </a:schemeClr>
                </a:solidFill>
                <a:latin typeface="Arial" panose="020B0604020202020204" pitchFamily="34" charset="0"/>
                <a:cs typeface="Arial" panose="020B0604020202020204" pitchFamily="34" charset="0"/>
              </a:rPr>
              <a:t>Λ</a:t>
            </a:r>
            <a:r>
              <a:rPr lang="de-DE" dirty="0">
                <a:solidFill>
                  <a:schemeClr val="accent3">
                    <a:lumMod val="50000"/>
                  </a:schemeClr>
                </a:solidFill>
                <a:latin typeface="Arial" panose="020B0604020202020204" pitchFamily="34" charset="0"/>
                <a:cs typeface="Arial" panose="020B0604020202020204" pitchFamily="34" charset="0"/>
              </a:rPr>
              <a:t>CDM</a:t>
            </a:r>
            <a:endParaRPr lang="en-GB" dirty="0">
              <a:solidFill>
                <a:schemeClr val="accent3">
                  <a:lumMod val="50000"/>
                </a:schemeClr>
              </a:solidFill>
              <a:latin typeface="Arial" panose="020B0604020202020204" pitchFamily="34" charset="0"/>
              <a:cs typeface="Arial" panose="020B0604020202020204" pitchFamily="34" charset="0"/>
            </a:endParaRPr>
          </a:p>
        </p:txBody>
      </p:sp>
      <p:sp>
        <p:nvSpPr>
          <p:cNvPr id="8" name="Untertitel 4">
            <a:extLst>
              <a:ext uri="{FF2B5EF4-FFF2-40B4-BE49-F238E27FC236}">
                <a16:creationId xmlns="" xmlns:a16="http://schemas.microsoft.com/office/drawing/2014/main" id="{62C134CD-3FDE-71E9-20A8-80E92BA39913}"/>
              </a:ext>
            </a:extLst>
          </p:cNvPr>
          <p:cNvSpPr txBox="1">
            <a:spLocks/>
          </p:cNvSpPr>
          <p:nvPr/>
        </p:nvSpPr>
        <p:spPr>
          <a:xfrm>
            <a:off x="9026766" y="2088501"/>
            <a:ext cx="1969477" cy="867930"/>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dirty="0" err="1">
                <a:solidFill>
                  <a:schemeClr val="accent3">
                    <a:lumMod val="50000"/>
                  </a:schemeClr>
                </a:solidFill>
                <a:latin typeface="Arial" panose="020B0604020202020204" pitchFamily="34" charset="0"/>
                <a:cs typeface="Arial" panose="020B0604020202020204" pitchFamily="34" charset="0"/>
              </a:rPr>
              <a:t>distance</a:t>
            </a:r>
            <a:r>
              <a:rPr lang="de-DE" dirty="0">
                <a:solidFill>
                  <a:schemeClr val="accent3">
                    <a:lumMod val="50000"/>
                  </a:schemeClr>
                </a:solidFill>
                <a:latin typeface="Arial" panose="020B0604020202020204" pitchFamily="34" charset="0"/>
                <a:cs typeface="Arial" panose="020B0604020202020204" pitchFamily="34" charset="0"/>
              </a:rPr>
              <a:t> </a:t>
            </a:r>
            <a:r>
              <a:rPr lang="de-DE" dirty="0" err="1">
                <a:solidFill>
                  <a:schemeClr val="accent3">
                    <a:lumMod val="50000"/>
                  </a:schemeClr>
                </a:solidFill>
                <a:latin typeface="Arial" panose="020B0604020202020204" pitchFamily="34" charset="0"/>
                <a:cs typeface="Arial" panose="020B0604020202020204" pitchFamily="34" charset="0"/>
              </a:rPr>
              <a:t>ladder</a:t>
            </a:r>
            <a:endParaRPr lang="en-GB" dirty="0">
              <a:solidFill>
                <a:schemeClr val="accent3">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492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rafik 53"/>
          <p:cNvPicPr>
            <a:picLocks noChangeAspect="1"/>
          </p:cNvPicPr>
          <p:nvPr/>
        </p:nvPicPr>
        <p:blipFill>
          <a:blip r:embed="rId2"/>
          <a:stretch>
            <a:fillRect/>
          </a:stretch>
        </p:blipFill>
        <p:spPr>
          <a:xfrm>
            <a:off x="1307769" y="904406"/>
            <a:ext cx="7904600" cy="5440000"/>
          </a:xfrm>
          <a:prstGeom prst="rect">
            <a:avLst/>
          </a:prstGeom>
        </p:spPr>
      </p:pic>
      <p:sp>
        <p:nvSpPr>
          <p:cNvPr id="46" name="Untertitel 4">
            <a:extLst>
              <a:ext uri="{FF2B5EF4-FFF2-40B4-BE49-F238E27FC236}">
                <a16:creationId xmlns="" xmlns:a16="http://schemas.microsoft.com/office/drawing/2014/main" id="{9A555CAC-44B5-D3B5-1B41-1C0CAD5CD31E}"/>
              </a:ext>
            </a:extLst>
          </p:cNvPr>
          <p:cNvSpPr txBox="1">
            <a:spLocks/>
          </p:cNvSpPr>
          <p:nvPr/>
        </p:nvSpPr>
        <p:spPr>
          <a:xfrm>
            <a:off x="6623482" y="6346132"/>
            <a:ext cx="3239486" cy="3416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b="0" i="0">
                <a:solidFill>
                  <a:srgbClr val="5C7FB7"/>
                </a:solidFill>
                <a:effectLst/>
                <a:latin typeface="arial" panose="020B0604020202020204" pitchFamily="34" charset="0"/>
              </a:rPr>
              <a:t>© Jessie Muir (modified)</a:t>
            </a:r>
            <a:endParaRPr lang="en-US" sz="1800">
              <a:solidFill>
                <a:srgbClr val="5C7FB7"/>
              </a:solidFill>
              <a:latin typeface="Arial" panose="020B0604020202020204" pitchFamily="34" charset="0"/>
              <a:cs typeface="Arial" panose="020B0604020202020204" pitchFamily="34" charset="0"/>
            </a:endParaRPr>
          </a:p>
        </p:txBody>
      </p:sp>
      <p:cxnSp>
        <p:nvCxnSpPr>
          <p:cNvPr id="4" name="Gerade Verbindung mit Pfeil 3">
            <a:extLst>
              <a:ext uri="{FF2B5EF4-FFF2-40B4-BE49-F238E27FC236}">
                <a16:creationId xmlns="" xmlns:a16="http://schemas.microsoft.com/office/drawing/2014/main" id="{6D60BD67-0DC7-FFEE-E964-8EA276209CE1}"/>
              </a:ext>
            </a:extLst>
          </p:cNvPr>
          <p:cNvCxnSpPr>
            <a:cxnSpLocks/>
          </p:cNvCxnSpPr>
          <p:nvPr/>
        </p:nvCxnSpPr>
        <p:spPr>
          <a:xfrm flipH="1">
            <a:off x="1314159" y="678444"/>
            <a:ext cx="7846852" cy="0"/>
          </a:xfrm>
          <a:prstGeom prst="straightConnector1">
            <a:avLst/>
          </a:prstGeom>
          <a:ln w="57150">
            <a:solidFill>
              <a:srgbClr val="5C7FB7"/>
            </a:solidFill>
            <a:tailEnd type="triangle"/>
          </a:ln>
        </p:spPr>
        <p:style>
          <a:lnRef idx="1">
            <a:schemeClr val="accent1"/>
          </a:lnRef>
          <a:fillRef idx="0">
            <a:schemeClr val="accent1"/>
          </a:fillRef>
          <a:effectRef idx="0">
            <a:schemeClr val="accent1"/>
          </a:effectRef>
          <a:fontRef idx="minor">
            <a:schemeClr val="tx1"/>
          </a:fontRef>
        </p:style>
      </p:cxnSp>
      <p:sp>
        <p:nvSpPr>
          <p:cNvPr id="5" name="Untertitel 4">
            <a:extLst>
              <a:ext uri="{FF2B5EF4-FFF2-40B4-BE49-F238E27FC236}">
                <a16:creationId xmlns="" xmlns:a16="http://schemas.microsoft.com/office/drawing/2014/main" id="{D8F7869F-89DC-5793-E984-B7046D56FB57}"/>
              </a:ext>
            </a:extLst>
          </p:cNvPr>
          <p:cNvSpPr txBox="1">
            <a:spLocks/>
          </p:cNvSpPr>
          <p:nvPr/>
        </p:nvSpPr>
        <p:spPr>
          <a:xfrm>
            <a:off x="9360536" y="483842"/>
            <a:ext cx="2056764"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solidFill>
                  <a:srgbClr val="5C7FB7"/>
                </a:solidFill>
                <a:latin typeface="Arial" panose="020B0604020202020204" pitchFamily="34" charset="0"/>
                <a:cs typeface="Arial" panose="020B0604020202020204" pitchFamily="34" charset="0"/>
              </a:rPr>
              <a:t>redshift [z]</a:t>
            </a:r>
          </a:p>
        </p:txBody>
      </p:sp>
      <p:cxnSp>
        <p:nvCxnSpPr>
          <p:cNvPr id="10" name="Gerader Verbinder 9">
            <a:extLst>
              <a:ext uri="{FF2B5EF4-FFF2-40B4-BE49-F238E27FC236}">
                <a16:creationId xmlns="" xmlns:a16="http://schemas.microsoft.com/office/drawing/2014/main" id="{91FDB410-1F88-6C54-0962-0DD87DF661C7}"/>
              </a:ext>
            </a:extLst>
          </p:cNvPr>
          <p:cNvCxnSpPr>
            <a:cxnSpLocks/>
          </p:cNvCxnSpPr>
          <p:nvPr/>
        </p:nvCxnSpPr>
        <p:spPr>
          <a:xfrm>
            <a:off x="9148893" y="612219"/>
            <a:ext cx="0" cy="167978"/>
          </a:xfrm>
          <a:prstGeom prst="line">
            <a:avLst/>
          </a:prstGeom>
          <a:ln w="38100">
            <a:solidFill>
              <a:srgbClr val="5C7FB7"/>
            </a:solidFill>
          </a:ln>
        </p:spPr>
        <p:style>
          <a:lnRef idx="1">
            <a:schemeClr val="accent1"/>
          </a:lnRef>
          <a:fillRef idx="0">
            <a:schemeClr val="accent1"/>
          </a:fillRef>
          <a:effectRef idx="0">
            <a:schemeClr val="accent1"/>
          </a:effectRef>
          <a:fontRef idx="minor">
            <a:schemeClr val="tx1"/>
          </a:fontRef>
        </p:style>
      </p:cxnSp>
      <p:sp>
        <p:nvSpPr>
          <p:cNvPr id="13" name="Untertitel 4">
            <a:extLst>
              <a:ext uri="{FF2B5EF4-FFF2-40B4-BE49-F238E27FC236}">
                <a16:creationId xmlns="" xmlns:a16="http://schemas.microsoft.com/office/drawing/2014/main" id="{133E57C0-653E-7F8C-2118-3AC1F9A0530E}"/>
              </a:ext>
            </a:extLst>
          </p:cNvPr>
          <p:cNvSpPr txBox="1">
            <a:spLocks/>
          </p:cNvSpPr>
          <p:nvPr/>
        </p:nvSpPr>
        <p:spPr>
          <a:xfrm>
            <a:off x="-4085" y="3776528"/>
            <a:ext cx="1185233"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rgbClr val="5C7FB7"/>
                </a:solidFill>
                <a:latin typeface="Arial" panose="020B0604020202020204" pitchFamily="34" charset="0"/>
                <a:cs typeface="Arial" panose="020B0604020202020204" pitchFamily="34" charset="0"/>
              </a:rPr>
              <a:t>~3000 </a:t>
            </a:r>
            <a:endParaRPr lang="en-GB" dirty="0">
              <a:solidFill>
                <a:srgbClr val="5C7FB7"/>
              </a:solidFill>
              <a:latin typeface="Arial" panose="020B0604020202020204" pitchFamily="34" charset="0"/>
              <a:cs typeface="Arial" panose="020B0604020202020204" pitchFamily="34" charset="0"/>
            </a:endParaRPr>
          </a:p>
        </p:txBody>
      </p:sp>
      <p:cxnSp>
        <p:nvCxnSpPr>
          <p:cNvPr id="14" name="Gerade Verbindung mit Pfeil 13">
            <a:extLst>
              <a:ext uri="{FF2B5EF4-FFF2-40B4-BE49-F238E27FC236}">
                <a16:creationId xmlns="" xmlns:a16="http://schemas.microsoft.com/office/drawing/2014/main" id="{2AD45D17-66BB-7113-2653-50D7A1B144E2}"/>
              </a:ext>
            </a:extLst>
          </p:cNvPr>
          <p:cNvCxnSpPr>
            <a:cxnSpLocks/>
          </p:cNvCxnSpPr>
          <p:nvPr/>
        </p:nvCxnSpPr>
        <p:spPr>
          <a:xfrm flipH="1" flipV="1">
            <a:off x="1128346" y="927137"/>
            <a:ext cx="2168" cy="5418773"/>
          </a:xfrm>
          <a:prstGeom prst="straightConnector1">
            <a:avLst/>
          </a:prstGeom>
          <a:ln w="57150">
            <a:solidFill>
              <a:srgbClr val="5C7FB7"/>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 xmlns:a16="http://schemas.microsoft.com/office/drawing/2014/main" id="{DF9952D5-1500-8F28-0803-6B5E5AAEF629}"/>
              </a:ext>
            </a:extLst>
          </p:cNvPr>
          <p:cNvCxnSpPr>
            <a:cxnSpLocks/>
          </p:cNvCxnSpPr>
          <p:nvPr/>
        </p:nvCxnSpPr>
        <p:spPr>
          <a:xfrm>
            <a:off x="1027563" y="3984030"/>
            <a:ext cx="200221" cy="4864"/>
          </a:xfrm>
          <a:prstGeom prst="line">
            <a:avLst/>
          </a:prstGeom>
          <a:ln w="38100">
            <a:solidFill>
              <a:srgbClr val="5C7FB7"/>
            </a:solidFill>
          </a:ln>
        </p:spPr>
        <p:style>
          <a:lnRef idx="1">
            <a:schemeClr val="accent1"/>
          </a:lnRef>
          <a:fillRef idx="0">
            <a:schemeClr val="accent1"/>
          </a:fillRef>
          <a:effectRef idx="0">
            <a:schemeClr val="accent1"/>
          </a:effectRef>
          <a:fontRef idx="minor">
            <a:schemeClr val="tx1"/>
          </a:fontRef>
        </p:style>
      </p:cxnSp>
      <p:sp>
        <p:nvSpPr>
          <p:cNvPr id="16" name="Untertitel 4">
            <a:extLst>
              <a:ext uri="{FF2B5EF4-FFF2-40B4-BE49-F238E27FC236}">
                <a16:creationId xmlns="" xmlns:a16="http://schemas.microsoft.com/office/drawing/2014/main" id="{DE0CA194-3771-FC13-A969-F81857CDAFC6}"/>
              </a:ext>
            </a:extLst>
          </p:cNvPr>
          <p:cNvSpPr txBox="1">
            <a:spLocks/>
          </p:cNvSpPr>
          <p:nvPr/>
        </p:nvSpPr>
        <p:spPr>
          <a:xfrm>
            <a:off x="134620" y="5944900"/>
            <a:ext cx="1026494"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rgbClr val="5C7FB7"/>
                </a:solidFill>
                <a:latin typeface="Arial" panose="020B0604020202020204" pitchFamily="34" charset="0"/>
                <a:cs typeface="Arial" panose="020B0604020202020204" pitchFamily="34" charset="0"/>
              </a:rPr>
              <a:t>2.725</a:t>
            </a:r>
            <a:endParaRPr lang="en-GB" dirty="0">
              <a:solidFill>
                <a:srgbClr val="5C7FB7"/>
              </a:solidFill>
              <a:latin typeface="Arial" panose="020B0604020202020204" pitchFamily="34" charset="0"/>
              <a:cs typeface="Arial" panose="020B0604020202020204" pitchFamily="34" charset="0"/>
            </a:endParaRPr>
          </a:p>
        </p:txBody>
      </p:sp>
      <p:cxnSp>
        <p:nvCxnSpPr>
          <p:cNvPr id="23" name="Gerader Verbinder 22">
            <a:extLst>
              <a:ext uri="{FF2B5EF4-FFF2-40B4-BE49-F238E27FC236}">
                <a16:creationId xmlns="" xmlns:a16="http://schemas.microsoft.com/office/drawing/2014/main" id="{13307E23-9811-1129-3DE7-A59DB7BFCB69}"/>
              </a:ext>
            </a:extLst>
          </p:cNvPr>
          <p:cNvCxnSpPr>
            <a:cxnSpLocks/>
          </p:cNvCxnSpPr>
          <p:nvPr/>
        </p:nvCxnSpPr>
        <p:spPr>
          <a:xfrm>
            <a:off x="1028618" y="6139702"/>
            <a:ext cx="200221" cy="4864"/>
          </a:xfrm>
          <a:prstGeom prst="line">
            <a:avLst/>
          </a:prstGeom>
          <a:ln w="38100">
            <a:solidFill>
              <a:srgbClr val="5C7FB7"/>
            </a:solidFill>
          </a:ln>
        </p:spPr>
        <p:style>
          <a:lnRef idx="1">
            <a:schemeClr val="accent1"/>
          </a:lnRef>
          <a:fillRef idx="0">
            <a:schemeClr val="accent1"/>
          </a:fillRef>
          <a:effectRef idx="0">
            <a:schemeClr val="accent1"/>
          </a:effectRef>
          <a:fontRef idx="minor">
            <a:schemeClr val="tx1"/>
          </a:fontRef>
        </p:style>
      </p:cxnSp>
      <p:sp>
        <p:nvSpPr>
          <p:cNvPr id="25" name="Untertitel 4">
            <a:extLst>
              <a:ext uri="{FF2B5EF4-FFF2-40B4-BE49-F238E27FC236}">
                <a16:creationId xmlns="" xmlns:a16="http://schemas.microsoft.com/office/drawing/2014/main" id="{E9B6F57C-C332-0585-07B3-87F5F1D994AC}"/>
              </a:ext>
            </a:extLst>
          </p:cNvPr>
          <p:cNvSpPr txBox="1">
            <a:spLocks/>
          </p:cNvSpPr>
          <p:nvPr/>
        </p:nvSpPr>
        <p:spPr>
          <a:xfrm>
            <a:off x="189009" y="6366311"/>
            <a:ext cx="3235151"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solidFill>
                  <a:srgbClr val="5C7FB7"/>
                </a:solidFill>
                <a:latin typeface="Arial" panose="020B0604020202020204" pitchFamily="34" charset="0"/>
                <a:cs typeface="Arial" panose="020B0604020202020204" pitchFamily="34" charset="0"/>
              </a:rPr>
              <a:t>CMB Temperature [K]</a:t>
            </a:r>
          </a:p>
        </p:txBody>
      </p:sp>
      <p:cxnSp>
        <p:nvCxnSpPr>
          <p:cNvPr id="32" name="Gerader Verbinder 31">
            <a:extLst>
              <a:ext uri="{FF2B5EF4-FFF2-40B4-BE49-F238E27FC236}">
                <a16:creationId xmlns="" xmlns:a16="http://schemas.microsoft.com/office/drawing/2014/main" id="{6422A6E6-3E8E-2BB0-D76C-27D4434A3E92}"/>
              </a:ext>
            </a:extLst>
          </p:cNvPr>
          <p:cNvCxnSpPr/>
          <p:nvPr/>
        </p:nvCxnSpPr>
        <p:spPr>
          <a:xfrm>
            <a:off x="2789199" y="594356"/>
            <a:ext cx="0" cy="167978"/>
          </a:xfrm>
          <a:prstGeom prst="line">
            <a:avLst/>
          </a:prstGeom>
          <a:ln w="38100">
            <a:solidFill>
              <a:srgbClr val="5C7FB7"/>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 xmlns:a16="http://schemas.microsoft.com/office/drawing/2014/main" id="{93BE3EB2-30F4-56C6-F233-F524C7562A8C}"/>
              </a:ext>
            </a:extLst>
          </p:cNvPr>
          <p:cNvCxnSpPr>
            <a:cxnSpLocks/>
          </p:cNvCxnSpPr>
          <p:nvPr/>
        </p:nvCxnSpPr>
        <p:spPr>
          <a:xfrm>
            <a:off x="7702526" y="603538"/>
            <a:ext cx="0" cy="167978"/>
          </a:xfrm>
          <a:prstGeom prst="line">
            <a:avLst/>
          </a:prstGeom>
          <a:ln w="38100">
            <a:solidFill>
              <a:srgbClr val="5C7FB7"/>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 xmlns:a16="http://schemas.microsoft.com/office/drawing/2014/main" id="{5E04CCAA-2505-CB17-2767-4912B66363AB}"/>
              </a:ext>
            </a:extLst>
          </p:cNvPr>
          <p:cNvCxnSpPr/>
          <p:nvPr/>
        </p:nvCxnSpPr>
        <p:spPr>
          <a:xfrm>
            <a:off x="5009754" y="594356"/>
            <a:ext cx="0" cy="167978"/>
          </a:xfrm>
          <a:prstGeom prst="line">
            <a:avLst/>
          </a:prstGeom>
          <a:ln w="38100">
            <a:solidFill>
              <a:srgbClr val="5C7FB7"/>
            </a:solidFill>
          </a:ln>
        </p:spPr>
        <p:style>
          <a:lnRef idx="1">
            <a:schemeClr val="accent1"/>
          </a:lnRef>
          <a:fillRef idx="0">
            <a:schemeClr val="accent1"/>
          </a:fillRef>
          <a:effectRef idx="0">
            <a:schemeClr val="accent1"/>
          </a:effectRef>
          <a:fontRef idx="minor">
            <a:schemeClr val="tx1"/>
          </a:fontRef>
        </p:style>
      </p:cxnSp>
      <p:sp>
        <p:nvSpPr>
          <p:cNvPr id="22" name="Trapezoid 21">
            <a:extLst>
              <a:ext uri="{FF2B5EF4-FFF2-40B4-BE49-F238E27FC236}">
                <a16:creationId xmlns="" xmlns:a16="http://schemas.microsoft.com/office/drawing/2014/main" id="{DB77C106-7B2A-D521-B0D3-0F8644338DE2}"/>
              </a:ext>
            </a:extLst>
          </p:cNvPr>
          <p:cNvSpPr/>
          <p:nvPr/>
        </p:nvSpPr>
        <p:spPr>
          <a:xfrm rot="1590811">
            <a:off x="4352136" y="1730334"/>
            <a:ext cx="2782761" cy="1888101"/>
          </a:xfrm>
          <a:prstGeom prst="trapezoid">
            <a:avLst>
              <a:gd name="adj" fmla="val 31371"/>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rapezoid 25">
            <a:extLst>
              <a:ext uri="{FF2B5EF4-FFF2-40B4-BE49-F238E27FC236}">
                <a16:creationId xmlns="" xmlns:a16="http://schemas.microsoft.com/office/drawing/2014/main" id="{8A5449FD-536E-5B87-D6D9-8FABE359BDBC}"/>
              </a:ext>
            </a:extLst>
          </p:cNvPr>
          <p:cNvSpPr/>
          <p:nvPr/>
        </p:nvSpPr>
        <p:spPr>
          <a:xfrm rot="12341422">
            <a:off x="6403223" y="2388525"/>
            <a:ext cx="1313848" cy="1888101"/>
          </a:xfrm>
          <a:prstGeom prst="trapezoid">
            <a:avLst>
              <a:gd name="adj" fmla="val 4291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Untertitel 4">
            <a:extLst>
              <a:ext uri="{FF2B5EF4-FFF2-40B4-BE49-F238E27FC236}">
                <a16:creationId xmlns="" xmlns:a16="http://schemas.microsoft.com/office/drawing/2014/main" id="{001A569A-A248-54AB-CBA4-B2842272ADAB}"/>
              </a:ext>
            </a:extLst>
          </p:cNvPr>
          <p:cNvSpPr txBox="1">
            <a:spLocks/>
          </p:cNvSpPr>
          <p:nvPr/>
        </p:nvSpPr>
        <p:spPr>
          <a:xfrm>
            <a:off x="8973921" y="151960"/>
            <a:ext cx="838587"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rgbClr val="5C7FB7"/>
                </a:solidFill>
                <a:latin typeface="Arial" panose="020B0604020202020204" pitchFamily="34" charset="0"/>
                <a:cs typeface="Arial" panose="020B0604020202020204" pitchFamily="34" charset="0"/>
              </a:rPr>
              <a:t>0</a:t>
            </a:r>
            <a:endParaRPr lang="en-GB" dirty="0">
              <a:solidFill>
                <a:srgbClr val="5C7FB7"/>
              </a:solidFill>
              <a:latin typeface="Arial" panose="020B0604020202020204" pitchFamily="34" charset="0"/>
              <a:cs typeface="Arial" panose="020B0604020202020204" pitchFamily="34" charset="0"/>
            </a:endParaRPr>
          </a:p>
        </p:txBody>
      </p:sp>
      <p:sp>
        <p:nvSpPr>
          <p:cNvPr id="45" name="Untertitel 4">
            <a:extLst>
              <a:ext uri="{FF2B5EF4-FFF2-40B4-BE49-F238E27FC236}">
                <a16:creationId xmlns="" xmlns:a16="http://schemas.microsoft.com/office/drawing/2014/main" id="{B04A2EF1-6CF2-3B82-E842-9B48A2A8B8D8}"/>
              </a:ext>
            </a:extLst>
          </p:cNvPr>
          <p:cNvSpPr txBox="1">
            <a:spLocks/>
          </p:cNvSpPr>
          <p:nvPr/>
        </p:nvSpPr>
        <p:spPr>
          <a:xfrm>
            <a:off x="1153206" y="63328"/>
            <a:ext cx="1112507" cy="6463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4000" dirty="0">
                <a:solidFill>
                  <a:srgbClr val="5C7FB7"/>
                </a:solidFill>
                <a:latin typeface="Arial" panose="020B0604020202020204" pitchFamily="34" charset="0"/>
                <a:cs typeface="Arial" panose="020B0604020202020204" pitchFamily="34" charset="0"/>
              </a:rPr>
              <a:t>∞</a:t>
            </a:r>
            <a:endParaRPr lang="en-GB" sz="4000" dirty="0">
              <a:solidFill>
                <a:srgbClr val="5C7FB7"/>
              </a:solidFill>
              <a:latin typeface="Arial" panose="020B0604020202020204" pitchFamily="34" charset="0"/>
              <a:cs typeface="Arial" panose="020B0604020202020204" pitchFamily="34" charset="0"/>
            </a:endParaRPr>
          </a:p>
        </p:txBody>
      </p:sp>
      <p:sp>
        <p:nvSpPr>
          <p:cNvPr id="47" name="Untertitel 4">
            <a:extLst>
              <a:ext uri="{FF2B5EF4-FFF2-40B4-BE49-F238E27FC236}">
                <a16:creationId xmlns="" xmlns:a16="http://schemas.microsoft.com/office/drawing/2014/main" id="{5873BB04-3E86-A735-2811-30886D62137E}"/>
              </a:ext>
            </a:extLst>
          </p:cNvPr>
          <p:cNvSpPr txBox="1">
            <a:spLocks/>
          </p:cNvSpPr>
          <p:nvPr/>
        </p:nvSpPr>
        <p:spPr>
          <a:xfrm>
            <a:off x="7514092" y="157268"/>
            <a:ext cx="764404"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rgbClr val="5C7FB7"/>
                </a:solidFill>
                <a:latin typeface="Arial" panose="020B0604020202020204" pitchFamily="34" charset="0"/>
                <a:cs typeface="Arial" panose="020B0604020202020204" pitchFamily="34" charset="0"/>
              </a:rPr>
              <a:t>1</a:t>
            </a:r>
            <a:endParaRPr lang="en-GB" dirty="0">
              <a:solidFill>
                <a:srgbClr val="5C7FB7"/>
              </a:solidFill>
              <a:latin typeface="Arial" panose="020B0604020202020204" pitchFamily="34" charset="0"/>
              <a:cs typeface="Arial" panose="020B0604020202020204" pitchFamily="34" charset="0"/>
            </a:endParaRPr>
          </a:p>
        </p:txBody>
      </p:sp>
      <p:sp>
        <p:nvSpPr>
          <p:cNvPr id="48" name="Untertitel 4">
            <a:extLst>
              <a:ext uri="{FF2B5EF4-FFF2-40B4-BE49-F238E27FC236}">
                <a16:creationId xmlns="" xmlns:a16="http://schemas.microsoft.com/office/drawing/2014/main" id="{5F9335E1-4C05-3653-4D9F-2C11BE27CF10}"/>
              </a:ext>
            </a:extLst>
          </p:cNvPr>
          <p:cNvSpPr txBox="1">
            <a:spLocks/>
          </p:cNvSpPr>
          <p:nvPr/>
        </p:nvSpPr>
        <p:spPr>
          <a:xfrm>
            <a:off x="4549655" y="157503"/>
            <a:ext cx="1185233"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rgbClr val="5C7FB7"/>
                </a:solidFill>
                <a:latin typeface="Arial" panose="020B0604020202020204" pitchFamily="34" charset="0"/>
                <a:cs typeface="Arial" panose="020B0604020202020204" pitchFamily="34" charset="0"/>
              </a:rPr>
              <a:t>1089 </a:t>
            </a:r>
            <a:endParaRPr lang="en-GB" dirty="0">
              <a:solidFill>
                <a:srgbClr val="5C7FB7"/>
              </a:solidFill>
              <a:latin typeface="Arial" panose="020B0604020202020204" pitchFamily="34" charset="0"/>
              <a:cs typeface="Arial" panose="020B0604020202020204" pitchFamily="34" charset="0"/>
            </a:endParaRPr>
          </a:p>
        </p:txBody>
      </p:sp>
      <p:sp>
        <p:nvSpPr>
          <p:cNvPr id="49" name="Untertitel 4">
            <a:extLst>
              <a:ext uri="{FF2B5EF4-FFF2-40B4-BE49-F238E27FC236}">
                <a16:creationId xmlns="" xmlns:a16="http://schemas.microsoft.com/office/drawing/2014/main" id="{53D0352A-B746-637D-6AB6-B885C119E6CA}"/>
              </a:ext>
            </a:extLst>
          </p:cNvPr>
          <p:cNvSpPr txBox="1">
            <a:spLocks/>
          </p:cNvSpPr>
          <p:nvPr/>
        </p:nvSpPr>
        <p:spPr>
          <a:xfrm>
            <a:off x="2371190" y="151960"/>
            <a:ext cx="1185233"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rgbClr val="5C7FB7"/>
                </a:solidFill>
                <a:latin typeface="Arial" panose="020B0604020202020204" pitchFamily="34" charset="0"/>
                <a:cs typeface="Arial" panose="020B0604020202020204" pitchFamily="34" charset="0"/>
              </a:rPr>
              <a:t>1751 </a:t>
            </a:r>
            <a:endParaRPr lang="en-GB" dirty="0">
              <a:solidFill>
                <a:srgbClr val="5C7FB7"/>
              </a:solidFill>
              <a:latin typeface="Arial" panose="020B0604020202020204" pitchFamily="34" charset="0"/>
              <a:cs typeface="Arial" panose="020B0604020202020204" pitchFamily="34" charset="0"/>
            </a:endParaRPr>
          </a:p>
        </p:txBody>
      </p:sp>
      <p:sp>
        <p:nvSpPr>
          <p:cNvPr id="19" name="Trapezoid 18">
            <a:extLst>
              <a:ext uri="{FF2B5EF4-FFF2-40B4-BE49-F238E27FC236}">
                <a16:creationId xmlns="" xmlns:a16="http://schemas.microsoft.com/office/drawing/2014/main" id="{AEB3558C-09E2-B8A9-AFDA-046C77491F08}"/>
              </a:ext>
            </a:extLst>
          </p:cNvPr>
          <p:cNvSpPr/>
          <p:nvPr/>
        </p:nvSpPr>
        <p:spPr>
          <a:xfrm rot="1590811">
            <a:off x="5515416" y="3707344"/>
            <a:ext cx="2974487" cy="1888101"/>
          </a:xfrm>
          <a:prstGeom prst="trapezoid">
            <a:avLst>
              <a:gd name="adj" fmla="val 31371"/>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Untertitel 4">
            <a:extLst>
              <a:ext uri="{FF2B5EF4-FFF2-40B4-BE49-F238E27FC236}">
                <a16:creationId xmlns="" xmlns:a16="http://schemas.microsoft.com/office/drawing/2014/main" id="{83225913-C89C-9254-D8D5-398F74D37D37}"/>
              </a:ext>
            </a:extLst>
          </p:cNvPr>
          <p:cNvSpPr txBox="1">
            <a:spLocks/>
          </p:cNvSpPr>
          <p:nvPr/>
        </p:nvSpPr>
        <p:spPr>
          <a:xfrm rot="21550508">
            <a:off x="5146442" y="2381883"/>
            <a:ext cx="2263523" cy="535531"/>
          </a:xfrm>
          <a:prstGeom prst="rect">
            <a:avLst/>
          </a:prstGeom>
          <a:noFill/>
          <a:ln>
            <a:noFill/>
          </a:ln>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200" dirty="0">
                <a:latin typeface="Arial" panose="020B0604020202020204" pitchFamily="34" charset="0"/>
                <a:cs typeface="Arial" panose="020B0604020202020204" pitchFamily="34" charset="0"/>
              </a:rPr>
              <a:t>H</a:t>
            </a:r>
            <a:r>
              <a:rPr lang="en-GB" sz="3200" baseline="-25000" dirty="0">
                <a:latin typeface="Arial" panose="020B0604020202020204" pitchFamily="34" charset="0"/>
                <a:cs typeface="Arial" panose="020B0604020202020204" pitchFamily="34" charset="0"/>
              </a:rPr>
              <a:t>0 </a:t>
            </a:r>
            <a:r>
              <a:rPr lang="en-GB" sz="3200" dirty="0">
                <a:latin typeface="Arial" panose="020B0604020202020204" pitchFamily="34" charset="0"/>
                <a:cs typeface="Arial" panose="020B0604020202020204" pitchFamily="34" charset="0"/>
              </a:rPr>
              <a:t>≈ 67.4 </a:t>
            </a:r>
            <a:r>
              <a:rPr lang="en-GB" sz="3200" baseline="30000" dirty="0">
                <a:latin typeface="Arial" panose="020B0604020202020204" pitchFamily="34" charset="0"/>
                <a:cs typeface="Arial" panose="020B0604020202020204" pitchFamily="34" charset="0"/>
              </a:rPr>
              <a:t>3</a:t>
            </a:r>
            <a:endParaRPr lang="en-GB" sz="3200" dirty="0">
              <a:latin typeface="Arial" panose="020B0604020202020204" pitchFamily="34" charset="0"/>
              <a:cs typeface="Arial" panose="020B0604020202020204" pitchFamily="34" charset="0"/>
            </a:endParaRPr>
          </a:p>
        </p:txBody>
      </p:sp>
      <p:sp>
        <p:nvSpPr>
          <p:cNvPr id="53" name="Rechteck 52">
            <a:extLst>
              <a:ext uri="{FF2B5EF4-FFF2-40B4-BE49-F238E27FC236}">
                <a16:creationId xmlns="" xmlns:a16="http://schemas.microsoft.com/office/drawing/2014/main" id="{5FFF8774-9A68-D956-1B21-F6DE019898DA}"/>
              </a:ext>
            </a:extLst>
          </p:cNvPr>
          <p:cNvSpPr/>
          <p:nvPr/>
        </p:nvSpPr>
        <p:spPr>
          <a:xfrm>
            <a:off x="452986" y="1257277"/>
            <a:ext cx="805343" cy="8428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hteck 54">
            <a:extLst>
              <a:ext uri="{FF2B5EF4-FFF2-40B4-BE49-F238E27FC236}">
                <a16:creationId xmlns="" xmlns:a16="http://schemas.microsoft.com/office/drawing/2014/main" id="{9A7EDA1F-8CBE-79D8-D8F1-B5E101063E12}"/>
              </a:ext>
            </a:extLst>
          </p:cNvPr>
          <p:cNvSpPr/>
          <p:nvPr/>
        </p:nvSpPr>
        <p:spPr>
          <a:xfrm>
            <a:off x="9488016" y="1083220"/>
            <a:ext cx="2630351" cy="1015663"/>
          </a:xfrm>
          <a:prstGeom prst="rect">
            <a:avLst/>
          </a:prstGeom>
        </p:spPr>
        <p:txBody>
          <a:bodyPr wrap="square">
            <a:spAutoFit/>
          </a:bodyPr>
          <a:lstStyle/>
          <a:p>
            <a:r>
              <a:rPr lang="en-GB" sz="2000" dirty="0">
                <a:solidFill>
                  <a:schemeClr val="accent3">
                    <a:lumMod val="50000"/>
                  </a:schemeClr>
                </a:solidFill>
                <a:latin typeface="Arial" panose="020B0604020202020204" pitchFamily="34" charset="0"/>
                <a:cs typeface="Arial" panose="020B0604020202020204" pitchFamily="34" charset="0"/>
              </a:rPr>
              <a:t>Hofmann 2013    Nature Phys.</a:t>
            </a:r>
          </a:p>
          <a:p>
            <a:r>
              <a:rPr lang="en-GB" sz="2000" dirty="0">
                <a:solidFill>
                  <a:schemeClr val="accent3">
                    <a:lumMod val="50000"/>
                  </a:schemeClr>
                </a:solidFill>
                <a:latin typeface="Arial" panose="020B0604020202020204" pitchFamily="34" charset="0"/>
                <a:cs typeface="Arial" panose="020B0604020202020204" pitchFamily="34" charset="0"/>
              </a:rPr>
              <a:t>10.1038/nphys2793</a:t>
            </a:r>
          </a:p>
        </p:txBody>
      </p:sp>
      <mc:AlternateContent xmlns:mc="http://schemas.openxmlformats.org/markup-compatibility/2006" xmlns:p14="http://schemas.microsoft.com/office/powerpoint/2010/main">
        <mc:Choice Requires="p14">
          <p:contentPart p14:bwMode="auto" r:id="rId3">
            <p14:nvContentPartPr>
              <p14:cNvPr id="51" name="Freihand 50">
                <a:extLst>
                  <a:ext uri="{FF2B5EF4-FFF2-40B4-BE49-F238E27FC236}">
                    <a16:creationId xmlns="" xmlns:a16="http://schemas.microsoft.com/office/drawing/2014/main" id="{9420C472-A5A6-3CE4-DF16-E5C0CCA1A629}"/>
                  </a:ext>
                </a:extLst>
              </p14:cNvPr>
              <p14:cNvContentPartPr/>
              <p14:nvPr/>
            </p14:nvContentPartPr>
            <p14:xfrm>
              <a:off x="1594201" y="2226576"/>
              <a:ext cx="245880" cy="398880"/>
            </p14:xfrm>
          </p:contentPart>
        </mc:Choice>
        <mc:Fallback xmlns="">
          <p:pic>
            <p:nvPicPr>
              <p:cNvPr id="51" name="Freihand 50">
                <a:extLst>
                  <a:ext uri="{FF2B5EF4-FFF2-40B4-BE49-F238E27FC236}">
                    <a16:creationId xmlns:a16="http://schemas.microsoft.com/office/drawing/2014/main" id="{9420C472-A5A6-3CE4-DF16-E5C0CCA1A629}"/>
                  </a:ext>
                </a:extLst>
              </p:cNvPr>
              <p:cNvPicPr/>
              <p:nvPr/>
            </p:nvPicPr>
            <p:blipFill>
              <a:blip r:embed="rId5"/>
              <a:stretch>
                <a:fillRect/>
              </a:stretch>
            </p:blipFill>
            <p:spPr>
              <a:xfrm>
                <a:off x="1558201" y="2190576"/>
                <a:ext cx="317520" cy="470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2" name="Freihand 51">
                <a:extLst>
                  <a:ext uri="{FF2B5EF4-FFF2-40B4-BE49-F238E27FC236}">
                    <a16:creationId xmlns="" xmlns:a16="http://schemas.microsoft.com/office/drawing/2014/main" id="{13DD7134-3A14-03D9-56A8-A3B9174CFD02}"/>
                  </a:ext>
                </a:extLst>
              </p14:cNvPr>
              <p14:cNvContentPartPr/>
              <p14:nvPr/>
            </p14:nvContentPartPr>
            <p14:xfrm>
              <a:off x="1115761" y="1978176"/>
              <a:ext cx="677520" cy="477720"/>
            </p14:xfrm>
          </p:contentPart>
        </mc:Choice>
        <mc:Fallback xmlns="">
          <p:pic>
            <p:nvPicPr>
              <p:cNvPr id="52" name="Freihand 51">
                <a:extLst>
                  <a:ext uri="{FF2B5EF4-FFF2-40B4-BE49-F238E27FC236}">
                    <a16:creationId xmlns:a16="http://schemas.microsoft.com/office/drawing/2014/main" id="{13DD7134-3A14-03D9-56A8-A3B9174CFD02}"/>
                  </a:ext>
                </a:extLst>
              </p:cNvPr>
              <p:cNvPicPr/>
              <p:nvPr/>
            </p:nvPicPr>
            <p:blipFill>
              <a:blip r:embed="rId7"/>
              <a:stretch>
                <a:fillRect/>
              </a:stretch>
            </p:blipFill>
            <p:spPr>
              <a:xfrm>
                <a:off x="1079761" y="1942176"/>
                <a:ext cx="749160" cy="549360"/>
              </a:xfrm>
              <a:prstGeom prst="rect">
                <a:avLst/>
              </a:prstGeom>
            </p:spPr>
          </p:pic>
        </mc:Fallback>
      </mc:AlternateContent>
      <p:sp>
        <p:nvSpPr>
          <p:cNvPr id="9" name="Rechteck 8">
            <a:extLst>
              <a:ext uri="{FF2B5EF4-FFF2-40B4-BE49-F238E27FC236}">
                <a16:creationId xmlns="" xmlns:a16="http://schemas.microsoft.com/office/drawing/2014/main" id="{D44170C7-E034-4E30-D191-E7DFD0D4A729}"/>
              </a:ext>
            </a:extLst>
          </p:cNvPr>
          <p:cNvSpPr/>
          <p:nvPr/>
        </p:nvSpPr>
        <p:spPr>
          <a:xfrm>
            <a:off x="9502498" y="2227136"/>
            <a:ext cx="2630351" cy="707886"/>
          </a:xfrm>
          <a:prstGeom prst="rect">
            <a:avLst/>
          </a:prstGeom>
        </p:spPr>
        <p:txBody>
          <a:bodyPr wrap="square">
            <a:spAutoFit/>
          </a:bodyPr>
          <a:lstStyle/>
          <a:p>
            <a:r>
              <a:rPr lang="en-GB" sz="2000" dirty="0">
                <a:solidFill>
                  <a:schemeClr val="accent3">
                    <a:lumMod val="50000"/>
                  </a:schemeClr>
                </a:solidFill>
                <a:latin typeface="Arial" panose="020B0604020202020204" pitchFamily="34" charset="0"/>
                <a:cs typeface="Arial" panose="020B0604020202020204" pitchFamily="34" charset="0"/>
              </a:rPr>
              <a:t>Planck Collaboration</a:t>
            </a:r>
          </a:p>
          <a:p>
            <a:r>
              <a:rPr lang="de-DE" sz="2000" dirty="0" err="1">
                <a:solidFill>
                  <a:schemeClr val="accent3">
                    <a:lumMod val="50000"/>
                  </a:schemeClr>
                </a:solidFill>
                <a:latin typeface="Arial" panose="020B0604020202020204" pitchFamily="34" charset="0"/>
                <a:cs typeface="Arial" panose="020B0604020202020204" pitchFamily="34" charset="0"/>
              </a:rPr>
              <a:t>arXiv</a:t>
            </a:r>
            <a:r>
              <a:rPr lang="de-DE" sz="2000" dirty="0">
                <a:solidFill>
                  <a:schemeClr val="accent3">
                    <a:lumMod val="50000"/>
                  </a:schemeClr>
                </a:solidFill>
                <a:latin typeface="Arial" panose="020B0604020202020204" pitchFamily="34" charset="0"/>
                <a:cs typeface="Arial" panose="020B0604020202020204" pitchFamily="34" charset="0"/>
              </a:rPr>
              <a:t>: </a:t>
            </a:r>
            <a:r>
              <a:rPr lang="en-GB" sz="2000" dirty="0">
                <a:solidFill>
                  <a:schemeClr val="accent3">
                    <a:lumMod val="50000"/>
                  </a:schemeClr>
                </a:solidFill>
                <a:latin typeface="Arial" panose="020B0604020202020204" pitchFamily="34" charset="0"/>
                <a:cs typeface="Arial" panose="020B0604020202020204" pitchFamily="34" charset="0"/>
              </a:rPr>
              <a:t>1807.06209</a:t>
            </a:r>
          </a:p>
        </p:txBody>
      </p:sp>
      <p:sp>
        <p:nvSpPr>
          <p:cNvPr id="27" name="Rechteck 26">
            <a:extLst>
              <a:ext uri="{FF2B5EF4-FFF2-40B4-BE49-F238E27FC236}">
                <a16:creationId xmlns="" xmlns:a16="http://schemas.microsoft.com/office/drawing/2014/main" id="{5ABAA89C-1717-1F72-8881-F332FF887DF5}"/>
              </a:ext>
            </a:extLst>
          </p:cNvPr>
          <p:cNvSpPr/>
          <p:nvPr/>
        </p:nvSpPr>
        <p:spPr>
          <a:xfrm>
            <a:off x="9502499" y="4204873"/>
            <a:ext cx="2630351" cy="707886"/>
          </a:xfrm>
          <a:prstGeom prst="rect">
            <a:avLst/>
          </a:prstGeom>
        </p:spPr>
        <p:txBody>
          <a:bodyPr wrap="square">
            <a:spAutoFit/>
          </a:bodyPr>
          <a:lstStyle/>
          <a:p>
            <a:r>
              <a:rPr lang="en-GB" sz="2000" dirty="0" err="1">
                <a:solidFill>
                  <a:schemeClr val="accent3">
                    <a:lumMod val="50000"/>
                  </a:schemeClr>
                </a:solidFill>
                <a:latin typeface="Arial" panose="020B0604020202020204" pitchFamily="34" charset="0"/>
                <a:cs typeface="Arial" panose="020B0604020202020204" pitchFamily="34" charset="0"/>
              </a:rPr>
              <a:t>Riess</a:t>
            </a:r>
            <a:r>
              <a:rPr lang="en-GB" sz="2000" dirty="0">
                <a:solidFill>
                  <a:schemeClr val="accent3">
                    <a:lumMod val="50000"/>
                  </a:schemeClr>
                </a:solidFill>
                <a:latin typeface="Arial" panose="020B0604020202020204" pitchFamily="34" charset="0"/>
                <a:cs typeface="Arial" panose="020B0604020202020204" pitchFamily="34" charset="0"/>
              </a:rPr>
              <a:t> et al. 2021</a:t>
            </a:r>
          </a:p>
          <a:p>
            <a:r>
              <a:rPr lang="de-DE" sz="2000" dirty="0" err="1">
                <a:solidFill>
                  <a:schemeClr val="accent3">
                    <a:lumMod val="50000"/>
                  </a:schemeClr>
                </a:solidFill>
                <a:latin typeface="Arial" panose="020B0604020202020204" pitchFamily="34" charset="0"/>
                <a:cs typeface="Arial" panose="020B0604020202020204" pitchFamily="34" charset="0"/>
              </a:rPr>
              <a:t>arXiv</a:t>
            </a:r>
            <a:r>
              <a:rPr lang="de-DE" sz="2000" dirty="0">
                <a:solidFill>
                  <a:schemeClr val="accent3">
                    <a:lumMod val="50000"/>
                  </a:schemeClr>
                </a:solidFill>
                <a:latin typeface="Arial" panose="020B0604020202020204" pitchFamily="34" charset="0"/>
                <a:cs typeface="Arial" panose="020B0604020202020204" pitchFamily="34" charset="0"/>
              </a:rPr>
              <a:t>: </a:t>
            </a:r>
            <a:r>
              <a:rPr lang="en-GB" sz="2000" dirty="0">
                <a:solidFill>
                  <a:schemeClr val="accent3">
                    <a:lumMod val="50000"/>
                  </a:schemeClr>
                </a:solidFill>
                <a:latin typeface="Arial" panose="020B0604020202020204" pitchFamily="34" charset="0"/>
                <a:cs typeface="Arial" panose="020B0604020202020204" pitchFamily="34" charset="0"/>
              </a:rPr>
              <a:t>2112.04510</a:t>
            </a:r>
          </a:p>
        </p:txBody>
      </p:sp>
      <p:sp>
        <p:nvSpPr>
          <p:cNvPr id="33" name="Textfeld 32">
            <a:extLst>
              <a:ext uri="{FF2B5EF4-FFF2-40B4-BE49-F238E27FC236}">
                <a16:creationId xmlns="" xmlns:a16="http://schemas.microsoft.com/office/drawing/2014/main" id="{2AA57D4E-EACF-65D0-BB28-1199906C8CD2}"/>
              </a:ext>
            </a:extLst>
          </p:cNvPr>
          <p:cNvSpPr txBox="1"/>
          <p:nvPr/>
        </p:nvSpPr>
        <p:spPr>
          <a:xfrm>
            <a:off x="9352402" y="1043324"/>
            <a:ext cx="257453" cy="369332"/>
          </a:xfrm>
          <a:prstGeom prst="rect">
            <a:avLst/>
          </a:prstGeom>
          <a:noFill/>
        </p:spPr>
        <p:txBody>
          <a:bodyPr wrap="square">
            <a:spAutoFit/>
          </a:bodyPr>
          <a:lstStyle/>
          <a:p>
            <a:r>
              <a:rPr lang="en-GB" sz="2400" baseline="30000" dirty="0">
                <a:solidFill>
                  <a:schemeClr val="accent3">
                    <a:lumMod val="50000"/>
                  </a:schemeClr>
                </a:solidFill>
                <a:latin typeface="Arial" panose="020B0604020202020204" pitchFamily="34" charset="0"/>
                <a:cs typeface="Arial" panose="020B0604020202020204" pitchFamily="34" charset="0"/>
              </a:rPr>
              <a:t>1</a:t>
            </a:r>
            <a:r>
              <a:rPr lang="en-GB" sz="1800" dirty="0">
                <a:solidFill>
                  <a:schemeClr val="accent3">
                    <a:lumMod val="50000"/>
                  </a:schemeClr>
                </a:solidFill>
                <a:latin typeface="Arial" panose="020B0604020202020204" pitchFamily="34" charset="0"/>
                <a:cs typeface="Arial" panose="020B0604020202020204" pitchFamily="34" charset="0"/>
              </a:rPr>
              <a:t> </a:t>
            </a:r>
            <a:endParaRPr lang="en-GB" dirty="0"/>
          </a:p>
        </p:txBody>
      </p:sp>
      <p:sp>
        <p:nvSpPr>
          <p:cNvPr id="36" name="Textfeld 35">
            <a:extLst>
              <a:ext uri="{FF2B5EF4-FFF2-40B4-BE49-F238E27FC236}">
                <a16:creationId xmlns="" xmlns:a16="http://schemas.microsoft.com/office/drawing/2014/main" id="{213C752C-C2D5-EEA7-06C0-9471032DF53D}"/>
              </a:ext>
            </a:extLst>
          </p:cNvPr>
          <p:cNvSpPr txBox="1"/>
          <p:nvPr/>
        </p:nvSpPr>
        <p:spPr>
          <a:xfrm>
            <a:off x="9346663" y="2223994"/>
            <a:ext cx="257453" cy="369332"/>
          </a:xfrm>
          <a:prstGeom prst="rect">
            <a:avLst/>
          </a:prstGeom>
          <a:noFill/>
        </p:spPr>
        <p:txBody>
          <a:bodyPr wrap="square">
            <a:spAutoFit/>
          </a:bodyPr>
          <a:lstStyle/>
          <a:p>
            <a:r>
              <a:rPr lang="en-GB" sz="2400" baseline="30000" dirty="0">
                <a:solidFill>
                  <a:schemeClr val="accent3">
                    <a:lumMod val="50000"/>
                  </a:schemeClr>
                </a:solidFill>
                <a:latin typeface="Arial" panose="020B0604020202020204" pitchFamily="34" charset="0"/>
                <a:cs typeface="Arial" panose="020B0604020202020204" pitchFamily="34" charset="0"/>
              </a:rPr>
              <a:t>3</a:t>
            </a:r>
            <a:r>
              <a:rPr lang="en-GB" sz="1800" dirty="0">
                <a:solidFill>
                  <a:schemeClr val="accent3">
                    <a:lumMod val="50000"/>
                  </a:schemeClr>
                </a:solidFill>
                <a:latin typeface="Arial" panose="020B0604020202020204" pitchFamily="34" charset="0"/>
                <a:cs typeface="Arial" panose="020B0604020202020204" pitchFamily="34" charset="0"/>
              </a:rPr>
              <a:t> </a:t>
            </a:r>
            <a:endParaRPr lang="en-GB" dirty="0"/>
          </a:p>
        </p:txBody>
      </p:sp>
      <p:sp>
        <p:nvSpPr>
          <p:cNvPr id="38" name="Textfeld 37">
            <a:extLst>
              <a:ext uri="{FF2B5EF4-FFF2-40B4-BE49-F238E27FC236}">
                <a16:creationId xmlns="" xmlns:a16="http://schemas.microsoft.com/office/drawing/2014/main" id="{FE958717-2DD4-2CE0-ADAA-6C701DA36548}"/>
              </a:ext>
            </a:extLst>
          </p:cNvPr>
          <p:cNvSpPr txBox="1"/>
          <p:nvPr/>
        </p:nvSpPr>
        <p:spPr>
          <a:xfrm>
            <a:off x="9353605" y="4169707"/>
            <a:ext cx="257453" cy="369332"/>
          </a:xfrm>
          <a:prstGeom prst="rect">
            <a:avLst/>
          </a:prstGeom>
          <a:noFill/>
        </p:spPr>
        <p:txBody>
          <a:bodyPr wrap="square">
            <a:spAutoFit/>
          </a:bodyPr>
          <a:lstStyle/>
          <a:p>
            <a:r>
              <a:rPr lang="en-GB" sz="2400" baseline="30000" dirty="0">
                <a:solidFill>
                  <a:schemeClr val="accent3">
                    <a:lumMod val="50000"/>
                  </a:schemeClr>
                </a:solidFill>
                <a:latin typeface="Arial" panose="020B0604020202020204" pitchFamily="34" charset="0"/>
                <a:cs typeface="Arial" panose="020B0604020202020204" pitchFamily="34" charset="0"/>
              </a:rPr>
              <a:t>2</a:t>
            </a:r>
            <a:r>
              <a:rPr lang="en-GB" sz="1800" dirty="0">
                <a:solidFill>
                  <a:schemeClr val="accent3">
                    <a:lumMod val="50000"/>
                  </a:schemeClr>
                </a:solidFill>
                <a:latin typeface="Arial" panose="020B0604020202020204" pitchFamily="34" charset="0"/>
                <a:cs typeface="Arial" panose="020B0604020202020204" pitchFamily="34" charset="0"/>
              </a:rPr>
              <a:t> </a:t>
            </a:r>
            <a:endParaRPr lang="en-GB" dirty="0"/>
          </a:p>
        </p:txBody>
      </p:sp>
      <p:sp>
        <p:nvSpPr>
          <p:cNvPr id="65" name="Titel 3">
            <a:extLst>
              <a:ext uri="{FF2B5EF4-FFF2-40B4-BE49-F238E27FC236}">
                <a16:creationId xmlns="" xmlns:a16="http://schemas.microsoft.com/office/drawing/2014/main" id="{9A42929C-E9FB-6C79-EBC1-A56ABAE0C862}"/>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a:solidFill>
                  <a:schemeClr val="accent3">
                    <a:lumMod val="50000"/>
                  </a:schemeClr>
                </a:solidFill>
                <a:latin typeface="Arial" panose="020B0604020202020204" pitchFamily="34" charset="0"/>
                <a:cs typeface="Arial" panose="020B0604020202020204" pitchFamily="34" charset="0"/>
              </a:rPr>
              <a:t>1</a:t>
            </a:r>
          </a:p>
        </p:txBody>
      </p:sp>
      <p:pic>
        <p:nvPicPr>
          <p:cNvPr id="2" name="Picture 2" descr="alt=&quot;Cartoon with Earth in the lower left of the image, with a fan-shaped illustration showing different cosmological epochs observed as we look out into the Universe, including local group dwarf galaxies, large scle structure, reionization, and the CMB. Same illustration as above but without the legend and icons&quot;">
            <a:extLst>
              <a:ext uri="{FF2B5EF4-FFF2-40B4-BE49-F238E27FC236}">
                <a16:creationId xmlns="" xmlns:a16="http://schemas.microsoft.com/office/drawing/2014/main" id="{D0ABB43B-DD3B-8015-D5BF-FC143E47F401}"/>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artisticBlur radius="44"/>
                    </a14:imgEffect>
                  </a14:imgLayer>
                </a14:imgProps>
              </a:ext>
              <a:ext uri="{28A0092B-C50C-407E-A947-70E740481C1C}">
                <a14:useLocalDpi xmlns:a14="http://schemas.microsoft.com/office/drawing/2010/main" val="0"/>
              </a:ext>
            </a:extLst>
          </a:blip>
          <a:srcRect l="74618" t="4684" r="-8663" b="71742"/>
          <a:stretch/>
        </p:blipFill>
        <p:spPr bwMode="auto">
          <a:xfrm flipH="1">
            <a:off x="517203" y="1124924"/>
            <a:ext cx="2753993" cy="85303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8" name="Grafik 17">
            <a:extLst>
              <a:ext uri="{FF2B5EF4-FFF2-40B4-BE49-F238E27FC236}">
                <a16:creationId xmlns="" xmlns:a16="http://schemas.microsoft.com/office/drawing/2014/main" id="{B2F50CDD-0F3F-49B2-FE6B-E49CB900247E}"/>
              </a:ext>
            </a:extLst>
          </p:cNvPr>
          <p:cNvPicPr>
            <a:picLocks noChangeAspect="1"/>
          </p:cNvPicPr>
          <p:nvPr/>
        </p:nvPicPr>
        <p:blipFill>
          <a:blip r:embed="rId10"/>
          <a:stretch>
            <a:fillRect/>
          </a:stretch>
        </p:blipFill>
        <p:spPr>
          <a:xfrm rot="18976160">
            <a:off x="1005302" y="1766372"/>
            <a:ext cx="4139366" cy="1575940"/>
          </a:xfrm>
          <a:prstGeom prst="rect">
            <a:avLst/>
          </a:prstGeom>
        </p:spPr>
      </p:pic>
      <p:sp>
        <p:nvSpPr>
          <p:cNvPr id="34" name="Untertitel 4">
            <a:extLst>
              <a:ext uri="{FF2B5EF4-FFF2-40B4-BE49-F238E27FC236}">
                <a16:creationId xmlns="" xmlns:a16="http://schemas.microsoft.com/office/drawing/2014/main" id="{B50A3D97-108E-EF4A-8CD3-4E0BB68CD7CD}"/>
              </a:ext>
            </a:extLst>
          </p:cNvPr>
          <p:cNvSpPr txBox="1">
            <a:spLocks/>
          </p:cNvSpPr>
          <p:nvPr/>
        </p:nvSpPr>
        <p:spPr>
          <a:xfrm rot="18764598">
            <a:off x="1775152" y="2055052"/>
            <a:ext cx="1872162" cy="4801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2800" dirty="0">
                <a:latin typeface="Arial" panose="020B0604020202020204" pitchFamily="34" charset="0"/>
                <a:cs typeface="Arial" panose="020B0604020202020204" pitchFamily="34" charset="0"/>
              </a:rPr>
              <a:t>SU(2)</a:t>
            </a:r>
            <a:r>
              <a:rPr lang="de-DE" sz="2800" baseline="-25000" dirty="0">
                <a:latin typeface="Arial" panose="020B0604020202020204" pitchFamily="34" charset="0"/>
                <a:cs typeface="Arial" panose="020B0604020202020204" pitchFamily="34" charset="0"/>
              </a:rPr>
              <a:t>CMB</a:t>
            </a:r>
            <a:endParaRPr lang="en-GB" sz="2800" baseline="-25000" dirty="0">
              <a:latin typeface="Arial" panose="020B0604020202020204" pitchFamily="34" charset="0"/>
              <a:cs typeface="Arial" panose="020B0604020202020204" pitchFamily="34" charset="0"/>
            </a:endParaRPr>
          </a:p>
        </p:txBody>
      </p:sp>
      <p:pic>
        <p:nvPicPr>
          <p:cNvPr id="3" name="Grafik 2">
            <a:extLst>
              <a:ext uri="{FF2B5EF4-FFF2-40B4-BE49-F238E27FC236}">
                <a16:creationId xmlns="" xmlns:a16="http://schemas.microsoft.com/office/drawing/2014/main" id="{70BB5F27-1FE5-5F8D-7B60-C4BB007B307D}"/>
              </a:ext>
            </a:extLst>
          </p:cNvPr>
          <p:cNvPicPr>
            <a:picLocks noChangeAspect="1"/>
          </p:cNvPicPr>
          <p:nvPr/>
        </p:nvPicPr>
        <p:blipFill>
          <a:blip r:embed="rId10"/>
          <a:stretch>
            <a:fillRect/>
          </a:stretch>
        </p:blipFill>
        <p:spPr>
          <a:xfrm rot="18899607">
            <a:off x="728281" y="2342012"/>
            <a:ext cx="5708231" cy="1575940"/>
          </a:xfrm>
          <a:prstGeom prst="rect">
            <a:avLst/>
          </a:prstGeom>
        </p:spPr>
      </p:pic>
      <p:sp>
        <p:nvSpPr>
          <p:cNvPr id="12" name="Untertitel 4">
            <a:extLst>
              <a:ext uri="{FF2B5EF4-FFF2-40B4-BE49-F238E27FC236}">
                <a16:creationId xmlns="" xmlns:a16="http://schemas.microsoft.com/office/drawing/2014/main" id="{A1C115DE-E4E1-286F-0A0F-5A24DEF21F99}"/>
              </a:ext>
            </a:extLst>
          </p:cNvPr>
          <p:cNvSpPr txBox="1">
            <a:spLocks/>
          </p:cNvSpPr>
          <p:nvPr/>
        </p:nvSpPr>
        <p:spPr>
          <a:xfrm rot="18897728">
            <a:off x="4160007" y="1597455"/>
            <a:ext cx="1241980" cy="4801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l-GR" sz="2800" dirty="0">
                <a:latin typeface="Arial" panose="020B0604020202020204" pitchFamily="34" charset="0"/>
                <a:cs typeface="Arial" panose="020B0604020202020204" pitchFamily="34" charset="0"/>
              </a:rPr>
              <a:t>Λ</a:t>
            </a:r>
            <a:r>
              <a:rPr lang="de-DE" sz="2800" dirty="0">
                <a:latin typeface="Arial" panose="020B0604020202020204" pitchFamily="34" charset="0"/>
                <a:cs typeface="Arial" panose="020B0604020202020204" pitchFamily="34" charset="0"/>
              </a:rPr>
              <a:t>CDM</a:t>
            </a:r>
            <a:endParaRPr lang="en-GB" sz="2800" dirty="0">
              <a:latin typeface="Arial" panose="020B0604020202020204" pitchFamily="34" charset="0"/>
              <a:cs typeface="Arial" panose="020B0604020202020204" pitchFamily="34" charset="0"/>
            </a:endParaRPr>
          </a:p>
        </p:txBody>
      </p:sp>
      <p:sp>
        <p:nvSpPr>
          <p:cNvPr id="6" name="Untertitel 4">
            <a:extLst>
              <a:ext uri="{FF2B5EF4-FFF2-40B4-BE49-F238E27FC236}">
                <a16:creationId xmlns="" xmlns:a16="http://schemas.microsoft.com/office/drawing/2014/main" id="{21FC715C-FA53-5B71-AA41-807564D74042}"/>
              </a:ext>
            </a:extLst>
          </p:cNvPr>
          <p:cNvSpPr txBox="1">
            <a:spLocks/>
          </p:cNvSpPr>
          <p:nvPr/>
        </p:nvSpPr>
        <p:spPr>
          <a:xfrm>
            <a:off x="54664" y="1324571"/>
            <a:ext cx="3420878" cy="5355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3200" dirty="0">
                <a:latin typeface="Arial" panose="020B0604020202020204" pitchFamily="34" charset="0"/>
                <a:cs typeface="Arial" panose="020B0604020202020204" pitchFamily="34" charset="0"/>
              </a:rPr>
              <a:t>SU(2) Postulate</a:t>
            </a:r>
            <a:r>
              <a:rPr lang="de-DE" sz="3200" baseline="30000" dirty="0">
                <a:latin typeface="Arial" panose="020B0604020202020204" pitchFamily="34" charset="0"/>
                <a:cs typeface="Arial" panose="020B0604020202020204" pitchFamily="34" charset="0"/>
              </a:rPr>
              <a:t>1</a:t>
            </a:r>
            <a:endParaRPr lang="en-GB" sz="3200" baseline="30000" dirty="0">
              <a:latin typeface="Arial" panose="020B0604020202020204" pitchFamily="34" charset="0"/>
              <a:cs typeface="Arial" panose="020B0604020202020204" pitchFamily="34" charset="0"/>
            </a:endParaRPr>
          </a:p>
        </p:txBody>
      </p:sp>
      <p:sp>
        <p:nvSpPr>
          <p:cNvPr id="17" name="Ellipse 16">
            <a:extLst>
              <a:ext uri="{FF2B5EF4-FFF2-40B4-BE49-F238E27FC236}">
                <a16:creationId xmlns="" xmlns:a16="http://schemas.microsoft.com/office/drawing/2014/main" id="{8866841D-E52C-C6E8-2E92-2F29E851E072}"/>
              </a:ext>
            </a:extLst>
          </p:cNvPr>
          <p:cNvSpPr/>
          <p:nvPr/>
        </p:nvSpPr>
        <p:spPr>
          <a:xfrm>
            <a:off x="6932489" y="2406193"/>
            <a:ext cx="270272" cy="25983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Ellipse 19">
            <a:extLst>
              <a:ext uri="{FF2B5EF4-FFF2-40B4-BE49-F238E27FC236}">
                <a16:creationId xmlns="" xmlns:a16="http://schemas.microsoft.com/office/drawing/2014/main" id="{43770E23-28D5-F13E-63F3-10B923704AE8}"/>
              </a:ext>
            </a:extLst>
          </p:cNvPr>
          <p:cNvSpPr/>
          <p:nvPr/>
        </p:nvSpPr>
        <p:spPr>
          <a:xfrm>
            <a:off x="7414754" y="4114902"/>
            <a:ext cx="270272" cy="25983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Geschweifte Klammer links 49">
            <a:extLst>
              <a:ext uri="{FF2B5EF4-FFF2-40B4-BE49-F238E27FC236}">
                <a16:creationId xmlns="" xmlns:a16="http://schemas.microsoft.com/office/drawing/2014/main" id="{CF35A3DB-EC45-BE98-3717-361A25D8C22F}"/>
              </a:ext>
            </a:extLst>
          </p:cNvPr>
          <p:cNvSpPr/>
          <p:nvPr/>
        </p:nvSpPr>
        <p:spPr>
          <a:xfrm>
            <a:off x="1357482" y="2858765"/>
            <a:ext cx="287337" cy="2256248"/>
          </a:xfrm>
          <a:prstGeom prst="leftBrace">
            <a:avLst>
              <a:gd name="adj1" fmla="val 48242"/>
              <a:gd name="adj2" fmla="val 50000"/>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56" name="Grafik 55"/>
          <p:cNvPicPr>
            <a:picLocks noChangeAspect="1"/>
          </p:cNvPicPr>
          <p:nvPr/>
        </p:nvPicPr>
        <p:blipFill rotWithShape="1">
          <a:blip r:embed="rId11"/>
          <a:srcRect l="28907" b="51613"/>
          <a:stretch/>
        </p:blipFill>
        <p:spPr>
          <a:xfrm>
            <a:off x="5937273" y="3915564"/>
            <a:ext cx="3103307" cy="2286205"/>
          </a:xfrm>
          <a:prstGeom prst="rect">
            <a:avLst/>
          </a:prstGeom>
        </p:spPr>
      </p:pic>
      <p:sp>
        <p:nvSpPr>
          <p:cNvPr id="7" name="Untertitel 4">
            <a:extLst>
              <a:ext uri="{FF2B5EF4-FFF2-40B4-BE49-F238E27FC236}">
                <a16:creationId xmlns="" xmlns:a16="http://schemas.microsoft.com/office/drawing/2014/main" id="{2AA62D63-8BD7-9E93-6B3A-6F00A204E9DB}"/>
              </a:ext>
            </a:extLst>
          </p:cNvPr>
          <p:cNvSpPr txBox="1">
            <a:spLocks/>
          </p:cNvSpPr>
          <p:nvPr/>
        </p:nvSpPr>
        <p:spPr>
          <a:xfrm>
            <a:off x="5515358" y="4071139"/>
            <a:ext cx="2837770" cy="1106970"/>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200" dirty="0">
                <a:latin typeface="Arial" panose="020B0604020202020204" pitchFamily="34" charset="0"/>
                <a:cs typeface="Arial" panose="020B0604020202020204" pitchFamily="34" charset="0"/>
              </a:rPr>
              <a:t>    H</a:t>
            </a:r>
            <a:r>
              <a:rPr lang="en-GB" sz="3200" baseline="-25000" dirty="0">
                <a:latin typeface="Arial" panose="020B0604020202020204" pitchFamily="34" charset="0"/>
                <a:cs typeface="Arial" panose="020B0604020202020204" pitchFamily="34" charset="0"/>
              </a:rPr>
              <a:t>0</a:t>
            </a:r>
            <a:r>
              <a:rPr lang="en-GB" sz="3200" baseline="3000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 73 </a:t>
            </a:r>
            <a:r>
              <a:rPr lang="en-GB" sz="3200" baseline="30000" dirty="0">
                <a:latin typeface="Arial" panose="020B0604020202020204" pitchFamily="34" charset="0"/>
                <a:cs typeface="Arial" panose="020B0604020202020204" pitchFamily="34" charset="0"/>
              </a:rPr>
              <a:t>2</a:t>
            </a:r>
            <a:endParaRPr lang="en-GB" sz="3200" dirty="0">
              <a:latin typeface="Arial" panose="020B0604020202020204" pitchFamily="34" charset="0"/>
              <a:cs typeface="Arial" panose="020B0604020202020204" pitchFamily="34" charset="0"/>
            </a:endParaRPr>
          </a:p>
          <a:p>
            <a:pPr algn="l"/>
            <a:r>
              <a:rPr lang="en-GB" sz="3200" dirty="0">
                <a:latin typeface="Arial" panose="020B0604020202020204" pitchFamily="34" charset="0"/>
                <a:cs typeface="Arial" panose="020B0604020202020204" pitchFamily="34" charset="0"/>
              </a:rPr>
              <a:t>  km s</a:t>
            </a:r>
            <a:r>
              <a:rPr lang="en-GB" sz="3200" baseline="30000" dirty="0">
                <a:latin typeface="Arial" panose="020B0604020202020204" pitchFamily="34" charset="0"/>
                <a:cs typeface="Arial" panose="020B0604020202020204" pitchFamily="34" charset="0"/>
              </a:rPr>
              <a:t>−1</a:t>
            </a:r>
            <a:r>
              <a:rPr lang="en-GB" sz="3200" dirty="0">
                <a:latin typeface="Arial" panose="020B0604020202020204" pitchFamily="34" charset="0"/>
                <a:cs typeface="Arial" panose="020B0604020202020204" pitchFamily="34" charset="0"/>
              </a:rPr>
              <a:t>Mpc</a:t>
            </a:r>
            <a:r>
              <a:rPr lang="en-GB" sz="3200" baseline="30000" dirty="0">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357292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animBg="1"/>
      <p:bldP spid="43" grpId="0"/>
      <p:bldP spid="9" grpId="0"/>
      <p:bldP spid="36" grpId="0"/>
      <p:bldP spid="17"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Grafik 2">
            <a:extLst>
              <a:ext uri="{FF2B5EF4-FFF2-40B4-BE49-F238E27FC236}">
                <a16:creationId xmlns="" xmlns:a16="http://schemas.microsoft.com/office/drawing/2014/main" id="{9EA67550-43A7-F5E9-7DB0-C580BD6ACBE4}"/>
              </a:ext>
            </a:extLst>
          </p:cNvPr>
          <p:cNvPicPr>
            <a:picLocks noChangeAspect="1"/>
          </p:cNvPicPr>
          <p:nvPr/>
        </p:nvPicPr>
        <p:blipFill rotWithShape="1">
          <a:blip r:embed="rId2"/>
          <a:srcRect l="40790" t="11005" r="27536" b="66773"/>
          <a:stretch/>
        </p:blipFill>
        <p:spPr>
          <a:xfrm>
            <a:off x="2142979" y="943109"/>
            <a:ext cx="7246763" cy="5396527"/>
          </a:xfrm>
          <a:prstGeom prst="rect">
            <a:avLst/>
          </a:prstGeom>
        </p:spPr>
      </p:pic>
      <p:sp>
        <p:nvSpPr>
          <p:cNvPr id="4" name="Titel 3">
            <a:extLst>
              <a:ext uri="{FF2B5EF4-FFF2-40B4-BE49-F238E27FC236}">
                <a16:creationId xmlns="" xmlns:a16="http://schemas.microsoft.com/office/drawing/2014/main" id="{FD279951-E407-E968-65F6-52650D9BE45D}"/>
              </a:ext>
            </a:extLst>
          </p:cNvPr>
          <p:cNvSpPr txBox="1">
            <a:spLocks/>
          </p:cNvSpPr>
          <p:nvPr/>
        </p:nvSpPr>
        <p:spPr>
          <a:xfrm>
            <a:off x="317500" y="352695"/>
            <a:ext cx="11112500" cy="6463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3">
                    <a:lumMod val="50000"/>
                  </a:schemeClr>
                </a:solidFill>
                <a:latin typeface="Arial" panose="020B0604020202020204" pitchFamily="34" charset="0"/>
                <a:cs typeface="Arial" panose="020B0604020202020204" pitchFamily="34" charset="0"/>
              </a:rPr>
              <a:t>CR source distribution</a:t>
            </a:r>
          </a:p>
        </p:txBody>
      </p:sp>
      <p:sp>
        <p:nvSpPr>
          <p:cNvPr id="8" name="Titel 3">
            <a:extLst>
              <a:ext uri="{FF2B5EF4-FFF2-40B4-BE49-F238E27FC236}">
                <a16:creationId xmlns="" xmlns:a16="http://schemas.microsoft.com/office/drawing/2014/main" id="{76DD3501-63CE-B558-DFBE-3C1007E2FE8A}"/>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smtClean="0">
                <a:solidFill>
                  <a:schemeClr val="accent3">
                    <a:lumMod val="50000"/>
                  </a:schemeClr>
                </a:solidFill>
                <a:latin typeface="Arial" panose="020B0604020202020204" pitchFamily="34" charset="0"/>
                <a:cs typeface="Arial" panose="020B0604020202020204" pitchFamily="34" charset="0"/>
              </a:rPr>
              <a:t>15</a:t>
            </a:r>
            <a:endParaRPr lang="en-US" sz="2800" dirty="0">
              <a:solidFill>
                <a:schemeClr val="accent3">
                  <a:lumMod val="50000"/>
                </a:schemeClr>
              </a:solidFill>
              <a:latin typeface="Arial" panose="020B0604020202020204" pitchFamily="34" charset="0"/>
              <a:cs typeface="Arial" panose="020B0604020202020204" pitchFamily="34" charset="0"/>
            </a:endParaRPr>
          </a:p>
        </p:txBody>
      </p:sp>
      <p:sp>
        <p:nvSpPr>
          <p:cNvPr id="11" name="Rectangle 1">
            <a:extLst>
              <a:ext uri="{FF2B5EF4-FFF2-40B4-BE49-F238E27FC236}">
                <a16:creationId xmlns="" xmlns:a16="http://schemas.microsoft.com/office/drawing/2014/main" id="{3896021A-2235-4D7D-350E-3C1860BADA93}"/>
              </a:ext>
            </a:extLst>
          </p:cNvPr>
          <p:cNvSpPr>
            <a:spLocks noChangeArrowheads="1"/>
          </p:cNvSpPr>
          <p:nvPr/>
        </p:nvSpPr>
        <p:spPr bwMode="auto">
          <a:xfrm>
            <a:off x="0" y="110003"/>
            <a:ext cx="199093" cy="23719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15870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Titel 3">
            <a:extLst>
              <a:ext uri="{FF2B5EF4-FFF2-40B4-BE49-F238E27FC236}">
                <a16:creationId xmlns="" xmlns:a16="http://schemas.microsoft.com/office/drawing/2014/main" id="{10832B15-AF64-37EA-2379-BA57539B41D2}"/>
              </a:ext>
            </a:extLst>
          </p:cNvPr>
          <p:cNvSpPr txBox="1">
            <a:spLocks/>
          </p:cNvSpPr>
          <p:nvPr/>
        </p:nvSpPr>
        <p:spPr>
          <a:xfrm>
            <a:off x="3323497" y="6127270"/>
            <a:ext cx="5670266" cy="424732"/>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chemeClr val="accent3">
                    <a:lumMod val="50000"/>
                  </a:schemeClr>
                </a:solidFill>
                <a:latin typeface="Arial" panose="020B0604020202020204" pitchFamily="34" charset="0"/>
                <a:cs typeface="Arial" panose="020B0604020202020204" pitchFamily="34" charset="0"/>
              </a:rPr>
              <a:t>Heinze et al. (2019) </a:t>
            </a:r>
            <a:r>
              <a:rPr lang="en-US" sz="2400" dirty="0" smtClean="0">
                <a:solidFill>
                  <a:schemeClr val="accent3">
                    <a:lumMod val="50000"/>
                  </a:schemeClr>
                </a:solidFill>
                <a:latin typeface="Arial" panose="020B0604020202020204" pitchFamily="34" charset="0"/>
                <a:cs typeface="Arial" panose="020B0604020202020204" pitchFamily="34" charset="0"/>
              </a:rPr>
              <a:t>1901.03338</a:t>
            </a:r>
            <a:endParaRPr lang="en-US" sz="2400" dirty="0">
              <a:solidFill>
                <a:schemeClr val="accent3">
                  <a:lumMod val="50000"/>
                </a:schemeClr>
              </a:solidFill>
              <a:latin typeface="Arial" panose="020B0604020202020204" pitchFamily="34" charset="0"/>
              <a:cs typeface="Arial" panose="020B0604020202020204" pitchFamily="34" charset="0"/>
            </a:endParaRPr>
          </a:p>
        </p:txBody>
      </p:sp>
      <p:sp>
        <p:nvSpPr>
          <p:cNvPr id="2" name="Titel 3">
            <a:extLst>
              <a:ext uri="{FF2B5EF4-FFF2-40B4-BE49-F238E27FC236}">
                <a16:creationId xmlns="" xmlns:a16="http://schemas.microsoft.com/office/drawing/2014/main" id="{3EB8A709-6BB6-6715-5C7A-2BE8B188CFB4}"/>
              </a:ext>
            </a:extLst>
          </p:cNvPr>
          <p:cNvSpPr txBox="1">
            <a:spLocks/>
          </p:cNvSpPr>
          <p:nvPr/>
        </p:nvSpPr>
        <p:spPr>
          <a:xfrm>
            <a:off x="5434540" y="305998"/>
            <a:ext cx="1983495" cy="6463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4000" dirty="0">
                <a:solidFill>
                  <a:schemeClr val="accent3">
                    <a:lumMod val="50000"/>
                  </a:schemeClr>
                </a:solidFill>
                <a:latin typeface="Arial" panose="020B0604020202020204" pitchFamily="34" charset="0"/>
                <a:cs typeface="Arial" panose="020B0604020202020204" pitchFamily="34" charset="0"/>
              </a:rPr>
              <a:t>(1+z</a:t>
            </a:r>
            <a:r>
              <a:rPr lang="en-GB" sz="4000" dirty="0">
                <a:solidFill>
                  <a:schemeClr val="accent3">
                    <a:lumMod val="50000"/>
                  </a:schemeClr>
                </a:solidFill>
                <a:latin typeface="Arial" panose="020B0604020202020204" pitchFamily="34" charset="0"/>
                <a:cs typeface="Arial" panose="020B0604020202020204" pitchFamily="34" charset="0"/>
              </a:rPr>
              <a:t>)</a:t>
            </a:r>
            <a:r>
              <a:rPr lang="en-GB" sz="4000" baseline="30000" dirty="0">
                <a:solidFill>
                  <a:schemeClr val="accent3">
                    <a:lumMod val="50000"/>
                  </a:schemeClr>
                </a:solidFill>
                <a:latin typeface="Arial" panose="020B0604020202020204" pitchFamily="34" charset="0"/>
                <a:cs typeface="Arial" panose="020B0604020202020204" pitchFamily="34" charset="0"/>
              </a:rPr>
              <a:t>4.2</a:t>
            </a:r>
          </a:p>
        </p:txBody>
      </p:sp>
      <p:sp>
        <p:nvSpPr>
          <p:cNvPr id="5" name="Titel 3">
            <a:extLst>
              <a:ext uri="{FF2B5EF4-FFF2-40B4-BE49-F238E27FC236}">
                <a16:creationId xmlns="" xmlns:a16="http://schemas.microsoft.com/office/drawing/2014/main" id="{2F3732DD-2F1C-C877-C510-1C5EBC114797}"/>
              </a:ext>
            </a:extLst>
          </p:cNvPr>
          <p:cNvSpPr txBox="1">
            <a:spLocks/>
          </p:cNvSpPr>
          <p:nvPr/>
        </p:nvSpPr>
        <p:spPr>
          <a:xfrm>
            <a:off x="7299326" y="282219"/>
            <a:ext cx="1983495" cy="6463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4000" dirty="0">
                <a:solidFill>
                  <a:schemeClr val="accent3">
                    <a:lumMod val="50000"/>
                  </a:schemeClr>
                </a:solidFill>
                <a:latin typeface="Arial" panose="020B0604020202020204" pitchFamily="34" charset="0"/>
                <a:cs typeface="Arial" panose="020B0604020202020204" pitchFamily="34" charset="0"/>
              </a:rPr>
              <a:t>(1+z</a:t>
            </a:r>
            <a:r>
              <a:rPr lang="en-GB" sz="4000" dirty="0">
                <a:solidFill>
                  <a:schemeClr val="accent3">
                    <a:lumMod val="50000"/>
                  </a:schemeClr>
                </a:solidFill>
                <a:latin typeface="Arial" panose="020B0604020202020204" pitchFamily="34" charset="0"/>
                <a:cs typeface="Arial" panose="020B0604020202020204" pitchFamily="34" charset="0"/>
              </a:rPr>
              <a:t>)</a:t>
            </a:r>
            <a:r>
              <a:rPr lang="en-GB" sz="4000" baseline="30000" dirty="0">
                <a:solidFill>
                  <a:schemeClr val="accent3">
                    <a:lumMod val="50000"/>
                  </a:schemeClr>
                </a:solidFill>
                <a:latin typeface="Arial" panose="020B0604020202020204" pitchFamily="34" charset="0"/>
                <a:cs typeface="Arial" panose="020B0604020202020204" pitchFamily="34" charset="0"/>
              </a:rPr>
              <a:t>2.7</a:t>
            </a:r>
          </a:p>
        </p:txBody>
      </p:sp>
      <p:cxnSp>
        <p:nvCxnSpPr>
          <p:cNvPr id="7" name="Gerader Verbinder 6">
            <a:extLst>
              <a:ext uri="{FF2B5EF4-FFF2-40B4-BE49-F238E27FC236}">
                <a16:creationId xmlns="" xmlns:a16="http://schemas.microsoft.com/office/drawing/2014/main" id="{58505F88-8E74-B38C-E8DA-8D540ED86FBD}"/>
              </a:ext>
            </a:extLst>
          </p:cNvPr>
          <p:cNvCxnSpPr>
            <a:cxnSpLocks/>
          </p:cNvCxnSpPr>
          <p:nvPr/>
        </p:nvCxnSpPr>
        <p:spPr>
          <a:xfrm flipV="1">
            <a:off x="3418323" y="2725255"/>
            <a:ext cx="1094673" cy="1412694"/>
          </a:xfrm>
          <a:prstGeom prst="line">
            <a:avLst/>
          </a:prstGeom>
          <a:ln w="57150">
            <a:solidFill>
              <a:srgbClr val="09128C"/>
            </a:solidFill>
            <a:prstDash val="sysDash"/>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 xmlns:a16="http://schemas.microsoft.com/office/drawing/2014/main" id="{577AB9FC-6360-89A4-EB57-E0F88DEBF17B}"/>
              </a:ext>
            </a:extLst>
          </p:cNvPr>
          <p:cNvCxnSpPr>
            <a:cxnSpLocks/>
          </p:cNvCxnSpPr>
          <p:nvPr/>
        </p:nvCxnSpPr>
        <p:spPr>
          <a:xfrm flipV="1">
            <a:off x="3418323" y="2137220"/>
            <a:ext cx="2395289" cy="2000729"/>
          </a:xfrm>
          <a:prstGeom prst="line">
            <a:avLst/>
          </a:prstGeom>
          <a:ln w="57150">
            <a:solidFill>
              <a:srgbClr val="09128C"/>
            </a:solidFill>
          </a:ln>
        </p:spPr>
        <p:style>
          <a:lnRef idx="1">
            <a:schemeClr val="accent1"/>
          </a:lnRef>
          <a:fillRef idx="0">
            <a:schemeClr val="accent1"/>
          </a:fillRef>
          <a:effectRef idx="0">
            <a:schemeClr val="accent1"/>
          </a:effectRef>
          <a:fontRef idx="minor">
            <a:schemeClr val="tx1"/>
          </a:fontRef>
        </p:style>
      </p:cxnSp>
      <p:sp>
        <p:nvSpPr>
          <p:cNvPr id="15" name="Untertitel 4">
            <a:extLst>
              <a:ext uri="{FF2B5EF4-FFF2-40B4-BE49-F238E27FC236}">
                <a16:creationId xmlns="" xmlns:a16="http://schemas.microsoft.com/office/drawing/2014/main" id="{AF3A4452-71B2-8E82-AA9D-84C85465EDD5}"/>
              </a:ext>
            </a:extLst>
          </p:cNvPr>
          <p:cNvSpPr txBox="1">
            <a:spLocks/>
          </p:cNvSpPr>
          <p:nvPr/>
        </p:nvSpPr>
        <p:spPr>
          <a:xfrm>
            <a:off x="7396162" y="826953"/>
            <a:ext cx="2036113" cy="5355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3200" dirty="0">
                <a:solidFill>
                  <a:schemeClr val="bg2">
                    <a:lumMod val="25000"/>
                  </a:schemeClr>
                </a:solidFill>
                <a:latin typeface="Arial" panose="020B0604020202020204" pitchFamily="34" charset="0"/>
                <a:cs typeface="Arial" panose="020B0604020202020204" pitchFamily="34" charset="0"/>
              </a:rPr>
              <a:t>SU(2)</a:t>
            </a:r>
            <a:r>
              <a:rPr lang="de-DE" sz="3200" baseline="-25000" dirty="0">
                <a:solidFill>
                  <a:schemeClr val="bg2">
                    <a:lumMod val="25000"/>
                  </a:schemeClr>
                </a:solidFill>
                <a:latin typeface="Arial" panose="020B0604020202020204" pitchFamily="34" charset="0"/>
                <a:cs typeface="Arial" panose="020B0604020202020204" pitchFamily="34" charset="0"/>
              </a:rPr>
              <a:t>CMB</a:t>
            </a:r>
            <a:endParaRPr lang="en-GB" sz="3200" baseline="-25000" dirty="0">
              <a:solidFill>
                <a:schemeClr val="bg2">
                  <a:lumMod val="25000"/>
                </a:schemeClr>
              </a:solidFill>
              <a:latin typeface="Arial" panose="020B0604020202020204" pitchFamily="34" charset="0"/>
              <a:cs typeface="Arial" panose="020B0604020202020204" pitchFamily="34" charset="0"/>
            </a:endParaRPr>
          </a:p>
        </p:txBody>
      </p:sp>
      <p:sp>
        <p:nvSpPr>
          <p:cNvPr id="16" name="Untertitel 4">
            <a:extLst>
              <a:ext uri="{FF2B5EF4-FFF2-40B4-BE49-F238E27FC236}">
                <a16:creationId xmlns="" xmlns:a16="http://schemas.microsoft.com/office/drawing/2014/main" id="{C7D120E7-DCAB-5930-905C-5429032DCD69}"/>
              </a:ext>
            </a:extLst>
          </p:cNvPr>
          <p:cNvSpPr txBox="1">
            <a:spLocks/>
          </p:cNvSpPr>
          <p:nvPr/>
        </p:nvSpPr>
        <p:spPr>
          <a:xfrm>
            <a:off x="5521575" y="843956"/>
            <a:ext cx="1809423" cy="5355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l-GR" sz="3200" dirty="0">
                <a:solidFill>
                  <a:schemeClr val="bg2">
                    <a:lumMod val="25000"/>
                  </a:schemeClr>
                </a:solidFill>
                <a:latin typeface="Arial" panose="020B0604020202020204" pitchFamily="34" charset="0"/>
                <a:cs typeface="Arial" panose="020B0604020202020204" pitchFamily="34" charset="0"/>
              </a:rPr>
              <a:t>Λ</a:t>
            </a:r>
            <a:r>
              <a:rPr lang="de-DE" sz="3200" dirty="0">
                <a:solidFill>
                  <a:schemeClr val="bg2">
                    <a:lumMod val="25000"/>
                  </a:schemeClr>
                </a:solidFill>
                <a:latin typeface="Arial" panose="020B0604020202020204" pitchFamily="34" charset="0"/>
                <a:cs typeface="Arial" panose="020B0604020202020204" pitchFamily="34" charset="0"/>
              </a:rPr>
              <a:t>CDM</a:t>
            </a:r>
            <a:endParaRPr lang="en-GB" sz="3200" baseline="-25000" dirty="0">
              <a:solidFill>
                <a:schemeClr val="bg2">
                  <a:lumMod val="25000"/>
                </a:schemeClr>
              </a:solidFill>
              <a:latin typeface="Arial" panose="020B0604020202020204" pitchFamily="34" charset="0"/>
              <a:cs typeface="Arial" panose="020B0604020202020204" pitchFamily="34" charset="0"/>
            </a:endParaRPr>
          </a:p>
        </p:txBody>
      </p:sp>
      <p:sp>
        <p:nvSpPr>
          <p:cNvPr id="17" name="Rechteck: abgerundete Ecken 16">
            <a:extLst>
              <a:ext uri="{FF2B5EF4-FFF2-40B4-BE49-F238E27FC236}">
                <a16:creationId xmlns="" xmlns:a16="http://schemas.microsoft.com/office/drawing/2014/main" id="{1DC7FE47-4A72-8444-5275-BA731311520F}"/>
              </a:ext>
            </a:extLst>
          </p:cNvPr>
          <p:cNvSpPr/>
          <p:nvPr/>
        </p:nvSpPr>
        <p:spPr>
          <a:xfrm>
            <a:off x="5777251" y="4175544"/>
            <a:ext cx="5670266" cy="1128482"/>
          </a:xfrm>
          <a:prstGeom prst="roundRect">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el 3">
            <a:extLst>
              <a:ext uri="{FF2B5EF4-FFF2-40B4-BE49-F238E27FC236}">
                <a16:creationId xmlns="" xmlns:a16="http://schemas.microsoft.com/office/drawing/2014/main" id="{A5BB2D7B-8471-2080-30F5-173A9C3C8EC2}"/>
              </a:ext>
            </a:extLst>
          </p:cNvPr>
          <p:cNvSpPr txBox="1">
            <a:spLocks/>
          </p:cNvSpPr>
          <p:nvPr/>
        </p:nvSpPr>
        <p:spPr>
          <a:xfrm>
            <a:off x="5984321" y="4212239"/>
            <a:ext cx="5453672" cy="978729"/>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3">
                    <a:lumMod val="50000"/>
                  </a:schemeClr>
                </a:solidFill>
                <a:latin typeface="Arial" panose="020B0604020202020204" pitchFamily="34" charset="0"/>
                <a:cs typeface="Arial" panose="020B0604020202020204" pitchFamily="34" charset="0"/>
              </a:rPr>
              <a:t>Tendency for shallower source evolution in </a:t>
            </a:r>
            <a:r>
              <a:rPr lang="de-DE" sz="3200" dirty="0">
                <a:solidFill>
                  <a:schemeClr val="accent3">
                    <a:lumMod val="50000"/>
                  </a:schemeClr>
                </a:solidFill>
                <a:latin typeface="Arial" panose="020B0604020202020204" pitchFamily="34" charset="0"/>
                <a:cs typeface="Arial" panose="020B0604020202020204" pitchFamily="34" charset="0"/>
              </a:rPr>
              <a:t>SU(2)</a:t>
            </a:r>
            <a:r>
              <a:rPr lang="de-DE" sz="3200" baseline="-25000" dirty="0">
                <a:solidFill>
                  <a:schemeClr val="accent3">
                    <a:lumMod val="50000"/>
                  </a:schemeClr>
                </a:solidFill>
                <a:latin typeface="Arial" panose="020B0604020202020204" pitchFamily="34" charset="0"/>
                <a:cs typeface="Arial" panose="020B0604020202020204" pitchFamily="34" charset="0"/>
              </a:rPr>
              <a:t>CMB</a:t>
            </a:r>
            <a:r>
              <a:rPr lang="en-US" sz="3200" dirty="0">
                <a:solidFill>
                  <a:schemeClr val="accent3">
                    <a:lumMod val="50000"/>
                  </a:schemeClr>
                </a:solidFill>
                <a:latin typeface="Arial" panose="020B0604020202020204" pitchFamily="34" charset="0"/>
                <a:cs typeface="Arial" panose="020B0604020202020204" pitchFamily="34" charset="0"/>
              </a:rPr>
              <a:t> </a:t>
            </a:r>
          </a:p>
        </p:txBody>
      </p:sp>
      <p:cxnSp>
        <p:nvCxnSpPr>
          <p:cNvPr id="24" name="Gerader Verbinder 23">
            <a:extLst>
              <a:ext uri="{FF2B5EF4-FFF2-40B4-BE49-F238E27FC236}">
                <a16:creationId xmlns="" xmlns:a16="http://schemas.microsoft.com/office/drawing/2014/main" id="{94B2DCFC-4C7A-1CE0-0F60-9527B66D0C55}"/>
              </a:ext>
            </a:extLst>
          </p:cNvPr>
          <p:cNvCxnSpPr>
            <a:cxnSpLocks/>
          </p:cNvCxnSpPr>
          <p:nvPr/>
        </p:nvCxnSpPr>
        <p:spPr>
          <a:xfrm flipV="1">
            <a:off x="4644610" y="1357950"/>
            <a:ext cx="1001042" cy="1184073"/>
          </a:xfrm>
          <a:prstGeom prst="line">
            <a:avLst/>
          </a:prstGeom>
          <a:ln w="57150">
            <a:solidFill>
              <a:srgbClr val="09128C"/>
            </a:solidFill>
            <a:prstDash val="sysDash"/>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 xmlns:a16="http://schemas.microsoft.com/office/drawing/2014/main" id="{140C9F4E-B232-3808-201A-83CB87218F41}"/>
              </a:ext>
            </a:extLst>
          </p:cNvPr>
          <p:cNvCxnSpPr>
            <a:cxnSpLocks/>
          </p:cNvCxnSpPr>
          <p:nvPr/>
        </p:nvCxnSpPr>
        <p:spPr>
          <a:xfrm flipV="1">
            <a:off x="6338475" y="1045723"/>
            <a:ext cx="1057008" cy="734751"/>
          </a:xfrm>
          <a:prstGeom prst="line">
            <a:avLst/>
          </a:prstGeom>
          <a:ln w="57150">
            <a:solidFill>
              <a:srgbClr val="09128C"/>
            </a:solidFill>
          </a:ln>
        </p:spPr>
        <p:style>
          <a:lnRef idx="1">
            <a:schemeClr val="accent1"/>
          </a:lnRef>
          <a:fillRef idx="0">
            <a:schemeClr val="accent1"/>
          </a:fillRef>
          <a:effectRef idx="0">
            <a:schemeClr val="accent1"/>
          </a:effectRef>
          <a:fontRef idx="minor">
            <a:schemeClr val="tx1"/>
          </a:fontRef>
        </p:style>
      </p:cxnSp>
      <p:sp>
        <p:nvSpPr>
          <p:cNvPr id="6" name="Titel 3">
            <a:extLst>
              <a:ext uri="{FF2B5EF4-FFF2-40B4-BE49-F238E27FC236}">
                <a16:creationId xmlns="" xmlns:a16="http://schemas.microsoft.com/office/drawing/2014/main" id="{CBBC7C11-598A-BDF3-8A95-B344D68406F3}"/>
              </a:ext>
            </a:extLst>
          </p:cNvPr>
          <p:cNvSpPr txBox="1">
            <a:spLocks/>
          </p:cNvSpPr>
          <p:nvPr/>
        </p:nvSpPr>
        <p:spPr>
          <a:xfrm rot="16200000">
            <a:off x="697507" y="3097302"/>
            <a:ext cx="3384753" cy="480131"/>
          </a:xfrm>
          <a:prstGeom prst="rect">
            <a:avLst/>
          </a:prstGeom>
          <a:solidFill>
            <a:schemeClr val="bg1"/>
          </a:solid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accent3">
                    <a:lumMod val="50000"/>
                  </a:schemeClr>
                </a:solidFill>
                <a:latin typeface="Arial" panose="020B0604020202020204" pitchFamily="34" charset="0"/>
                <a:cs typeface="Arial" panose="020B0604020202020204" pitchFamily="34" charset="0"/>
              </a:rPr>
              <a:t>Relative flux density</a:t>
            </a:r>
          </a:p>
        </p:txBody>
      </p:sp>
      <p:sp>
        <p:nvSpPr>
          <p:cNvPr id="9" name="Rechteck 8">
            <a:extLst>
              <a:ext uri="{FF2B5EF4-FFF2-40B4-BE49-F238E27FC236}">
                <a16:creationId xmlns="" xmlns:a16="http://schemas.microsoft.com/office/drawing/2014/main" id="{C5395CF5-5C95-6043-92D4-AEF95818D3ED}"/>
              </a:ext>
            </a:extLst>
          </p:cNvPr>
          <p:cNvSpPr/>
          <p:nvPr/>
        </p:nvSpPr>
        <p:spPr>
          <a:xfrm flipH="1">
            <a:off x="3384704" y="1315419"/>
            <a:ext cx="1128292" cy="4026202"/>
          </a:xfrm>
          <a:prstGeom prst="rect">
            <a:avLst/>
          </a:prstGeom>
          <a:solidFill>
            <a:srgbClr val="4472C4">
              <a:alpha val="4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36342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5" grpId="0"/>
      <p:bldP spid="16" grpId="0"/>
      <p:bldP spid="17" grpId="0" animBg="1"/>
      <p:bldP spid="20" grpId="0"/>
      <p:bldP spid="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3">
            <a:extLst>
              <a:ext uri="{FF2B5EF4-FFF2-40B4-BE49-F238E27FC236}">
                <a16:creationId xmlns="" xmlns:a16="http://schemas.microsoft.com/office/drawing/2014/main" id="{FFB41B19-74B5-3FC0-AD34-2985296C360D}"/>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smtClean="0">
                <a:solidFill>
                  <a:schemeClr val="accent3">
                    <a:lumMod val="50000"/>
                  </a:schemeClr>
                </a:solidFill>
                <a:latin typeface="Arial" panose="020B0604020202020204" pitchFamily="34" charset="0"/>
                <a:cs typeface="Arial" panose="020B0604020202020204" pitchFamily="34" charset="0"/>
              </a:rPr>
              <a:t>10</a:t>
            </a:r>
            <a:endParaRPr lang="en-US" sz="2800" dirty="0">
              <a:solidFill>
                <a:schemeClr val="accent3">
                  <a:lumMod val="50000"/>
                </a:schemeClr>
              </a:solidFill>
              <a:latin typeface="Arial" panose="020B0604020202020204" pitchFamily="34" charset="0"/>
              <a:cs typeface="Arial" panose="020B0604020202020204" pitchFamily="34" charset="0"/>
            </a:endParaRPr>
          </a:p>
        </p:txBody>
      </p:sp>
      <p:sp>
        <p:nvSpPr>
          <p:cNvPr id="7" name="Titel 3">
            <a:extLst>
              <a:ext uri="{FF2B5EF4-FFF2-40B4-BE49-F238E27FC236}">
                <a16:creationId xmlns="" xmlns:a16="http://schemas.microsoft.com/office/drawing/2014/main" id="{1B83C951-935D-D306-F0CF-6AB74FAA1AA9}"/>
              </a:ext>
            </a:extLst>
          </p:cNvPr>
          <p:cNvSpPr txBox="1">
            <a:spLocks/>
          </p:cNvSpPr>
          <p:nvPr/>
        </p:nvSpPr>
        <p:spPr>
          <a:xfrm>
            <a:off x="477407" y="277948"/>
            <a:ext cx="11112500" cy="6463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accent3">
                    <a:lumMod val="50000"/>
                  </a:schemeClr>
                </a:solidFill>
                <a:latin typeface="Arial" panose="020B0604020202020204" pitchFamily="34" charset="0"/>
                <a:cs typeface="Arial" panose="020B0604020202020204" pitchFamily="34" charset="0"/>
              </a:rPr>
              <a:t>How do we change T(z) = S(z) (1+z) T</a:t>
            </a:r>
            <a:r>
              <a:rPr lang="en-GB" sz="4000" baseline="-25000" dirty="0">
                <a:solidFill>
                  <a:schemeClr val="accent3">
                    <a:lumMod val="50000"/>
                  </a:schemeClr>
                </a:solidFill>
                <a:latin typeface="Arial" panose="020B0604020202020204" pitchFamily="34" charset="0"/>
                <a:cs typeface="Arial" panose="020B0604020202020204" pitchFamily="34" charset="0"/>
              </a:rPr>
              <a:t>0</a:t>
            </a:r>
            <a:endParaRPr lang="en-GB" sz="4000" dirty="0">
              <a:solidFill>
                <a:schemeClr val="accent3">
                  <a:lumMod val="50000"/>
                </a:schemeClr>
              </a:solidFill>
              <a:latin typeface="Arial" panose="020B0604020202020204" pitchFamily="34" charset="0"/>
              <a:cs typeface="Arial" panose="020B0604020202020204" pitchFamily="34" charset="0"/>
            </a:endParaRPr>
          </a:p>
        </p:txBody>
      </p:sp>
      <p:pic>
        <p:nvPicPr>
          <p:cNvPr id="9" name="Grafik 8">
            <a:extLst>
              <a:ext uri="{FF2B5EF4-FFF2-40B4-BE49-F238E27FC236}">
                <a16:creationId xmlns="" xmlns:a16="http://schemas.microsoft.com/office/drawing/2014/main" id="{40C9209D-FEEF-18DC-6C44-048E0C98F8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585" y="1204052"/>
            <a:ext cx="7162844" cy="5292839"/>
          </a:xfrm>
          <a:prstGeom prst="rect">
            <a:avLst/>
          </a:prstGeom>
        </p:spPr>
      </p:pic>
    </p:spTree>
    <p:extLst>
      <p:ext uri="{BB962C8B-B14F-4D97-AF65-F5344CB8AC3E}">
        <p14:creationId xmlns:p14="http://schemas.microsoft.com/office/powerpoint/2010/main" val="11289482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undefined"/>
          <p:cNvPicPr>
            <a:picLocks noChangeAspect="1" noChangeArrowheads="1"/>
          </p:cNvPicPr>
          <p:nvPr/>
        </p:nvPicPr>
        <p:blipFill rotWithShape="1">
          <a:blip r:embed="rId3">
            <a:extLst>
              <a:ext uri="{28A0092B-C50C-407E-A947-70E740481C1C}">
                <a14:useLocalDpi xmlns:a14="http://schemas.microsoft.com/office/drawing/2010/main" val="0"/>
              </a:ext>
            </a:extLst>
          </a:blip>
          <a:srcRect l="1516" t="17050" r="2536" b="6525"/>
          <a:stretch/>
        </p:blipFill>
        <p:spPr bwMode="auto">
          <a:xfrm>
            <a:off x="-57266" y="-49902"/>
            <a:ext cx="12274666" cy="69949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undefined"/>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14000"/>
                    </a14:imgEffect>
                    <a14:imgEffect>
                      <a14:brightnessContrast bright="-21000"/>
                    </a14:imgEffect>
                  </a14:imgLayer>
                </a14:imgProps>
              </a:ext>
              <a:ext uri="{28A0092B-C50C-407E-A947-70E740481C1C}">
                <a14:useLocalDpi xmlns:a14="http://schemas.microsoft.com/office/drawing/2010/main" val="0"/>
              </a:ext>
            </a:extLst>
          </a:blip>
          <a:srcRect l="1466" t="30426" r="2586" b="42725"/>
          <a:stretch/>
        </p:blipFill>
        <p:spPr bwMode="auto">
          <a:xfrm>
            <a:off x="-63616" y="1174750"/>
            <a:ext cx="12274666" cy="2457451"/>
          </a:xfrm>
          <a:prstGeom prst="rect">
            <a:avLst/>
          </a:prstGeom>
          <a:noFill/>
          <a:effectLst>
            <a:softEdge rad="355600"/>
          </a:effectLst>
          <a:extLst>
            <a:ext uri="{909E8E84-426E-40DD-AFC4-6F175D3DCCD1}">
              <a14:hiddenFill xmlns:a14="http://schemas.microsoft.com/office/drawing/2010/main">
                <a:solidFill>
                  <a:srgbClr val="FFFFFF"/>
                </a:solidFill>
              </a14:hiddenFill>
            </a:ext>
          </a:extLst>
        </p:spPr>
      </p:pic>
      <p:pic>
        <p:nvPicPr>
          <p:cNvPr id="5" name="Picture 2" descr="undefined"/>
          <p:cNvPicPr>
            <a:picLocks noChangeAspect="1" noChangeArrowheads="1"/>
          </p:cNvPicPr>
          <p:nvPr/>
        </p:nvPicPr>
        <p:blipFill rotWithShape="1">
          <a:blip r:embed="rId6">
            <a:extLst>
              <a:ext uri="{28A0092B-C50C-407E-A947-70E740481C1C}">
                <a14:useLocalDpi xmlns:a14="http://schemas.microsoft.com/office/drawing/2010/main" val="0"/>
              </a:ext>
            </a:extLst>
          </a:blip>
          <a:srcRect l="70093" t="92762" r="2536" b="-770"/>
          <a:stretch/>
        </p:blipFill>
        <p:spPr bwMode="auto">
          <a:xfrm rot="10800000">
            <a:off x="8879113" y="6502399"/>
            <a:ext cx="3501571" cy="732972"/>
          </a:xfrm>
          <a:prstGeom prst="rect">
            <a:avLst/>
          </a:prstGeom>
          <a:noFill/>
          <a:effectLst>
            <a:softEdge rad="139700"/>
          </a:effectLst>
          <a:extLst>
            <a:ext uri="{909E8E84-426E-40DD-AFC4-6F175D3DCCD1}">
              <a14:hiddenFill xmlns:a14="http://schemas.microsoft.com/office/drawing/2010/main">
                <a:solidFill>
                  <a:srgbClr val="FFFFFF"/>
                </a:solidFill>
              </a14:hiddenFill>
            </a:ext>
          </a:extLst>
        </p:spPr>
      </p:pic>
      <p:sp>
        <p:nvSpPr>
          <p:cNvPr id="8" name="Titel 3">
            <a:extLst>
              <a:ext uri="{FF2B5EF4-FFF2-40B4-BE49-F238E27FC236}">
                <a16:creationId xmlns:a16="http://schemas.microsoft.com/office/drawing/2014/main" xmlns="" id="{DD65F82B-70DD-D103-E832-BC76C2A67033}"/>
              </a:ext>
            </a:extLst>
          </p:cNvPr>
          <p:cNvSpPr txBox="1">
            <a:spLocks/>
          </p:cNvSpPr>
          <p:nvPr/>
        </p:nvSpPr>
        <p:spPr>
          <a:xfrm>
            <a:off x="431800" y="2012550"/>
            <a:ext cx="11423650" cy="840230"/>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dirty="0">
                <a:solidFill>
                  <a:schemeClr val="bg1"/>
                </a:solidFill>
                <a:latin typeface="Arial" panose="020B0604020202020204" pitchFamily="34" charset="0"/>
                <a:cs typeface="Arial" panose="020B0604020202020204" pitchFamily="34" charset="0"/>
              </a:rPr>
              <a:t>Summary of T(z) effect</a:t>
            </a:r>
          </a:p>
        </p:txBody>
      </p:sp>
    </p:spTree>
    <p:extLst>
      <p:ext uri="{BB962C8B-B14F-4D97-AF65-F5344CB8AC3E}">
        <p14:creationId xmlns:p14="http://schemas.microsoft.com/office/powerpoint/2010/main" val="31913812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Grafik 36"/>
          <p:cNvPicPr>
            <a:picLocks noChangeAspect="1"/>
          </p:cNvPicPr>
          <p:nvPr/>
        </p:nvPicPr>
        <p:blipFill>
          <a:blip r:embed="rId2"/>
          <a:stretch>
            <a:fillRect/>
          </a:stretch>
        </p:blipFill>
        <p:spPr>
          <a:xfrm>
            <a:off x="1307769" y="904406"/>
            <a:ext cx="7904600" cy="5440000"/>
          </a:xfrm>
          <a:prstGeom prst="rect">
            <a:avLst/>
          </a:prstGeom>
        </p:spPr>
      </p:pic>
      <p:sp>
        <p:nvSpPr>
          <p:cNvPr id="20" name="Untertitel 4">
            <a:extLst>
              <a:ext uri="{FF2B5EF4-FFF2-40B4-BE49-F238E27FC236}">
                <a16:creationId xmlns="" xmlns:a16="http://schemas.microsoft.com/office/drawing/2014/main" id="{E2753F7D-DFAF-D844-84AF-57085B090398}"/>
              </a:ext>
            </a:extLst>
          </p:cNvPr>
          <p:cNvSpPr txBox="1">
            <a:spLocks/>
          </p:cNvSpPr>
          <p:nvPr/>
        </p:nvSpPr>
        <p:spPr>
          <a:xfrm>
            <a:off x="-4079" y="2823560"/>
            <a:ext cx="1185233"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rgbClr val="5C7FB7"/>
                </a:solidFill>
                <a:latin typeface="Arial" panose="020B0604020202020204" pitchFamily="34" charset="0"/>
                <a:cs typeface="Arial" panose="020B0604020202020204" pitchFamily="34" charset="0"/>
              </a:rPr>
              <a:t>~3000 </a:t>
            </a:r>
            <a:endParaRPr lang="en-GB" dirty="0">
              <a:solidFill>
                <a:srgbClr val="5C7FB7"/>
              </a:solidFill>
              <a:latin typeface="Arial" panose="020B0604020202020204" pitchFamily="34" charset="0"/>
              <a:cs typeface="Arial" panose="020B0604020202020204" pitchFamily="34" charset="0"/>
            </a:endParaRPr>
          </a:p>
        </p:txBody>
      </p:sp>
      <p:cxnSp>
        <p:nvCxnSpPr>
          <p:cNvPr id="21" name="Gerade Verbindung mit Pfeil 20">
            <a:extLst>
              <a:ext uri="{FF2B5EF4-FFF2-40B4-BE49-F238E27FC236}">
                <a16:creationId xmlns="" xmlns:a16="http://schemas.microsoft.com/office/drawing/2014/main" id="{D5029F14-52ED-AFF1-6CBF-8508D5C2E6B7}"/>
              </a:ext>
            </a:extLst>
          </p:cNvPr>
          <p:cNvCxnSpPr>
            <a:cxnSpLocks/>
          </p:cNvCxnSpPr>
          <p:nvPr/>
        </p:nvCxnSpPr>
        <p:spPr>
          <a:xfrm flipH="1" flipV="1">
            <a:off x="1128346" y="927137"/>
            <a:ext cx="2168" cy="5418773"/>
          </a:xfrm>
          <a:prstGeom prst="straightConnector1">
            <a:avLst/>
          </a:prstGeom>
          <a:ln w="57150">
            <a:solidFill>
              <a:srgbClr val="5C7FB7"/>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 xmlns:a16="http://schemas.microsoft.com/office/drawing/2014/main" id="{0E0C0014-89E5-0D9E-E682-CDED3A123E41}"/>
              </a:ext>
            </a:extLst>
          </p:cNvPr>
          <p:cNvCxnSpPr>
            <a:cxnSpLocks/>
          </p:cNvCxnSpPr>
          <p:nvPr/>
        </p:nvCxnSpPr>
        <p:spPr>
          <a:xfrm>
            <a:off x="1027569" y="3031062"/>
            <a:ext cx="200221" cy="4864"/>
          </a:xfrm>
          <a:prstGeom prst="line">
            <a:avLst/>
          </a:prstGeom>
          <a:ln w="38100">
            <a:solidFill>
              <a:srgbClr val="5C7FB7"/>
            </a:solidFill>
          </a:ln>
        </p:spPr>
        <p:style>
          <a:lnRef idx="1">
            <a:schemeClr val="accent1"/>
          </a:lnRef>
          <a:fillRef idx="0">
            <a:schemeClr val="accent1"/>
          </a:fillRef>
          <a:effectRef idx="0">
            <a:schemeClr val="accent1"/>
          </a:effectRef>
          <a:fontRef idx="minor">
            <a:schemeClr val="tx1"/>
          </a:fontRef>
        </p:style>
      </p:cxnSp>
      <p:sp>
        <p:nvSpPr>
          <p:cNvPr id="23" name="Untertitel 4">
            <a:extLst>
              <a:ext uri="{FF2B5EF4-FFF2-40B4-BE49-F238E27FC236}">
                <a16:creationId xmlns="" xmlns:a16="http://schemas.microsoft.com/office/drawing/2014/main" id="{9F53FB36-55E7-5834-44C6-0DFD55AA96B2}"/>
              </a:ext>
            </a:extLst>
          </p:cNvPr>
          <p:cNvSpPr txBox="1">
            <a:spLocks/>
          </p:cNvSpPr>
          <p:nvPr/>
        </p:nvSpPr>
        <p:spPr>
          <a:xfrm>
            <a:off x="134620" y="5944900"/>
            <a:ext cx="1026494"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rgbClr val="5C7FB7"/>
                </a:solidFill>
                <a:latin typeface="Arial" panose="020B0604020202020204" pitchFamily="34" charset="0"/>
                <a:cs typeface="Arial" panose="020B0604020202020204" pitchFamily="34" charset="0"/>
              </a:rPr>
              <a:t>2.725</a:t>
            </a:r>
            <a:endParaRPr lang="en-GB" dirty="0">
              <a:solidFill>
                <a:srgbClr val="5C7FB7"/>
              </a:solidFill>
              <a:latin typeface="Arial" panose="020B0604020202020204" pitchFamily="34" charset="0"/>
              <a:cs typeface="Arial" panose="020B0604020202020204" pitchFamily="34" charset="0"/>
            </a:endParaRPr>
          </a:p>
        </p:txBody>
      </p:sp>
      <p:cxnSp>
        <p:nvCxnSpPr>
          <p:cNvPr id="24" name="Gerader Verbinder 23">
            <a:extLst>
              <a:ext uri="{FF2B5EF4-FFF2-40B4-BE49-F238E27FC236}">
                <a16:creationId xmlns="" xmlns:a16="http://schemas.microsoft.com/office/drawing/2014/main" id="{1EAFC686-0809-35A7-9FBB-8652C0D43EF2}"/>
              </a:ext>
            </a:extLst>
          </p:cNvPr>
          <p:cNvCxnSpPr>
            <a:cxnSpLocks/>
          </p:cNvCxnSpPr>
          <p:nvPr/>
        </p:nvCxnSpPr>
        <p:spPr>
          <a:xfrm>
            <a:off x="1028618" y="6139702"/>
            <a:ext cx="200221" cy="4864"/>
          </a:xfrm>
          <a:prstGeom prst="line">
            <a:avLst/>
          </a:prstGeom>
          <a:ln w="38100">
            <a:solidFill>
              <a:srgbClr val="5C7FB7"/>
            </a:solidFill>
          </a:ln>
        </p:spPr>
        <p:style>
          <a:lnRef idx="1">
            <a:schemeClr val="accent1"/>
          </a:lnRef>
          <a:fillRef idx="0">
            <a:schemeClr val="accent1"/>
          </a:fillRef>
          <a:effectRef idx="0">
            <a:schemeClr val="accent1"/>
          </a:effectRef>
          <a:fontRef idx="minor">
            <a:schemeClr val="tx1"/>
          </a:fontRef>
        </p:style>
      </p:cxnSp>
      <p:sp>
        <p:nvSpPr>
          <p:cNvPr id="25" name="Untertitel 4">
            <a:extLst>
              <a:ext uri="{FF2B5EF4-FFF2-40B4-BE49-F238E27FC236}">
                <a16:creationId xmlns="" xmlns:a16="http://schemas.microsoft.com/office/drawing/2014/main" id="{185E8BDC-8262-9720-CD9A-3533F1573E74}"/>
              </a:ext>
            </a:extLst>
          </p:cNvPr>
          <p:cNvSpPr txBox="1">
            <a:spLocks/>
          </p:cNvSpPr>
          <p:nvPr/>
        </p:nvSpPr>
        <p:spPr>
          <a:xfrm>
            <a:off x="189009" y="6366311"/>
            <a:ext cx="3235151"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solidFill>
                  <a:srgbClr val="5C7FB7"/>
                </a:solidFill>
                <a:latin typeface="Arial" panose="020B0604020202020204" pitchFamily="34" charset="0"/>
                <a:cs typeface="Arial" panose="020B0604020202020204" pitchFamily="34" charset="0"/>
              </a:rPr>
              <a:t>CMB Temperature [K]</a:t>
            </a:r>
          </a:p>
        </p:txBody>
      </p:sp>
      <p:pic>
        <p:nvPicPr>
          <p:cNvPr id="50" name="Picture 2" descr="alt=&quot;Cartoon with Earth in the lower left of the image, with a fan-shaped illustration showing different cosmological epochs observed as we look out into the Universe, including local group dwarf galaxies, large scle structure, reionization, and the CMB. Same illustration as above but without the legend and icons&quot;">
            <a:extLst>
              <a:ext uri="{FF2B5EF4-FFF2-40B4-BE49-F238E27FC236}">
                <a16:creationId xmlns="" xmlns:a16="http://schemas.microsoft.com/office/drawing/2014/main" id="{38ECB7A1-05F1-D853-9279-6975754DEA3A}"/>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artisticBlur radius="44"/>
                    </a14:imgEffect>
                  </a14:imgLayer>
                </a14:imgProps>
              </a:ext>
              <a:ext uri="{28A0092B-C50C-407E-A947-70E740481C1C}">
                <a14:useLocalDpi xmlns:a14="http://schemas.microsoft.com/office/drawing/2010/main" val="0"/>
              </a:ext>
            </a:extLst>
          </a:blip>
          <a:srcRect l="74618" t="4684" r="-8663" b="71742"/>
          <a:stretch/>
        </p:blipFill>
        <p:spPr bwMode="auto">
          <a:xfrm flipH="1">
            <a:off x="517203" y="1124924"/>
            <a:ext cx="2753993" cy="85303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46" name="Untertitel 4">
            <a:extLst>
              <a:ext uri="{FF2B5EF4-FFF2-40B4-BE49-F238E27FC236}">
                <a16:creationId xmlns="" xmlns:a16="http://schemas.microsoft.com/office/drawing/2014/main" id="{9A555CAC-44B5-D3B5-1B41-1C0CAD5CD31E}"/>
              </a:ext>
            </a:extLst>
          </p:cNvPr>
          <p:cNvSpPr txBox="1">
            <a:spLocks/>
          </p:cNvSpPr>
          <p:nvPr/>
        </p:nvSpPr>
        <p:spPr>
          <a:xfrm>
            <a:off x="6623482" y="6346132"/>
            <a:ext cx="3239486" cy="3416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b="0" i="0">
                <a:solidFill>
                  <a:srgbClr val="5C7FB7"/>
                </a:solidFill>
                <a:effectLst/>
                <a:latin typeface="arial" panose="020B0604020202020204" pitchFamily="34" charset="0"/>
              </a:rPr>
              <a:t>© Jessie Muir (modified)</a:t>
            </a:r>
            <a:endParaRPr lang="en-US" sz="1800">
              <a:solidFill>
                <a:srgbClr val="5C7FB7"/>
              </a:solidFill>
              <a:latin typeface="Arial" panose="020B0604020202020204" pitchFamily="34" charset="0"/>
              <a:cs typeface="Arial" panose="020B0604020202020204" pitchFamily="34" charset="0"/>
            </a:endParaRPr>
          </a:p>
        </p:txBody>
      </p:sp>
      <p:sp>
        <p:nvSpPr>
          <p:cNvPr id="53" name="Rechteck 52">
            <a:extLst>
              <a:ext uri="{FF2B5EF4-FFF2-40B4-BE49-F238E27FC236}">
                <a16:creationId xmlns="" xmlns:a16="http://schemas.microsoft.com/office/drawing/2014/main" id="{5FFF8774-9A68-D956-1B21-F6DE019898DA}"/>
              </a:ext>
            </a:extLst>
          </p:cNvPr>
          <p:cNvSpPr/>
          <p:nvPr/>
        </p:nvSpPr>
        <p:spPr>
          <a:xfrm>
            <a:off x="452986" y="1257277"/>
            <a:ext cx="805343" cy="8428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hteck 54">
            <a:extLst>
              <a:ext uri="{FF2B5EF4-FFF2-40B4-BE49-F238E27FC236}">
                <a16:creationId xmlns="" xmlns:a16="http://schemas.microsoft.com/office/drawing/2014/main" id="{9A7EDA1F-8CBE-79D8-D8F1-B5E101063E12}"/>
              </a:ext>
            </a:extLst>
          </p:cNvPr>
          <p:cNvSpPr/>
          <p:nvPr/>
        </p:nvSpPr>
        <p:spPr>
          <a:xfrm>
            <a:off x="9488016" y="1083220"/>
            <a:ext cx="2630351" cy="1015663"/>
          </a:xfrm>
          <a:prstGeom prst="rect">
            <a:avLst/>
          </a:prstGeom>
        </p:spPr>
        <p:txBody>
          <a:bodyPr wrap="square">
            <a:spAutoFit/>
          </a:bodyPr>
          <a:lstStyle/>
          <a:p>
            <a:r>
              <a:rPr lang="en-GB" sz="2000" dirty="0">
                <a:solidFill>
                  <a:schemeClr val="accent3">
                    <a:lumMod val="50000"/>
                  </a:schemeClr>
                </a:solidFill>
                <a:latin typeface="Arial" panose="020B0604020202020204" pitchFamily="34" charset="0"/>
                <a:cs typeface="Arial" panose="020B0604020202020204" pitchFamily="34" charset="0"/>
              </a:rPr>
              <a:t>Hofmann 2013    Nature Phys.</a:t>
            </a:r>
          </a:p>
          <a:p>
            <a:r>
              <a:rPr lang="en-GB" sz="2000" dirty="0">
                <a:solidFill>
                  <a:schemeClr val="accent3">
                    <a:lumMod val="50000"/>
                  </a:schemeClr>
                </a:solidFill>
                <a:latin typeface="Arial" panose="020B0604020202020204" pitchFamily="34" charset="0"/>
                <a:cs typeface="Arial" panose="020B0604020202020204" pitchFamily="34" charset="0"/>
              </a:rPr>
              <a:t>10.1038/nphys2793</a:t>
            </a:r>
          </a:p>
        </p:txBody>
      </p:sp>
      <mc:AlternateContent xmlns:mc="http://schemas.openxmlformats.org/markup-compatibility/2006" xmlns:p14="http://schemas.microsoft.com/office/powerpoint/2010/main">
        <mc:Choice Requires="p14">
          <p:contentPart p14:bwMode="auto" r:id="rId5">
            <p14:nvContentPartPr>
              <p14:cNvPr id="51" name="Freihand 50">
                <a:extLst>
                  <a:ext uri="{FF2B5EF4-FFF2-40B4-BE49-F238E27FC236}">
                    <a16:creationId xmlns="" xmlns:a16="http://schemas.microsoft.com/office/drawing/2014/main" id="{9420C472-A5A6-3CE4-DF16-E5C0CCA1A629}"/>
                  </a:ext>
                </a:extLst>
              </p14:cNvPr>
              <p14:cNvContentPartPr/>
              <p14:nvPr/>
            </p14:nvContentPartPr>
            <p14:xfrm>
              <a:off x="1594201" y="2226576"/>
              <a:ext cx="245880" cy="398880"/>
            </p14:xfrm>
          </p:contentPart>
        </mc:Choice>
        <mc:Fallback xmlns="">
          <p:pic>
            <p:nvPicPr>
              <p:cNvPr id="51" name="Freihand 50">
                <a:extLst>
                  <a:ext uri="{FF2B5EF4-FFF2-40B4-BE49-F238E27FC236}">
                    <a16:creationId xmlns:a16="http://schemas.microsoft.com/office/drawing/2014/main" id="{9420C472-A5A6-3CE4-DF16-E5C0CCA1A629}"/>
                  </a:ext>
                </a:extLst>
              </p:cNvPr>
              <p:cNvPicPr/>
              <p:nvPr/>
            </p:nvPicPr>
            <p:blipFill>
              <a:blip r:embed="rId6"/>
              <a:stretch>
                <a:fillRect/>
              </a:stretch>
            </p:blipFill>
            <p:spPr>
              <a:xfrm>
                <a:off x="1558201" y="2190576"/>
                <a:ext cx="317520" cy="470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2" name="Freihand 51">
                <a:extLst>
                  <a:ext uri="{FF2B5EF4-FFF2-40B4-BE49-F238E27FC236}">
                    <a16:creationId xmlns="" xmlns:a16="http://schemas.microsoft.com/office/drawing/2014/main" id="{13DD7134-3A14-03D9-56A8-A3B9174CFD02}"/>
                  </a:ext>
                </a:extLst>
              </p14:cNvPr>
              <p14:cNvContentPartPr/>
              <p14:nvPr/>
            </p14:nvContentPartPr>
            <p14:xfrm>
              <a:off x="1115761" y="1978176"/>
              <a:ext cx="677520" cy="477720"/>
            </p14:xfrm>
          </p:contentPart>
        </mc:Choice>
        <mc:Fallback xmlns="">
          <p:pic>
            <p:nvPicPr>
              <p:cNvPr id="52" name="Freihand 51">
                <a:extLst>
                  <a:ext uri="{FF2B5EF4-FFF2-40B4-BE49-F238E27FC236}">
                    <a16:creationId xmlns:a16="http://schemas.microsoft.com/office/drawing/2014/main" id="{13DD7134-3A14-03D9-56A8-A3B9174CFD02}"/>
                  </a:ext>
                </a:extLst>
              </p:cNvPr>
              <p:cNvPicPr/>
              <p:nvPr/>
            </p:nvPicPr>
            <p:blipFill>
              <a:blip r:embed="rId8"/>
              <a:stretch>
                <a:fillRect/>
              </a:stretch>
            </p:blipFill>
            <p:spPr>
              <a:xfrm>
                <a:off x="1079761" y="1942176"/>
                <a:ext cx="749160" cy="549360"/>
              </a:xfrm>
              <a:prstGeom prst="rect">
                <a:avLst/>
              </a:prstGeom>
            </p:spPr>
          </p:pic>
        </mc:Fallback>
      </mc:AlternateContent>
      <p:sp>
        <p:nvSpPr>
          <p:cNvPr id="33" name="Textfeld 32">
            <a:extLst>
              <a:ext uri="{FF2B5EF4-FFF2-40B4-BE49-F238E27FC236}">
                <a16:creationId xmlns="" xmlns:a16="http://schemas.microsoft.com/office/drawing/2014/main" id="{2AA57D4E-EACF-65D0-BB28-1199906C8CD2}"/>
              </a:ext>
            </a:extLst>
          </p:cNvPr>
          <p:cNvSpPr txBox="1"/>
          <p:nvPr/>
        </p:nvSpPr>
        <p:spPr>
          <a:xfrm>
            <a:off x="9352402" y="1043324"/>
            <a:ext cx="257453" cy="369332"/>
          </a:xfrm>
          <a:prstGeom prst="rect">
            <a:avLst/>
          </a:prstGeom>
          <a:noFill/>
        </p:spPr>
        <p:txBody>
          <a:bodyPr wrap="square">
            <a:spAutoFit/>
          </a:bodyPr>
          <a:lstStyle/>
          <a:p>
            <a:r>
              <a:rPr lang="en-GB" sz="2400" baseline="30000" dirty="0">
                <a:solidFill>
                  <a:schemeClr val="accent3">
                    <a:lumMod val="50000"/>
                  </a:schemeClr>
                </a:solidFill>
                <a:latin typeface="Arial" panose="020B0604020202020204" pitchFamily="34" charset="0"/>
                <a:cs typeface="Arial" panose="020B0604020202020204" pitchFamily="34" charset="0"/>
              </a:rPr>
              <a:t>1</a:t>
            </a:r>
            <a:r>
              <a:rPr lang="en-GB" sz="1800" dirty="0">
                <a:solidFill>
                  <a:schemeClr val="accent3">
                    <a:lumMod val="50000"/>
                  </a:schemeClr>
                </a:solidFill>
                <a:latin typeface="Arial" panose="020B0604020202020204" pitchFamily="34" charset="0"/>
                <a:cs typeface="Arial" panose="020B0604020202020204" pitchFamily="34" charset="0"/>
              </a:rPr>
              <a:t> </a:t>
            </a:r>
            <a:endParaRPr lang="en-GB" dirty="0"/>
          </a:p>
        </p:txBody>
      </p:sp>
      <p:sp>
        <p:nvSpPr>
          <p:cNvPr id="65" name="Titel 3">
            <a:extLst>
              <a:ext uri="{FF2B5EF4-FFF2-40B4-BE49-F238E27FC236}">
                <a16:creationId xmlns="" xmlns:a16="http://schemas.microsoft.com/office/drawing/2014/main" id="{9A42929C-E9FB-6C79-EBC1-A56ABAE0C862}"/>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a:solidFill>
                  <a:schemeClr val="accent3">
                    <a:lumMod val="50000"/>
                  </a:schemeClr>
                </a:solidFill>
                <a:latin typeface="Arial" panose="020B0604020202020204" pitchFamily="34" charset="0"/>
                <a:cs typeface="Arial" panose="020B0604020202020204" pitchFamily="34" charset="0"/>
              </a:rPr>
              <a:t>1</a:t>
            </a:r>
          </a:p>
        </p:txBody>
      </p:sp>
      <p:cxnSp>
        <p:nvCxnSpPr>
          <p:cNvPr id="9" name="Gerade Verbindung mit Pfeil 8">
            <a:extLst>
              <a:ext uri="{FF2B5EF4-FFF2-40B4-BE49-F238E27FC236}">
                <a16:creationId xmlns="" xmlns:a16="http://schemas.microsoft.com/office/drawing/2014/main" id="{7AEBC4FE-938E-C59D-76B6-E42C9186813F}"/>
              </a:ext>
            </a:extLst>
          </p:cNvPr>
          <p:cNvCxnSpPr>
            <a:cxnSpLocks/>
          </p:cNvCxnSpPr>
          <p:nvPr/>
        </p:nvCxnSpPr>
        <p:spPr>
          <a:xfrm flipH="1">
            <a:off x="1314159" y="678444"/>
            <a:ext cx="7846852" cy="0"/>
          </a:xfrm>
          <a:prstGeom prst="straightConnector1">
            <a:avLst/>
          </a:prstGeom>
          <a:ln w="57150">
            <a:solidFill>
              <a:srgbClr val="5C7FB7"/>
            </a:solidFill>
            <a:tailEnd type="triangle"/>
          </a:ln>
        </p:spPr>
        <p:style>
          <a:lnRef idx="1">
            <a:schemeClr val="accent1"/>
          </a:lnRef>
          <a:fillRef idx="0">
            <a:schemeClr val="accent1"/>
          </a:fillRef>
          <a:effectRef idx="0">
            <a:schemeClr val="accent1"/>
          </a:effectRef>
          <a:fontRef idx="minor">
            <a:schemeClr val="tx1"/>
          </a:fontRef>
        </p:style>
      </p:cxnSp>
      <p:sp>
        <p:nvSpPr>
          <p:cNvPr id="10" name="Untertitel 4">
            <a:extLst>
              <a:ext uri="{FF2B5EF4-FFF2-40B4-BE49-F238E27FC236}">
                <a16:creationId xmlns="" xmlns:a16="http://schemas.microsoft.com/office/drawing/2014/main" id="{6BFBCEC5-8008-4164-8A54-EF5DCDFEA7F3}"/>
              </a:ext>
            </a:extLst>
          </p:cNvPr>
          <p:cNvSpPr txBox="1">
            <a:spLocks/>
          </p:cNvSpPr>
          <p:nvPr/>
        </p:nvSpPr>
        <p:spPr>
          <a:xfrm>
            <a:off x="9360536" y="483842"/>
            <a:ext cx="2056764"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solidFill>
                  <a:srgbClr val="5C7FB7"/>
                </a:solidFill>
                <a:latin typeface="Arial" panose="020B0604020202020204" pitchFamily="34" charset="0"/>
                <a:cs typeface="Arial" panose="020B0604020202020204" pitchFamily="34" charset="0"/>
              </a:rPr>
              <a:t>redshift [z]</a:t>
            </a:r>
          </a:p>
        </p:txBody>
      </p:sp>
      <p:cxnSp>
        <p:nvCxnSpPr>
          <p:cNvPr id="11" name="Gerader Verbinder 10">
            <a:extLst>
              <a:ext uri="{FF2B5EF4-FFF2-40B4-BE49-F238E27FC236}">
                <a16:creationId xmlns="" xmlns:a16="http://schemas.microsoft.com/office/drawing/2014/main" id="{F3DAEB97-3781-28B2-0164-3FB482DD9F24}"/>
              </a:ext>
            </a:extLst>
          </p:cNvPr>
          <p:cNvCxnSpPr>
            <a:cxnSpLocks/>
          </p:cNvCxnSpPr>
          <p:nvPr/>
        </p:nvCxnSpPr>
        <p:spPr>
          <a:xfrm>
            <a:off x="9148893" y="612219"/>
            <a:ext cx="0" cy="167978"/>
          </a:xfrm>
          <a:prstGeom prst="line">
            <a:avLst/>
          </a:prstGeom>
          <a:ln w="38100">
            <a:solidFill>
              <a:srgbClr val="5C7FB7"/>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 xmlns:a16="http://schemas.microsoft.com/office/drawing/2014/main" id="{B1167705-177F-748D-8A5E-5E10075EFF49}"/>
              </a:ext>
            </a:extLst>
          </p:cNvPr>
          <p:cNvCxnSpPr>
            <a:cxnSpLocks/>
          </p:cNvCxnSpPr>
          <p:nvPr/>
        </p:nvCxnSpPr>
        <p:spPr>
          <a:xfrm>
            <a:off x="7702526" y="603538"/>
            <a:ext cx="0" cy="167978"/>
          </a:xfrm>
          <a:prstGeom prst="line">
            <a:avLst/>
          </a:prstGeom>
          <a:ln w="38100">
            <a:solidFill>
              <a:srgbClr val="5C7FB7"/>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 xmlns:a16="http://schemas.microsoft.com/office/drawing/2014/main" id="{F2DFFE44-5842-CDE4-7BD2-AE4177518F1A}"/>
              </a:ext>
            </a:extLst>
          </p:cNvPr>
          <p:cNvCxnSpPr/>
          <p:nvPr/>
        </p:nvCxnSpPr>
        <p:spPr>
          <a:xfrm>
            <a:off x="5009754" y="594356"/>
            <a:ext cx="0" cy="167978"/>
          </a:xfrm>
          <a:prstGeom prst="line">
            <a:avLst/>
          </a:prstGeom>
          <a:ln w="38100">
            <a:solidFill>
              <a:srgbClr val="5C7FB7"/>
            </a:solidFill>
          </a:ln>
        </p:spPr>
        <p:style>
          <a:lnRef idx="1">
            <a:schemeClr val="accent1"/>
          </a:lnRef>
          <a:fillRef idx="0">
            <a:schemeClr val="accent1"/>
          </a:fillRef>
          <a:effectRef idx="0">
            <a:schemeClr val="accent1"/>
          </a:effectRef>
          <a:fontRef idx="minor">
            <a:schemeClr val="tx1"/>
          </a:fontRef>
        </p:style>
      </p:cxnSp>
      <p:sp>
        <p:nvSpPr>
          <p:cNvPr id="15" name="Untertitel 4">
            <a:extLst>
              <a:ext uri="{FF2B5EF4-FFF2-40B4-BE49-F238E27FC236}">
                <a16:creationId xmlns="" xmlns:a16="http://schemas.microsoft.com/office/drawing/2014/main" id="{2D1954A1-5608-5B45-3580-4A3F7C669A84}"/>
              </a:ext>
            </a:extLst>
          </p:cNvPr>
          <p:cNvSpPr txBox="1">
            <a:spLocks/>
          </p:cNvSpPr>
          <p:nvPr/>
        </p:nvSpPr>
        <p:spPr>
          <a:xfrm>
            <a:off x="8973921" y="151960"/>
            <a:ext cx="838587"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rgbClr val="5C7FB7"/>
                </a:solidFill>
                <a:latin typeface="Arial" panose="020B0604020202020204" pitchFamily="34" charset="0"/>
                <a:cs typeface="Arial" panose="020B0604020202020204" pitchFamily="34" charset="0"/>
              </a:rPr>
              <a:t>0</a:t>
            </a:r>
            <a:endParaRPr lang="en-GB" dirty="0">
              <a:solidFill>
                <a:srgbClr val="5C7FB7"/>
              </a:solidFill>
              <a:latin typeface="Arial" panose="020B0604020202020204" pitchFamily="34" charset="0"/>
              <a:cs typeface="Arial" panose="020B0604020202020204" pitchFamily="34" charset="0"/>
            </a:endParaRPr>
          </a:p>
        </p:txBody>
      </p:sp>
      <p:sp>
        <p:nvSpPr>
          <p:cNvPr id="16" name="Untertitel 4">
            <a:extLst>
              <a:ext uri="{FF2B5EF4-FFF2-40B4-BE49-F238E27FC236}">
                <a16:creationId xmlns="" xmlns:a16="http://schemas.microsoft.com/office/drawing/2014/main" id="{90765755-D5A8-7362-F1F5-386B0F2F6A79}"/>
              </a:ext>
            </a:extLst>
          </p:cNvPr>
          <p:cNvSpPr txBox="1">
            <a:spLocks/>
          </p:cNvSpPr>
          <p:nvPr/>
        </p:nvSpPr>
        <p:spPr>
          <a:xfrm>
            <a:off x="1153206" y="63328"/>
            <a:ext cx="1112507" cy="6463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4000" dirty="0">
                <a:solidFill>
                  <a:srgbClr val="5C7FB7"/>
                </a:solidFill>
                <a:latin typeface="Arial" panose="020B0604020202020204" pitchFamily="34" charset="0"/>
                <a:cs typeface="Arial" panose="020B0604020202020204" pitchFamily="34" charset="0"/>
              </a:rPr>
              <a:t>∞</a:t>
            </a:r>
            <a:endParaRPr lang="en-GB" sz="4000" dirty="0">
              <a:solidFill>
                <a:srgbClr val="5C7FB7"/>
              </a:solidFill>
              <a:latin typeface="Arial" panose="020B0604020202020204" pitchFamily="34" charset="0"/>
              <a:cs typeface="Arial" panose="020B0604020202020204" pitchFamily="34" charset="0"/>
            </a:endParaRPr>
          </a:p>
        </p:txBody>
      </p:sp>
      <p:sp>
        <p:nvSpPr>
          <p:cNvPr id="17" name="Untertitel 4">
            <a:extLst>
              <a:ext uri="{FF2B5EF4-FFF2-40B4-BE49-F238E27FC236}">
                <a16:creationId xmlns="" xmlns:a16="http://schemas.microsoft.com/office/drawing/2014/main" id="{263B4C67-E1FF-486F-9761-53E49FD5149F}"/>
              </a:ext>
            </a:extLst>
          </p:cNvPr>
          <p:cNvSpPr txBox="1">
            <a:spLocks/>
          </p:cNvSpPr>
          <p:nvPr/>
        </p:nvSpPr>
        <p:spPr>
          <a:xfrm>
            <a:off x="7514092" y="157268"/>
            <a:ext cx="764404"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rgbClr val="5C7FB7"/>
                </a:solidFill>
                <a:latin typeface="Arial" panose="020B0604020202020204" pitchFamily="34" charset="0"/>
                <a:cs typeface="Arial" panose="020B0604020202020204" pitchFamily="34" charset="0"/>
              </a:rPr>
              <a:t>1</a:t>
            </a:r>
            <a:endParaRPr lang="en-GB" dirty="0">
              <a:solidFill>
                <a:srgbClr val="5C7FB7"/>
              </a:solidFill>
              <a:latin typeface="Arial" panose="020B0604020202020204" pitchFamily="34" charset="0"/>
              <a:cs typeface="Arial" panose="020B0604020202020204" pitchFamily="34" charset="0"/>
            </a:endParaRPr>
          </a:p>
        </p:txBody>
      </p:sp>
      <p:sp>
        <p:nvSpPr>
          <p:cNvPr id="18" name="Untertitel 4">
            <a:extLst>
              <a:ext uri="{FF2B5EF4-FFF2-40B4-BE49-F238E27FC236}">
                <a16:creationId xmlns="" xmlns:a16="http://schemas.microsoft.com/office/drawing/2014/main" id="{1F6829DD-3557-53B3-D399-0E9A05C30669}"/>
              </a:ext>
            </a:extLst>
          </p:cNvPr>
          <p:cNvSpPr txBox="1">
            <a:spLocks/>
          </p:cNvSpPr>
          <p:nvPr/>
        </p:nvSpPr>
        <p:spPr>
          <a:xfrm>
            <a:off x="4549655" y="157503"/>
            <a:ext cx="1185233"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rgbClr val="5C7FB7"/>
                </a:solidFill>
                <a:latin typeface="Arial" panose="020B0604020202020204" pitchFamily="34" charset="0"/>
                <a:cs typeface="Arial" panose="020B0604020202020204" pitchFamily="34" charset="0"/>
              </a:rPr>
              <a:t>1089 </a:t>
            </a:r>
            <a:endParaRPr lang="en-GB" dirty="0">
              <a:solidFill>
                <a:srgbClr val="5C7FB7"/>
              </a:solidFill>
              <a:latin typeface="Arial" panose="020B0604020202020204" pitchFamily="34" charset="0"/>
              <a:cs typeface="Arial" panose="020B0604020202020204" pitchFamily="34" charset="0"/>
            </a:endParaRPr>
          </a:p>
        </p:txBody>
      </p:sp>
      <p:pic>
        <p:nvPicPr>
          <p:cNvPr id="27" name="Grafik 26">
            <a:extLst>
              <a:ext uri="{FF2B5EF4-FFF2-40B4-BE49-F238E27FC236}">
                <a16:creationId xmlns="" xmlns:a16="http://schemas.microsoft.com/office/drawing/2014/main" id="{82DE31F8-DEAA-0026-73FF-0B172DC274AA}"/>
              </a:ext>
            </a:extLst>
          </p:cNvPr>
          <p:cNvPicPr>
            <a:picLocks noChangeAspect="1"/>
          </p:cNvPicPr>
          <p:nvPr/>
        </p:nvPicPr>
        <p:blipFill>
          <a:blip r:embed="rId9"/>
          <a:stretch>
            <a:fillRect/>
          </a:stretch>
        </p:blipFill>
        <p:spPr>
          <a:xfrm rot="18976160">
            <a:off x="1005302" y="1766372"/>
            <a:ext cx="4139366" cy="1575940"/>
          </a:xfrm>
          <a:prstGeom prst="rect">
            <a:avLst/>
          </a:prstGeom>
        </p:spPr>
      </p:pic>
      <p:cxnSp>
        <p:nvCxnSpPr>
          <p:cNvPr id="28" name="Gerader Verbinder 27">
            <a:extLst>
              <a:ext uri="{FF2B5EF4-FFF2-40B4-BE49-F238E27FC236}">
                <a16:creationId xmlns="" xmlns:a16="http://schemas.microsoft.com/office/drawing/2014/main" id="{400A2644-E5A9-4259-2AE9-E16D7EB19AC0}"/>
              </a:ext>
            </a:extLst>
          </p:cNvPr>
          <p:cNvCxnSpPr/>
          <p:nvPr/>
        </p:nvCxnSpPr>
        <p:spPr>
          <a:xfrm>
            <a:off x="2789199" y="594356"/>
            <a:ext cx="0" cy="167978"/>
          </a:xfrm>
          <a:prstGeom prst="line">
            <a:avLst/>
          </a:prstGeom>
          <a:ln w="38100">
            <a:solidFill>
              <a:srgbClr val="5C7FB7"/>
            </a:solidFill>
          </a:ln>
        </p:spPr>
        <p:style>
          <a:lnRef idx="1">
            <a:schemeClr val="accent1"/>
          </a:lnRef>
          <a:fillRef idx="0">
            <a:schemeClr val="accent1"/>
          </a:fillRef>
          <a:effectRef idx="0">
            <a:schemeClr val="accent1"/>
          </a:effectRef>
          <a:fontRef idx="minor">
            <a:schemeClr val="tx1"/>
          </a:fontRef>
        </p:style>
      </p:cxnSp>
      <p:sp>
        <p:nvSpPr>
          <p:cNvPr id="29" name="Untertitel 4">
            <a:extLst>
              <a:ext uri="{FF2B5EF4-FFF2-40B4-BE49-F238E27FC236}">
                <a16:creationId xmlns="" xmlns:a16="http://schemas.microsoft.com/office/drawing/2014/main" id="{0A78EFD3-F2B2-8AEA-6FD1-B4C1CE19630A}"/>
              </a:ext>
            </a:extLst>
          </p:cNvPr>
          <p:cNvSpPr txBox="1">
            <a:spLocks/>
          </p:cNvSpPr>
          <p:nvPr/>
        </p:nvSpPr>
        <p:spPr>
          <a:xfrm rot="18764598">
            <a:off x="1775152" y="2055052"/>
            <a:ext cx="1872162" cy="4801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2800" dirty="0">
                <a:latin typeface="Arial" panose="020B0604020202020204" pitchFamily="34" charset="0"/>
                <a:cs typeface="Arial" panose="020B0604020202020204" pitchFamily="34" charset="0"/>
              </a:rPr>
              <a:t>SU(2)</a:t>
            </a:r>
            <a:r>
              <a:rPr lang="de-DE" sz="2800" baseline="-25000" dirty="0">
                <a:latin typeface="Arial" panose="020B0604020202020204" pitchFamily="34" charset="0"/>
                <a:cs typeface="Arial" panose="020B0604020202020204" pitchFamily="34" charset="0"/>
              </a:rPr>
              <a:t>CMB</a:t>
            </a:r>
            <a:endParaRPr lang="en-GB" sz="2800" baseline="-25000" dirty="0">
              <a:latin typeface="Arial" panose="020B0604020202020204" pitchFamily="34" charset="0"/>
              <a:cs typeface="Arial" panose="020B0604020202020204" pitchFamily="34" charset="0"/>
            </a:endParaRPr>
          </a:p>
        </p:txBody>
      </p:sp>
      <p:sp>
        <p:nvSpPr>
          <p:cNvPr id="30" name="Untertitel 4">
            <a:extLst>
              <a:ext uri="{FF2B5EF4-FFF2-40B4-BE49-F238E27FC236}">
                <a16:creationId xmlns="" xmlns:a16="http://schemas.microsoft.com/office/drawing/2014/main" id="{DE3F8E6D-0840-48D6-816C-B0649F8E3325}"/>
              </a:ext>
            </a:extLst>
          </p:cNvPr>
          <p:cNvSpPr txBox="1">
            <a:spLocks/>
          </p:cNvSpPr>
          <p:nvPr/>
        </p:nvSpPr>
        <p:spPr>
          <a:xfrm>
            <a:off x="2371190" y="151960"/>
            <a:ext cx="1185233"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rgbClr val="5C7FB7"/>
                </a:solidFill>
                <a:latin typeface="Arial" panose="020B0604020202020204" pitchFamily="34" charset="0"/>
                <a:cs typeface="Arial" panose="020B0604020202020204" pitchFamily="34" charset="0"/>
              </a:rPr>
              <a:t>1751 </a:t>
            </a:r>
            <a:endParaRPr lang="en-GB" dirty="0">
              <a:solidFill>
                <a:srgbClr val="5C7FB7"/>
              </a:solidFill>
              <a:latin typeface="Arial" panose="020B0604020202020204" pitchFamily="34" charset="0"/>
              <a:cs typeface="Arial" panose="020B0604020202020204" pitchFamily="34" charset="0"/>
            </a:endParaRPr>
          </a:p>
        </p:txBody>
      </p:sp>
      <p:pic>
        <p:nvPicPr>
          <p:cNvPr id="3" name="Grafik 2">
            <a:extLst>
              <a:ext uri="{FF2B5EF4-FFF2-40B4-BE49-F238E27FC236}">
                <a16:creationId xmlns="" xmlns:a16="http://schemas.microsoft.com/office/drawing/2014/main" id="{70BB5F27-1FE5-5F8D-7B60-C4BB007B307D}"/>
              </a:ext>
            </a:extLst>
          </p:cNvPr>
          <p:cNvPicPr>
            <a:picLocks noChangeAspect="1"/>
          </p:cNvPicPr>
          <p:nvPr/>
        </p:nvPicPr>
        <p:blipFill>
          <a:blip r:embed="rId9"/>
          <a:stretch>
            <a:fillRect/>
          </a:stretch>
        </p:blipFill>
        <p:spPr>
          <a:xfrm rot="18899607">
            <a:off x="718845" y="2345920"/>
            <a:ext cx="5719285" cy="1575940"/>
          </a:xfrm>
          <a:prstGeom prst="rect">
            <a:avLst/>
          </a:prstGeom>
        </p:spPr>
      </p:pic>
      <p:sp>
        <p:nvSpPr>
          <p:cNvPr id="26" name="Untertitel 4">
            <a:extLst>
              <a:ext uri="{FF2B5EF4-FFF2-40B4-BE49-F238E27FC236}">
                <a16:creationId xmlns="" xmlns:a16="http://schemas.microsoft.com/office/drawing/2014/main" id="{74565DA6-A09B-850C-216D-804CA51A5E55}"/>
              </a:ext>
            </a:extLst>
          </p:cNvPr>
          <p:cNvSpPr txBox="1">
            <a:spLocks/>
          </p:cNvSpPr>
          <p:nvPr/>
        </p:nvSpPr>
        <p:spPr>
          <a:xfrm rot="18897728">
            <a:off x="4160007" y="1597455"/>
            <a:ext cx="1241980" cy="4801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l-GR" sz="2800" dirty="0">
                <a:latin typeface="Arial" panose="020B0604020202020204" pitchFamily="34" charset="0"/>
                <a:cs typeface="Arial" panose="020B0604020202020204" pitchFamily="34" charset="0"/>
              </a:rPr>
              <a:t>Λ</a:t>
            </a:r>
            <a:r>
              <a:rPr lang="de-DE" sz="2800" dirty="0">
                <a:latin typeface="Arial" panose="020B0604020202020204" pitchFamily="34" charset="0"/>
                <a:cs typeface="Arial" panose="020B0604020202020204" pitchFamily="34" charset="0"/>
              </a:rPr>
              <a:t>CDM</a:t>
            </a:r>
            <a:endParaRPr lang="en-GB" sz="2800" dirty="0">
              <a:latin typeface="Arial" panose="020B0604020202020204" pitchFamily="34" charset="0"/>
              <a:cs typeface="Arial" panose="020B0604020202020204" pitchFamily="34" charset="0"/>
            </a:endParaRPr>
          </a:p>
        </p:txBody>
      </p:sp>
      <p:sp>
        <p:nvSpPr>
          <p:cNvPr id="54" name="Untertitel 4">
            <a:extLst>
              <a:ext uri="{FF2B5EF4-FFF2-40B4-BE49-F238E27FC236}">
                <a16:creationId xmlns="" xmlns:a16="http://schemas.microsoft.com/office/drawing/2014/main" id="{86198C74-DEDB-AEAB-4FDD-6F43076D4E69}"/>
              </a:ext>
            </a:extLst>
          </p:cNvPr>
          <p:cNvSpPr txBox="1">
            <a:spLocks/>
          </p:cNvSpPr>
          <p:nvPr/>
        </p:nvSpPr>
        <p:spPr>
          <a:xfrm>
            <a:off x="54664" y="1324571"/>
            <a:ext cx="3420878" cy="5355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3200" dirty="0">
                <a:latin typeface="Arial" panose="020B0604020202020204" pitchFamily="34" charset="0"/>
                <a:cs typeface="Arial" panose="020B0604020202020204" pitchFamily="34" charset="0"/>
              </a:rPr>
              <a:t>SU(2) Postulate</a:t>
            </a:r>
            <a:r>
              <a:rPr lang="de-DE" sz="3200" baseline="30000" dirty="0">
                <a:latin typeface="Arial" panose="020B0604020202020204" pitchFamily="34" charset="0"/>
                <a:cs typeface="Arial" panose="020B0604020202020204" pitchFamily="34" charset="0"/>
              </a:rPr>
              <a:t>1</a:t>
            </a:r>
            <a:endParaRPr lang="en-GB" sz="3200" baseline="30000" dirty="0">
              <a:latin typeface="Arial" panose="020B0604020202020204" pitchFamily="34" charset="0"/>
              <a:cs typeface="Arial" panose="020B0604020202020204" pitchFamily="34" charset="0"/>
            </a:endParaRPr>
          </a:p>
        </p:txBody>
      </p:sp>
      <p:sp>
        <p:nvSpPr>
          <p:cNvPr id="31" name="Geschweifte Klammer links 30">
            <a:extLst>
              <a:ext uri="{FF2B5EF4-FFF2-40B4-BE49-F238E27FC236}">
                <a16:creationId xmlns="" xmlns:a16="http://schemas.microsoft.com/office/drawing/2014/main" id="{CF35A3DB-EC45-BE98-3717-361A25D8C22F}"/>
              </a:ext>
            </a:extLst>
          </p:cNvPr>
          <p:cNvSpPr/>
          <p:nvPr/>
        </p:nvSpPr>
        <p:spPr>
          <a:xfrm>
            <a:off x="1357482" y="2858765"/>
            <a:ext cx="287337" cy="2256248"/>
          </a:xfrm>
          <a:prstGeom prst="leftBrace">
            <a:avLst>
              <a:gd name="adj1" fmla="val 48242"/>
              <a:gd name="adj2" fmla="val 7784"/>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 name="Rechteck: abgerundete Ecken 4">
            <a:extLst>
              <a:ext uri="{FF2B5EF4-FFF2-40B4-BE49-F238E27FC236}">
                <a16:creationId xmlns="" xmlns:a16="http://schemas.microsoft.com/office/drawing/2014/main" id="{4ED7DCC0-7E60-1E75-E58D-8AC02B0AAAD6}"/>
              </a:ext>
            </a:extLst>
          </p:cNvPr>
          <p:cNvSpPr/>
          <p:nvPr/>
        </p:nvSpPr>
        <p:spPr>
          <a:xfrm>
            <a:off x="7683100" y="2208760"/>
            <a:ext cx="2985206" cy="776999"/>
          </a:xfrm>
          <a:prstGeom prst="roundRect">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el 3">
            <a:extLst>
              <a:ext uri="{FF2B5EF4-FFF2-40B4-BE49-F238E27FC236}">
                <a16:creationId xmlns="" xmlns:a16="http://schemas.microsoft.com/office/drawing/2014/main" id="{3A119FF7-2DFC-3855-0051-A992C81E86FA}"/>
              </a:ext>
            </a:extLst>
          </p:cNvPr>
          <p:cNvSpPr txBox="1">
            <a:spLocks/>
          </p:cNvSpPr>
          <p:nvPr/>
        </p:nvSpPr>
        <p:spPr>
          <a:xfrm>
            <a:off x="7812792" y="2312579"/>
            <a:ext cx="2985206" cy="535531"/>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3">
                    <a:lumMod val="50000"/>
                  </a:schemeClr>
                </a:solidFill>
                <a:latin typeface="Arial" panose="020B0604020202020204" pitchFamily="34" charset="0"/>
                <a:cs typeface="Arial" panose="020B0604020202020204" pitchFamily="34" charset="0"/>
              </a:rPr>
              <a:t>Changed T(z)</a:t>
            </a:r>
          </a:p>
        </p:txBody>
      </p:sp>
      <p:cxnSp>
        <p:nvCxnSpPr>
          <p:cNvPr id="4" name="Gerader Verbinder 3"/>
          <p:cNvCxnSpPr/>
          <p:nvPr/>
        </p:nvCxnSpPr>
        <p:spPr>
          <a:xfrm flipH="1" flipV="1">
            <a:off x="4886829" y="2848110"/>
            <a:ext cx="4142871" cy="330316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Gerader Verbinder 39"/>
          <p:cNvCxnSpPr/>
          <p:nvPr/>
        </p:nvCxnSpPr>
        <p:spPr>
          <a:xfrm flipH="1" flipV="1">
            <a:off x="2789199" y="2944800"/>
            <a:ext cx="6240501" cy="320647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Ellipse 31"/>
          <p:cNvSpPr/>
          <p:nvPr/>
        </p:nvSpPr>
        <p:spPr>
          <a:xfrm>
            <a:off x="4792930" y="2760382"/>
            <a:ext cx="138113"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Ellipse 43"/>
          <p:cNvSpPr/>
          <p:nvPr/>
        </p:nvSpPr>
        <p:spPr>
          <a:xfrm>
            <a:off x="2701380" y="2855482"/>
            <a:ext cx="138113"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Ellipse 44"/>
          <p:cNvSpPr/>
          <p:nvPr/>
        </p:nvSpPr>
        <p:spPr>
          <a:xfrm>
            <a:off x="8960354" y="6078090"/>
            <a:ext cx="138113"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18059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4" grpId="0" animBg="1"/>
      <p:bldP spid="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rafik 53"/>
          <p:cNvPicPr>
            <a:picLocks noChangeAspect="1"/>
          </p:cNvPicPr>
          <p:nvPr/>
        </p:nvPicPr>
        <p:blipFill>
          <a:blip r:embed="rId2"/>
          <a:stretch>
            <a:fillRect/>
          </a:stretch>
        </p:blipFill>
        <p:spPr>
          <a:xfrm>
            <a:off x="1307769" y="904406"/>
            <a:ext cx="7904600" cy="5440000"/>
          </a:xfrm>
          <a:prstGeom prst="rect">
            <a:avLst/>
          </a:prstGeom>
        </p:spPr>
      </p:pic>
      <p:sp>
        <p:nvSpPr>
          <p:cNvPr id="46" name="Untertitel 4">
            <a:extLst>
              <a:ext uri="{FF2B5EF4-FFF2-40B4-BE49-F238E27FC236}">
                <a16:creationId xmlns="" xmlns:a16="http://schemas.microsoft.com/office/drawing/2014/main" id="{9A555CAC-44B5-D3B5-1B41-1C0CAD5CD31E}"/>
              </a:ext>
            </a:extLst>
          </p:cNvPr>
          <p:cNvSpPr txBox="1">
            <a:spLocks/>
          </p:cNvSpPr>
          <p:nvPr/>
        </p:nvSpPr>
        <p:spPr>
          <a:xfrm>
            <a:off x="6623482" y="6346132"/>
            <a:ext cx="3239486" cy="3416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b="0" i="0">
                <a:solidFill>
                  <a:srgbClr val="5C7FB7"/>
                </a:solidFill>
                <a:effectLst/>
                <a:latin typeface="arial" panose="020B0604020202020204" pitchFamily="34" charset="0"/>
              </a:rPr>
              <a:t>© Jessie Muir (modified)</a:t>
            </a:r>
            <a:endParaRPr lang="en-US" sz="1800">
              <a:solidFill>
                <a:srgbClr val="5C7FB7"/>
              </a:solidFill>
              <a:latin typeface="Arial" panose="020B0604020202020204" pitchFamily="34" charset="0"/>
              <a:cs typeface="Arial" panose="020B0604020202020204" pitchFamily="34" charset="0"/>
            </a:endParaRPr>
          </a:p>
        </p:txBody>
      </p:sp>
      <p:cxnSp>
        <p:nvCxnSpPr>
          <p:cNvPr id="4" name="Gerade Verbindung mit Pfeil 3">
            <a:extLst>
              <a:ext uri="{FF2B5EF4-FFF2-40B4-BE49-F238E27FC236}">
                <a16:creationId xmlns="" xmlns:a16="http://schemas.microsoft.com/office/drawing/2014/main" id="{6D60BD67-0DC7-FFEE-E964-8EA276209CE1}"/>
              </a:ext>
            </a:extLst>
          </p:cNvPr>
          <p:cNvCxnSpPr>
            <a:cxnSpLocks/>
          </p:cNvCxnSpPr>
          <p:nvPr/>
        </p:nvCxnSpPr>
        <p:spPr>
          <a:xfrm flipH="1">
            <a:off x="1314159" y="678444"/>
            <a:ext cx="7846852" cy="0"/>
          </a:xfrm>
          <a:prstGeom prst="straightConnector1">
            <a:avLst/>
          </a:prstGeom>
          <a:ln w="57150">
            <a:solidFill>
              <a:srgbClr val="5C7FB7"/>
            </a:solidFill>
            <a:tailEnd type="triangle"/>
          </a:ln>
        </p:spPr>
        <p:style>
          <a:lnRef idx="1">
            <a:schemeClr val="accent1"/>
          </a:lnRef>
          <a:fillRef idx="0">
            <a:schemeClr val="accent1"/>
          </a:fillRef>
          <a:effectRef idx="0">
            <a:schemeClr val="accent1"/>
          </a:effectRef>
          <a:fontRef idx="minor">
            <a:schemeClr val="tx1"/>
          </a:fontRef>
        </p:style>
      </p:cxnSp>
      <p:sp>
        <p:nvSpPr>
          <p:cNvPr id="5" name="Untertitel 4">
            <a:extLst>
              <a:ext uri="{FF2B5EF4-FFF2-40B4-BE49-F238E27FC236}">
                <a16:creationId xmlns="" xmlns:a16="http://schemas.microsoft.com/office/drawing/2014/main" id="{D8F7869F-89DC-5793-E984-B7046D56FB57}"/>
              </a:ext>
            </a:extLst>
          </p:cNvPr>
          <p:cNvSpPr txBox="1">
            <a:spLocks/>
          </p:cNvSpPr>
          <p:nvPr/>
        </p:nvSpPr>
        <p:spPr>
          <a:xfrm>
            <a:off x="9360536" y="483842"/>
            <a:ext cx="2056764"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solidFill>
                  <a:srgbClr val="5C7FB7"/>
                </a:solidFill>
                <a:latin typeface="Arial" panose="020B0604020202020204" pitchFamily="34" charset="0"/>
                <a:cs typeface="Arial" panose="020B0604020202020204" pitchFamily="34" charset="0"/>
              </a:rPr>
              <a:t>redshift [z]</a:t>
            </a:r>
          </a:p>
        </p:txBody>
      </p:sp>
      <p:cxnSp>
        <p:nvCxnSpPr>
          <p:cNvPr id="10" name="Gerader Verbinder 9">
            <a:extLst>
              <a:ext uri="{FF2B5EF4-FFF2-40B4-BE49-F238E27FC236}">
                <a16:creationId xmlns="" xmlns:a16="http://schemas.microsoft.com/office/drawing/2014/main" id="{91FDB410-1F88-6C54-0962-0DD87DF661C7}"/>
              </a:ext>
            </a:extLst>
          </p:cNvPr>
          <p:cNvCxnSpPr>
            <a:cxnSpLocks/>
          </p:cNvCxnSpPr>
          <p:nvPr/>
        </p:nvCxnSpPr>
        <p:spPr>
          <a:xfrm>
            <a:off x="9148893" y="612219"/>
            <a:ext cx="0" cy="167978"/>
          </a:xfrm>
          <a:prstGeom prst="line">
            <a:avLst/>
          </a:prstGeom>
          <a:ln w="38100">
            <a:solidFill>
              <a:srgbClr val="5C7FB7"/>
            </a:solidFill>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 xmlns:a16="http://schemas.microsoft.com/office/drawing/2014/main" id="{2AD45D17-66BB-7113-2653-50D7A1B144E2}"/>
              </a:ext>
            </a:extLst>
          </p:cNvPr>
          <p:cNvCxnSpPr>
            <a:cxnSpLocks/>
          </p:cNvCxnSpPr>
          <p:nvPr/>
        </p:nvCxnSpPr>
        <p:spPr>
          <a:xfrm flipH="1" flipV="1">
            <a:off x="1128346" y="927137"/>
            <a:ext cx="2168" cy="5418773"/>
          </a:xfrm>
          <a:prstGeom prst="straightConnector1">
            <a:avLst/>
          </a:prstGeom>
          <a:ln w="57150">
            <a:solidFill>
              <a:srgbClr val="5C7FB7"/>
            </a:solidFill>
            <a:tailEnd type="triangle"/>
          </a:ln>
        </p:spPr>
        <p:style>
          <a:lnRef idx="1">
            <a:schemeClr val="accent1"/>
          </a:lnRef>
          <a:fillRef idx="0">
            <a:schemeClr val="accent1"/>
          </a:fillRef>
          <a:effectRef idx="0">
            <a:schemeClr val="accent1"/>
          </a:effectRef>
          <a:fontRef idx="minor">
            <a:schemeClr val="tx1"/>
          </a:fontRef>
        </p:style>
      </p:cxnSp>
      <p:sp>
        <p:nvSpPr>
          <p:cNvPr id="16" name="Untertitel 4">
            <a:extLst>
              <a:ext uri="{FF2B5EF4-FFF2-40B4-BE49-F238E27FC236}">
                <a16:creationId xmlns="" xmlns:a16="http://schemas.microsoft.com/office/drawing/2014/main" id="{DE0CA194-3771-FC13-A969-F81857CDAFC6}"/>
              </a:ext>
            </a:extLst>
          </p:cNvPr>
          <p:cNvSpPr txBox="1">
            <a:spLocks/>
          </p:cNvSpPr>
          <p:nvPr/>
        </p:nvSpPr>
        <p:spPr>
          <a:xfrm>
            <a:off x="134620" y="5944900"/>
            <a:ext cx="1026494"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rgbClr val="5C7FB7"/>
                </a:solidFill>
                <a:latin typeface="Arial" panose="020B0604020202020204" pitchFamily="34" charset="0"/>
                <a:cs typeface="Arial" panose="020B0604020202020204" pitchFamily="34" charset="0"/>
              </a:rPr>
              <a:t>2.725</a:t>
            </a:r>
            <a:endParaRPr lang="en-GB" dirty="0">
              <a:solidFill>
                <a:srgbClr val="5C7FB7"/>
              </a:solidFill>
              <a:latin typeface="Arial" panose="020B0604020202020204" pitchFamily="34" charset="0"/>
              <a:cs typeface="Arial" panose="020B0604020202020204" pitchFamily="34" charset="0"/>
            </a:endParaRPr>
          </a:p>
        </p:txBody>
      </p:sp>
      <p:cxnSp>
        <p:nvCxnSpPr>
          <p:cNvPr id="23" name="Gerader Verbinder 22">
            <a:extLst>
              <a:ext uri="{FF2B5EF4-FFF2-40B4-BE49-F238E27FC236}">
                <a16:creationId xmlns="" xmlns:a16="http://schemas.microsoft.com/office/drawing/2014/main" id="{13307E23-9811-1129-3DE7-A59DB7BFCB69}"/>
              </a:ext>
            </a:extLst>
          </p:cNvPr>
          <p:cNvCxnSpPr>
            <a:cxnSpLocks/>
          </p:cNvCxnSpPr>
          <p:nvPr/>
        </p:nvCxnSpPr>
        <p:spPr>
          <a:xfrm>
            <a:off x="1028618" y="6139702"/>
            <a:ext cx="200221" cy="4864"/>
          </a:xfrm>
          <a:prstGeom prst="line">
            <a:avLst/>
          </a:prstGeom>
          <a:ln w="38100">
            <a:solidFill>
              <a:srgbClr val="5C7FB7"/>
            </a:solidFill>
          </a:ln>
        </p:spPr>
        <p:style>
          <a:lnRef idx="1">
            <a:schemeClr val="accent1"/>
          </a:lnRef>
          <a:fillRef idx="0">
            <a:schemeClr val="accent1"/>
          </a:fillRef>
          <a:effectRef idx="0">
            <a:schemeClr val="accent1"/>
          </a:effectRef>
          <a:fontRef idx="minor">
            <a:schemeClr val="tx1"/>
          </a:fontRef>
        </p:style>
      </p:cxnSp>
      <p:sp>
        <p:nvSpPr>
          <p:cNvPr id="25" name="Untertitel 4">
            <a:extLst>
              <a:ext uri="{FF2B5EF4-FFF2-40B4-BE49-F238E27FC236}">
                <a16:creationId xmlns="" xmlns:a16="http://schemas.microsoft.com/office/drawing/2014/main" id="{E9B6F57C-C332-0585-07B3-87F5F1D994AC}"/>
              </a:ext>
            </a:extLst>
          </p:cNvPr>
          <p:cNvSpPr txBox="1">
            <a:spLocks/>
          </p:cNvSpPr>
          <p:nvPr/>
        </p:nvSpPr>
        <p:spPr>
          <a:xfrm>
            <a:off x="189009" y="6366311"/>
            <a:ext cx="3235151"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solidFill>
                  <a:srgbClr val="5C7FB7"/>
                </a:solidFill>
                <a:latin typeface="Arial" panose="020B0604020202020204" pitchFamily="34" charset="0"/>
                <a:cs typeface="Arial" panose="020B0604020202020204" pitchFamily="34" charset="0"/>
              </a:rPr>
              <a:t>CMB Temperature [K]</a:t>
            </a:r>
          </a:p>
        </p:txBody>
      </p:sp>
      <p:cxnSp>
        <p:nvCxnSpPr>
          <p:cNvPr id="32" name="Gerader Verbinder 31">
            <a:extLst>
              <a:ext uri="{FF2B5EF4-FFF2-40B4-BE49-F238E27FC236}">
                <a16:creationId xmlns="" xmlns:a16="http://schemas.microsoft.com/office/drawing/2014/main" id="{6422A6E6-3E8E-2BB0-D76C-27D4434A3E92}"/>
              </a:ext>
            </a:extLst>
          </p:cNvPr>
          <p:cNvCxnSpPr/>
          <p:nvPr/>
        </p:nvCxnSpPr>
        <p:spPr>
          <a:xfrm>
            <a:off x="2789199" y="594356"/>
            <a:ext cx="0" cy="167978"/>
          </a:xfrm>
          <a:prstGeom prst="line">
            <a:avLst/>
          </a:prstGeom>
          <a:ln w="38100">
            <a:solidFill>
              <a:srgbClr val="5C7FB7"/>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 xmlns:a16="http://schemas.microsoft.com/office/drawing/2014/main" id="{93BE3EB2-30F4-56C6-F233-F524C7562A8C}"/>
              </a:ext>
            </a:extLst>
          </p:cNvPr>
          <p:cNvCxnSpPr>
            <a:cxnSpLocks/>
          </p:cNvCxnSpPr>
          <p:nvPr/>
        </p:nvCxnSpPr>
        <p:spPr>
          <a:xfrm>
            <a:off x="7702526" y="603538"/>
            <a:ext cx="0" cy="167978"/>
          </a:xfrm>
          <a:prstGeom prst="line">
            <a:avLst/>
          </a:prstGeom>
          <a:ln w="38100">
            <a:solidFill>
              <a:srgbClr val="5C7FB7"/>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 xmlns:a16="http://schemas.microsoft.com/office/drawing/2014/main" id="{5E04CCAA-2505-CB17-2767-4912B66363AB}"/>
              </a:ext>
            </a:extLst>
          </p:cNvPr>
          <p:cNvCxnSpPr/>
          <p:nvPr/>
        </p:nvCxnSpPr>
        <p:spPr>
          <a:xfrm>
            <a:off x="5009754" y="594356"/>
            <a:ext cx="0" cy="167978"/>
          </a:xfrm>
          <a:prstGeom prst="line">
            <a:avLst/>
          </a:prstGeom>
          <a:ln w="38100">
            <a:solidFill>
              <a:srgbClr val="5C7FB7"/>
            </a:solidFill>
          </a:ln>
        </p:spPr>
        <p:style>
          <a:lnRef idx="1">
            <a:schemeClr val="accent1"/>
          </a:lnRef>
          <a:fillRef idx="0">
            <a:schemeClr val="accent1"/>
          </a:fillRef>
          <a:effectRef idx="0">
            <a:schemeClr val="accent1"/>
          </a:effectRef>
          <a:fontRef idx="minor">
            <a:schemeClr val="tx1"/>
          </a:fontRef>
        </p:style>
      </p:cxnSp>
      <p:sp>
        <p:nvSpPr>
          <p:cNvPr id="22" name="Trapezoid 21">
            <a:extLst>
              <a:ext uri="{FF2B5EF4-FFF2-40B4-BE49-F238E27FC236}">
                <a16:creationId xmlns="" xmlns:a16="http://schemas.microsoft.com/office/drawing/2014/main" id="{DB77C106-7B2A-D521-B0D3-0F8644338DE2}"/>
              </a:ext>
            </a:extLst>
          </p:cNvPr>
          <p:cNvSpPr/>
          <p:nvPr/>
        </p:nvSpPr>
        <p:spPr>
          <a:xfrm rot="1590811">
            <a:off x="4352136" y="1730334"/>
            <a:ext cx="2782761" cy="1888101"/>
          </a:xfrm>
          <a:prstGeom prst="trapezoid">
            <a:avLst>
              <a:gd name="adj" fmla="val 31371"/>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rapezoid 25">
            <a:extLst>
              <a:ext uri="{FF2B5EF4-FFF2-40B4-BE49-F238E27FC236}">
                <a16:creationId xmlns="" xmlns:a16="http://schemas.microsoft.com/office/drawing/2014/main" id="{8A5449FD-536E-5B87-D6D9-8FABE359BDBC}"/>
              </a:ext>
            </a:extLst>
          </p:cNvPr>
          <p:cNvSpPr/>
          <p:nvPr/>
        </p:nvSpPr>
        <p:spPr>
          <a:xfrm rot="12341422">
            <a:off x="6403223" y="2388525"/>
            <a:ext cx="1313848" cy="1888101"/>
          </a:xfrm>
          <a:prstGeom prst="trapezoid">
            <a:avLst>
              <a:gd name="adj" fmla="val 42910"/>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Untertitel 4">
            <a:extLst>
              <a:ext uri="{FF2B5EF4-FFF2-40B4-BE49-F238E27FC236}">
                <a16:creationId xmlns="" xmlns:a16="http://schemas.microsoft.com/office/drawing/2014/main" id="{001A569A-A248-54AB-CBA4-B2842272ADAB}"/>
              </a:ext>
            </a:extLst>
          </p:cNvPr>
          <p:cNvSpPr txBox="1">
            <a:spLocks/>
          </p:cNvSpPr>
          <p:nvPr/>
        </p:nvSpPr>
        <p:spPr>
          <a:xfrm>
            <a:off x="8973921" y="151960"/>
            <a:ext cx="838587"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rgbClr val="5C7FB7"/>
                </a:solidFill>
                <a:latin typeface="Arial" panose="020B0604020202020204" pitchFamily="34" charset="0"/>
                <a:cs typeface="Arial" panose="020B0604020202020204" pitchFamily="34" charset="0"/>
              </a:rPr>
              <a:t>0</a:t>
            </a:r>
            <a:endParaRPr lang="en-GB" dirty="0">
              <a:solidFill>
                <a:srgbClr val="5C7FB7"/>
              </a:solidFill>
              <a:latin typeface="Arial" panose="020B0604020202020204" pitchFamily="34" charset="0"/>
              <a:cs typeface="Arial" panose="020B0604020202020204" pitchFamily="34" charset="0"/>
            </a:endParaRPr>
          </a:p>
        </p:txBody>
      </p:sp>
      <p:sp>
        <p:nvSpPr>
          <p:cNvPr id="45" name="Untertitel 4">
            <a:extLst>
              <a:ext uri="{FF2B5EF4-FFF2-40B4-BE49-F238E27FC236}">
                <a16:creationId xmlns="" xmlns:a16="http://schemas.microsoft.com/office/drawing/2014/main" id="{B04A2EF1-6CF2-3B82-E842-9B48A2A8B8D8}"/>
              </a:ext>
            </a:extLst>
          </p:cNvPr>
          <p:cNvSpPr txBox="1">
            <a:spLocks/>
          </p:cNvSpPr>
          <p:nvPr/>
        </p:nvSpPr>
        <p:spPr>
          <a:xfrm>
            <a:off x="1153206" y="63328"/>
            <a:ext cx="1112507" cy="6463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4000" dirty="0">
                <a:solidFill>
                  <a:srgbClr val="5C7FB7"/>
                </a:solidFill>
                <a:latin typeface="Arial" panose="020B0604020202020204" pitchFamily="34" charset="0"/>
                <a:cs typeface="Arial" panose="020B0604020202020204" pitchFamily="34" charset="0"/>
              </a:rPr>
              <a:t>∞</a:t>
            </a:r>
            <a:endParaRPr lang="en-GB" sz="4000" dirty="0">
              <a:solidFill>
                <a:srgbClr val="5C7FB7"/>
              </a:solidFill>
              <a:latin typeface="Arial" panose="020B0604020202020204" pitchFamily="34" charset="0"/>
              <a:cs typeface="Arial" panose="020B0604020202020204" pitchFamily="34" charset="0"/>
            </a:endParaRPr>
          </a:p>
        </p:txBody>
      </p:sp>
      <p:sp>
        <p:nvSpPr>
          <p:cNvPr id="47" name="Untertitel 4">
            <a:extLst>
              <a:ext uri="{FF2B5EF4-FFF2-40B4-BE49-F238E27FC236}">
                <a16:creationId xmlns="" xmlns:a16="http://schemas.microsoft.com/office/drawing/2014/main" id="{5873BB04-3E86-A735-2811-30886D62137E}"/>
              </a:ext>
            </a:extLst>
          </p:cNvPr>
          <p:cNvSpPr txBox="1">
            <a:spLocks/>
          </p:cNvSpPr>
          <p:nvPr/>
        </p:nvSpPr>
        <p:spPr>
          <a:xfrm>
            <a:off x="7514092" y="157268"/>
            <a:ext cx="764404"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rgbClr val="5C7FB7"/>
                </a:solidFill>
                <a:latin typeface="Arial" panose="020B0604020202020204" pitchFamily="34" charset="0"/>
                <a:cs typeface="Arial" panose="020B0604020202020204" pitchFamily="34" charset="0"/>
              </a:rPr>
              <a:t>1</a:t>
            </a:r>
            <a:endParaRPr lang="en-GB" dirty="0">
              <a:solidFill>
                <a:srgbClr val="5C7FB7"/>
              </a:solidFill>
              <a:latin typeface="Arial" panose="020B0604020202020204" pitchFamily="34" charset="0"/>
              <a:cs typeface="Arial" panose="020B0604020202020204" pitchFamily="34" charset="0"/>
            </a:endParaRPr>
          </a:p>
        </p:txBody>
      </p:sp>
      <p:sp>
        <p:nvSpPr>
          <p:cNvPr id="48" name="Untertitel 4">
            <a:extLst>
              <a:ext uri="{FF2B5EF4-FFF2-40B4-BE49-F238E27FC236}">
                <a16:creationId xmlns="" xmlns:a16="http://schemas.microsoft.com/office/drawing/2014/main" id="{5F9335E1-4C05-3653-4D9F-2C11BE27CF10}"/>
              </a:ext>
            </a:extLst>
          </p:cNvPr>
          <p:cNvSpPr txBox="1">
            <a:spLocks/>
          </p:cNvSpPr>
          <p:nvPr/>
        </p:nvSpPr>
        <p:spPr>
          <a:xfrm>
            <a:off x="4549655" y="157503"/>
            <a:ext cx="1185233"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rgbClr val="5C7FB7"/>
                </a:solidFill>
                <a:latin typeface="Arial" panose="020B0604020202020204" pitchFamily="34" charset="0"/>
                <a:cs typeface="Arial" panose="020B0604020202020204" pitchFamily="34" charset="0"/>
              </a:rPr>
              <a:t>1089 </a:t>
            </a:r>
            <a:endParaRPr lang="en-GB" dirty="0">
              <a:solidFill>
                <a:srgbClr val="5C7FB7"/>
              </a:solidFill>
              <a:latin typeface="Arial" panose="020B0604020202020204" pitchFamily="34" charset="0"/>
              <a:cs typeface="Arial" panose="020B0604020202020204" pitchFamily="34" charset="0"/>
            </a:endParaRPr>
          </a:p>
        </p:txBody>
      </p:sp>
      <p:sp>
        <p:nvSpPr>
          <p:cNvPr id="49" name="Untertitel 4">
            <a:extLst>
              <a:ext uri="{FF2B5EF4-FFF2-40B4-BE49-F238E27FC236}">
                <a16:creationId xmlns="" xmlns:a16="http://schemas.microsoft.com/office/drawing/2014/main" id="{53D0352A-B746-637D-6AB6-B885C119E6CA}"/>
              </a:ext>
            </a:extLst>
          </p:cNvPr>
          <p:cNvSpPr txBox="1">
            <a:spLocks/>
          </p:cNvSpPr>
          <p:nvPr/>
        </p:nvSpPr>
        <p:spPr>
          <a:xfrm>
            <a:off x="2371190" y="151960"/>
            <a:ext cx="1185233"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rgbClr val="5C7FB7"/>
                </a:solidFill>
                <a:latin typeface="Arial" panose="020B0604020202020204" pitchFamily="34" charset="0"/>
                <a:cs typeface="Arial" panose="020B0604020202020204" pitchFamily="34" charset="0"/>
              </a:rPr>
              <a:t>1751 </a:t>
            </a:r>
            <a:endParaRPr lang="en-GB" dirty="0">
              <a:solidFill>
                <a:srgbClr val="5C7FB7"/>
              </a:solidFill>
              <a:latin typeface="Arial" panose="020B0604020202020204" pitchFamily="34" charset="0"/>
              <a:cs typeface="Arial" panose="020B0604020202020204" pitchFamily="34" charset="0"/>
            </a:endParaRPr>
          </a:p>
        </p:txBody>
      </p:sp>
      <p:sp>
        <p:nvSpPr>
          <p:cNvPr id="19" name="Trapezoid 18">
            <a:extLst>
              <a:ext uri="{FF2B5EF4-FFF2-40B4-BE49-F238E27FC236}">
                <a16:creationId xmlns="" xmlns:a16="http://schemas.microsoft.com/office/drawing/2014/main" id="{AEB3558C-09E2-B8A9-AFDA-046C77491F08}"/>
              </a:ext>
            </a:extLst>
          </p:cNvPr>
          <p:cNvSpPr/>
          <p:nvPr/>
        </p:nvSpPr>
        <p:spPr>
          <a:xfrm rot="1590811">
            <a:off x="5515416" y="3707344"/>
            <a:ext cx="2974487" cy="1888101"/>
          </a:xfrm>
          <a:prstGeom prst="trapezoid">
            <a:avLst>
              <a:gd name="adj" fmla="val 31371"/>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Untertitel 4">
            <a:extLst>
              <a:ext uri="{FF2B5EF4-FFF2-40B4-BE49-F238E27FC236}">
                <a16:creationId xmlns="" xmlns:a16="http://schemas.microsoft.com/office/drawing/2014/main" id="{83225913-C89C-9254-D8D5-398F74D37D37}"/>
              </a:ext>
            </a:extLst>
          </p:cNvPr>
          <p:cNvSpPr txBox="1">
            <a:spLocks/>
          </p:cNvSpPr>
          <p:nvPr/>
        </p:nvSpPr>
        <p:spPr>
          <a:xfrm rot="21550508">
            <a:off x="5146442" y="2381883"/>
            <a:ext cx="2263523" cy="535531"/>
          </a:xfrm>
          <a:prstGeom prst="rect">
            <a:avLst/>
          </a:prstGeom>
          <a:noFill/>
          <a:ln>
            <a:noFill/>
          </a:ln>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200" dirty="0">
                <a:latin typeface="Arial" panose="020B0604020202020204" pitchFamily="34" charset="0"/>
                <a:cs typeface="Arial" panose="020B0604020202020204" pitchFamily="34" charset="0"/>
              </a:rPr>
              <a:t>H</a:t>
            </a:r>
            <a:r>
              <a:rPr lang="en-GB" sz="3200" baseline="-25000" dirty="0">
                <a:latin typeface="Arial" panose="020B0604020202020204" pitchFamily="34" charset="0"/>
                <a:cs typeface="Arial" panose="020B0604020202020204" pitchFamily="34" charset="0"/>
              </a:rPr>
              <a:t>0 </a:t>
            </a:r>
            <a:r>
              <a:rPr lang="en-GB" sz="3200" dirty="0">
                <a:latin typeface="Arial" panose="020B0604020202020204" pitchFamily="34" charset="0"/>
                <a:cs typeface="Arial" panose="020B0604020202020204" pitchFamily="34" charset="0"/>
              </a:rPr>
              <a:t>≈ 67.4 </a:t>
            </a:r>
            <a:r>
              <a:rPr lang="en-GB" sz="3200" baseline="30000" dirty="0">
                <a:latin typeface="Arial" panose="020B0604020202020204" pitchFamily="34" charset="0"/>
                <a:cs typeface="Arial" panose="020B0604020202020204" pitchFamily="34" charset="0"/>
              </a:rPr>
              <a:t>3</a:t>
            </a:r>
            <a:endParaRPr lang="en-GB" sz="3200" dirty="0">
              <a:latin typeface="Arial" panose="020B0604020202020204" pitchFamily="34" charset="0"/>
              <a:cs typeface="Arial" panose="020B0604020202020204" pitchFamily="34" charset="0"/>
            </a:endParaRPr>
          </a:p>
        </p:txBody>
      </p:sp>
      <p:sp>
        <p:nvSpPr>
          <p:cNvPr id="53" name="Rechteck 52">
            <a:extLst>
              <a:ext uri="{FF2B5EF4-FFF2-40B4-BE49-F238E27FC236}">
                <a16:creationId xmlns="" xmlns:a16="http://schemas.microsoft.com/office/drawing/2014/main" id="{5FFF8774-9A68-D956-1B21-F6DE019898DA}"/>
              </a:ext>
            </a:extLst>
          </p:cNvPr>
          <p:cNvSpPr/>
          <p:nvPr/>
        </p:nvSpPr>
        <p:spPr>
          <a:xfrm>
            <a:off x="452986" y="1257277"/>
            <a:ext cx="805343" cy="8428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hteck 54">
            <a:extLst>
              <a:ext uri="{FF2B5EF4-FFF2-40B4-BE49-F238E27FC236}">
                <a16:creationId xmlns="" xmlns:a16="http://schemas.microsoft.com/office/drawing/2014/main" id="{9A7EDA1F-8CBE-79D8-D8F1-B5E101063E12}"/>
              </a:ext>
            </a:extLst>
          </p:cNvPr>
          <p:cNvSpPr/>
          <p:nvPr/>
        </p:nvSpPr>
        <p:spPr>
          <a:xfrm>
            <a:off x="9488016" y="1083220"/>
            <a:ext cx="2630351" cy="1015663"/>
          </a:xfrm>
          <a:prstGeom prst="rect">
            <a:avLst/>
          </a:prstGeom>
        </p:spPr>
        <p:txBody>
          <a:bodyPr wrap="square">
            <a:spAutoFit/>
          </a:bodyPr>
          <a:lstStyle/>
          <a:p>
            <a:r>
              <a:rPr lang="en-GB" sz="2000" dirty="0">
                <a:solidFill>
                  <a:schemeClr val="accent3">
                    <a:lumMod val="50000"/>
                  </a:schemeClr>
                </a:solidFill>
                <a:latin typeface="Arial" panose="020B0604020202020204" pitchFamily="34" charset="0"/>
                <a:cs typeface="Arial" panose="020B0604020202020204" pitchFamily="34" charset="0"/>
              </a:rPr>
              <a:t>Hofmann 2013    Nature Phys.</a:t>
            </a:r>
          </a:p>
          <a:p>
            <a:r>
              <a:rPr lang="en-GB" sz="2000" dirty="0">
                <a:solidFill>
                  <a:schemeClr val="accent3">
                    <a:lumMod val="50000"/>
                  </a:schemeClr>
                </a:solidFill>
                <a:latin typeface="Arial" panose="020B0604020202020204" pitchFamily="34" charset="0"/>
                <a:cs typeface="Arial" panose="020B0604020202020204" pitchFamily="34" charset="0"/>
              </a:rPr>
              <a:t>10.1038/nphys2793</a:t>
            </a:r>
          </a:p>
        </p:txBody>
      </p:sp>
      <mc:AlternateContent xmlns:mc="http://schemas.openxmlformats.org/markup-compatibility/2006" xmlns:p14="http://schemas.microsoft.com/office/powerpoint/2010/main">
        <mc:Choice Requires="p14">
          <p:contentPart p14:bwMode="auto" r:id="rId3">
            <p14:nvContentPartPr>
              <p14:cNvPr id="51" name="Freihand 50">
                <a:extLst>
                  <a:ext uri="{FF2B5EF4-FFF2-40B4-BE49-F238E27FC236}">
                    <a16:creationId xmlns="" xmlns:a16="http://schemas.microsoft.com/office/drawing/2014/main" id="{9420C472-A5A6-3CE4-DF16-E5C0CCA1A629}"/>
                  </a:ext>
                </a:extLst>
              </p14:cNvPr>
              <p14:cNvContentPartPr/>
              <p14:nvPr/>
            </p14:nvContentPartPr>
            <p14:xfrm>
              <a:off x="1594201" y="2226576"/>
              <a:ext cx="245880" cy="398880"/>
            </p14:xfrm>
          </p:contentPart>
        </mc:Choice>
        <mc:Fallback xmlns="">
          <p:pic>
            <p:nvPicPr>
              <p:cNvPr id="51" name="Freihand 50">
                <a:extLst>
                  <a:ext uri="{FF2B5EF4-FFF2-40B4-BE49-F238E27FC236}">
                    <a16:creationId xmlns:a16="http://schemas.microsoft.com/office/drawing/2014/main" id="{9420C472-A5A6-3CE4-DF16-E5C0CCA1A629}"/>
                  </a:ext>
                </a:extLst>
              </p:cNvPr>
              <p:cNvPicPr/>
              <p:nvPr/>
            </p:nvPicPr>
            <p:blipFill>
              <a:blip r:embed="rId5"/>
              <a:stretch>
                <a:fillRect/>
              </a:stretch>
            </p:blipFill>
            <p:spPr>
              <a:xfrm>
                <a:off x="1558201" y="2190576"/>
                <a:ext cx="317520" cy="470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2" name="Freihand 51">
                <a:extLst>
                  <a:ext uri="{FF2B5EF4-FFF2-40B4-BE49-F238E27FC236}">
                    <a16:creationId xmlns="" xmlns:a16="http://schemas.microsoft.com/office/drawing/2014/main" id="{13DD7134-3A14-03D9-56A8-A3B9174CFD02}"/>
                  </a:ext>
                </a:extLst>
              </p14:cNvPr>
              <p14:cNvContentPartPr/>
              <p14:nvPr/>
            </p14:nvContentPartPr>
            <p14:xfrm>
              <a:off x="1115761" y="1978176"/>
              <a:ext cx="677520" cy="477720"/>
            </p14:xfrm>
          </p:contentPart>
        </mc:Choice>
        <mc:Fallback xmlns="">
          <p:pic>
            <p:nvPicPr>
              <p:cNvPr id="52" name="Freihand 51">
                <a:extLst>
                  <a:ext uri="{FF2B5EF4-FFF2-40B4-BE49-F238E27FC236}">
                    <a16:creationId xmlns:a16="http://schemas.microsoft.com/office/drawing/2014/main" id="{13DD7134-3A14-03D9-56A8-A3B9174CFD02}"/>
                  </a:ext>
                </a:extLst>
              </p:cNvPr>
              <p:cNvPicPr/>
              <p:nvPr/>
            </p:nvPicPr>
            <p:blipFill>
              <a:blip r:embed="rId7"/>
              <a:stretch>
                <a:fillRect/>
              </a:stretch>
            </p:blipFill>
            <p:spPr>
              <a:xfrm>
                <a:off x="1079761" y="1942176"/>
                <a:ext cx="749160" cy="549360"/>
              </a:xfrm>
              <a:prstGeom prst="rect">
                <a:avLst/>
              </a:prstGeom>
            </p:spPr>
          </p:pic>
        </mc:Fallback>
      </mc:AlternateContent>
      <p:sp>
        <p:nvSpPr>
          <p:cNvPr id="9" name="Rechteck 8">
            <a:extLst>
              <a:ext uri="{FF2B5EF4-FFF2-40B4-BE49-F238E27FC236}">
                <a16:creationId xmlns="" xmlns:a16="http://schemas.microsoft.com/office/drawing/2014/main" id="{D44170C7-E034-4E30-D191-E7DFD0D4A729}"/>
              </a:ext>
            </a:extLst>
          </p:cNvPr>
          <p:cNvSpPr/>
          <p:nvPr/>
        </p:nvSpPr>
        <p:spPr>
          <a:xfrm>
            <a:off x="9502498" y="2227136"/>
            <a:ext cx="2630351" cy="707886"/>
          </a:xfrm>
          <a:prstGeom prst="rect">
            <a:avLst/>
          </a:prstGeom>
        </p:spPr>
        <p:txBody>
          <a:bodyPr wrap="square">
            <a:spAutoFit/>
          </a:bodyPr>
          <a:lstStyle/>
          <a:p>
            <a:r>
              <a:rPr lang="en-GB" sz="2000" dirty="0">
                <a:solidFill>
                  <a:schemeClr val="accent3">
                    <a:lumMod val="50000"/>
                  </a:schemeClr>
                </a:solidFill>
                <a:latin typeface="Arial" panose="020B0604020202020204" pitchFamily="34" charset="0"/>
                <a:cs typeface="Arial" panose="020B0604020202020204" pitchFamily="34" charset="0"/>
              </a:rPr>
              <a:t>Planck Collaboration</a:t>
            </a:r>
          </a:p>
          <a:p>
            <a:r>
              <a:rPr lang="de-DE" sz="2000" dirty="0" err="1">
                <a:solidFill>
                  <a:schemeClr val="accent3">
                    <a:lumMod val="50000"/>
                  </a:schemeClr>
                </a:solidFill>
                <a:latin typeface="Arial" panose="020B0604020202020204" pitchFamily="34" charset="0"/>
                <a:cs typeface="Arial" panose="020B0604020202020204" pitchFamily="34" charset="0"/>
              </a:rPr>
              <a:t>arXiv</a:t>
            </a:r>
            <a:r>
              <a:rPr lang="de-DE" sz="2000" dirty="0">
                <a:solidFill>
                  <a:schemeClr val="accent3">
                    <a:lumMod val="50000"/>
                  </a:schemeClr>
                </a:solidFill>
                <a:latin typeface="Arial" panose="020B0604020202020204" pitchFamily="34" charset="0"/>
                <a:cs typeface="Arial" panose="020B0604020202020204" pitchFamily="34" charset="0"/>
              </a:rPr>
              <a:t>: </a:t>
            </a:r>
            <a:r>
              <a:rPr lang="en-GB" sz="2000" dirty="0">
                <a:solidFill>
                  <a:schemeClr val="accent3">
                    <a:lumMod val="50000"/>
                  </a:schemeClr>
                </a:solidFill>
                <a:latin typeface="Arial" panose="020B0604020202020204" pitchFamily="34" charset="0"/>
                <a:cs typeface="Arial" panose="020B0604020202020204" pitchFamily="34" charset="0"/>
              </a:rPr>
              <a:t>1807.06209</a:t>
            </a:r>
          </a:p>
        </p:txBody>
      </p:sp>
      <p:sp>
        <p:nvSpPr>
          <p:cNvPr id="27" name="Rechteck 26">
            <a:extLst>
              <a:ext uri="{FF2B5EF4-FFF2-40B4-BE49-F238E27FC236}">
                <a16:creationId xmlns="" xmlns:a16="http://schemas.microsoft.com/office/drawing/2014/main" id="{5ABAA89C-1717-1F72-8881-F332FF887DF5}"/>
              </a:ext>
            </a:extLst>
          </p:cNvPr>
          <p:cNvSpPr/>
          <p:nvPr/>
        </p:nvSpPr>
        <p:spPr>
          <a:xfrm>
            <a:off x="9502499" y="4204873"/>
            <a:ext cx="2630351" cy="707886"/>
          </a:xfrm>
          <a:prstGeom prst="rect">
            <a:avLst/>
          </a:prstGeom>
        </p:spPr>
        <p:txBody>
          <a:bodyPr wrap="square">
            <a:spAutoFit/>
          </a:bodyPr>
          <a:lstStyle/>
          <a:p>
            <a:r>
              <a:rPr lang="en-GB" sz="2000" dirty="0" err="1">
                <a:solidFill>
                  <a:schemeClr val="accent3">
                    <a:lumMod val="50000"/>
                  </a:schemeClr>
                </a:solidFill>
                <a:latin typeface="Arial" panose="020B0604020202020204" pitchFamily="34" charset="0"/>
                <a:cs typeface="Arial" panose="020B0604020202020204" pitchFamily="34" charset="0"/>
              </a:rPr>
              <a:t>Riess</a:t>
            </a:r>
            <a:r>
              <a:rPr lang="en-GB" sz="2000" dirty="0">
                <a:solidFill>
                  <a:schemeClr val="accent3">
                    <a:lumMod val="50000"/>
                  </a:schemeClr>
                </a:solidFill>
                <a:latin typeface="Arial" panose="020B0604020202020204" pitchFamily="34" charset="0"/>
                <a:cs typeface="Arial" panose="020B0604020202020204" pitchFamily="34" charset="0"/>
              </a:rPr>
              <a:t> et al. 2021</a:t>
            </a:r>
          </a:p>
          <a:p>
            <a:r>
              <a:rPr lang="de-DE" sz="2000" dirty="0" err="1">
                <a:solidFill>
                  <a:schemeClr val="accent3">
                    <a:lumMod val="50000"/>
                  </a:schemeClr>
                </a:solidFill>
                <a:latin typeface="Arial" panose="020B0604020202020204" pitchFamily="34" charset="0"/>
                <a:cs typeface="Arial" panose="020B0604020202020204" pitchFamily="34" charset="0"/>
              </a:rPr>
              <a:t>arXiv</a:t>
            </a:r>
            <a:r>
              <a:rPr lang="de-DE" sz="2000" dirty="0">
                <a:solidFill>
                  <a:schemeClr val="accent3">
                    <a:lumMod val="50000"/>
                  </a:schemeClr>
                </a:solidFill>
                <a:latin typeface="Arial" panose="020B0604020202020204" pitchFamily="34" charset="0"/>
                <a:cs typeface="Arial" panose="020B0604020202020204" pitchFamily="34" charset="0"/>
              </a:rPr>
              <a:t>: </a:t>
            </a:r>
            <a:r>
              <a:rPr lang="en-GB" sz="2000" dirty="0">
                <a:solidFill>
                  <a:schemeClr val="accent3">
                    <a:lumMod val="50000"/>
                  </a:schemeClr>
                </a:solidFill>
                <a:latin typeface="Arial" panose="020B0604020202020204" pitchFamily="34" charset="0"/>
                <a:cs typeface="Arial" panose="020B0604020202020204" pitchFamily="34" charset="0"/>
              </a:rPr>
              <a:t>2112.04510</a:t>
            </a:r>
          </a:p>
        </p:txBody>
      </p:sp>
      <p:sp>
        <p:nvSpPr>
          <p:cNvPr id="33" name="Textfeld 32">
            <a:extLst>
              <a:ext uri="{FF2B5EF4-FFF2-40B4-BE49-F238E27FC236}">
                <a16:creationId xmlns="" xmlns:a16="http://schemas.microsoft.com/office/drawing/2014/main" id="{2AA57D4E-EACF-65D0-BB28-1199906C8CD2}"/>
              </a:ext>
            </a:extLst>
          </p:cNvPr>
          <p:cNvSpPr txBox="1"/>
          <p:nvPr/>
        </p:nvSpPr>
        <p:spPr>
          <a:xfrm>
            <a:off x="9352402" y="1043324"/>
            <a:ext cx="257453" cy="369332"/>
          </a:xfrm>
          <a:prstGeom prst="rect">
            <a:avLst/>
          </a:prstGeom>
          <a:noFill/>
        </p:spPr>
        <p:txBody>
          <a:bodyPr wrap="square">
            <a:spAutoFit/>
          </a:bodyPr>
          <a:lstStyle/>
          <a:p>
            <a:r>
              <a:rPr lang="en-GB" sz="2400" baseline="30000" dirty="0">
                <a:solidFill>
                  <a:schemeClr val="accent3">
                    <a:lumMod val="50000"/>
                  </a:schemeClr>
                </a:solidFill>
                <a:latin typeface="Arial" panose="020B0604020202020204" pitchFamily="34" charset="0"/>
                <a:cs typeface="Arial" panose="020B0604020202020204" pitchFamily="34" charset="0"/>
              </a:rPr>
              <a:t>1</a:t>
            </a:r>
            <a:r>
              <a:rPr lang="en-GB" sz="1800" dirty="0">
                <a:solidFill>
                  <a:schemeClr val="accent3">
                    <a:lumMod val="50000"/>
                  </a:schemeClr>
                </a:solidFill>
                <a:latin typeface="Arial" panose="020B0604020202020204" pitchFamily="34" charset="0"/>
                <a:cs typeface="Arial" panose="020B0604020202020204" pitchFamily="34" charset="0"/>
              </a:rPr>
              <a:t> </a:t>
            </a:r>
            <a:endParaRPr lang="en-GB" dirty="0"/>
          </a:p>
        </p:txBody>
      </p:sp>
      <p:sp>
        <p:nvSpPr>
          <p:cNvPr id="36" name="Textfeld 35">
            <a:extLst>
              <a:ext uri="{FF2B5EF4-FFF2-40B4-BE49-F238E27FC236}">
                <a16:creationId xmlns="" xmlns:a16="http://schemas.microsoft.com/office/drawing/2014/main" id="{213C752C-C2D5-EEA7-06C0-9471032DF53D}"/>
              </a:ext>
            </a:extLst>
          </p:cNvPr>
          <p:cNvSpPr txBox="1"/>
          <p:nvPr/>
        </p:nvSpPr>
        <p:spPr>
          <a:xfrm>
            <a:off x="9346663" y="2223994"/>
            <a:ext cx="257453" cy="369332"/>
          </a:xfrm>
          <a:prstGeom prst="rect">
            <a:avLst/>
          </a:prstGeom>
          <a:noFill/>
        </p:spPr>
        <p:txBody>
          <a:bodyPr wrap="square">
            <a:spAutoFit/>
          </a:bodyPr>
          <a:lstStyle/>
          <a:p>
            <a:r>
              <a:rPr lang="en-GB" sz="2400" baseline="30000" dirty="0">
                <a:solidFill>
                  <a:schemeClr val="accent3">
                    <a:lumMod val="50000"/>
                  </a:schemeClr>
                </a:solidFill>
                <a:latin typeface="Arial" panose="020B0604020202020204" pitchFamily="34" charset="0"/>
                <a:cs typeface="Arial" panose="020B0604020202020204" pitchFamily="34" charset="0"/>
              </a:rPr>
              <a:t>3</a:t>
            </a:r>
            <a:r>
              <a:rPr lang="en-GB" sz="1800" dirty="0">
                <a:solidFill>
                  <a:schemeClr val="accent3">
                    <a:lumMod val="50000"/>
                  </a:schemeClr>
                </a:solidFill>
                <a:latin typeface="Arial" panose="020B0604020202020204" pitchFamily="34" charset="0"/>
                <a:cs typeface="Arial" panose="020B0604020202020204" pitchFamily="34" charset="0"/>
              </a:rPr>
              <a:t> </a:t>
            </a:r>
            <a:endParaRPr lang="en-GB" dirty="0"/>
          </a:p>
        </p:txBody>
      </p:sp>
      <p:sp>
        <p:nvSpPr>
          <p:cNvPr id="38" name="Textfeld 37">
            <a:extLst>
              <a:ext uri="{FF2B5EF4-FFF2-40B4-BE49-F238E27FC236}">
                <a16:creationId xmlns="" xmlns:a16="http://schemas.microsoft.com/office/drawing/2014/main" id="{FE958717-2DD4-2CE0-ADAA-6C701DA36548}"/>
              </a:ext>
            </a:extLst>
          </p:cNvPr>
          <p:cNvSpPr txBox="1"/>
          <p:nvPr/>
        </p:nvSpPr>
        <p:spPr>
          <a:xfrm>
            <a:off x="9353605" y="4169707"/>
            <a:ext cx="257453" cy="369332"/>
          </a:xfrm>
          <a:prstGeom prst="rect">
            <a:avLst/>
          </a:prstGeom>
          <a:noFill/>
        </p:spPr>
        <p:txBody>
          <a:bodyPr wrap="square">
            <a:spAutoFit/>
          </a:bodyPr>
          <a:lstStyle/>
          <a:p>
            <a:r>
              <a:rPr lang="en-GB" sz="2400" baseline="30000" dirty="0">
                <a:solidFill>
                  <a:schemeClr val="accent3">
                    <a:lumMod val="50000"/>
                  </a:schemeClr>
                </a:solidFill>
                <a:latin typeface="Arial" panose="020B0604020202020204" pitchFamily="34" charset="0"/>
                <a:cs typeface="Arial" panose="020B0604020202020204" pitchFamily="34" charset="0"/>
              </a:rPr>
              <a:t>2</a:t>
            </a:r>
            <a:r>
              <a:rPr lang="en-GB" sz="1800" dirty="0">
                <a:solidFill>
                  <a:schemeClr val="accent3">
                    <a:lumMod val="50000"/>
                  </a:schemeClr>
                </a:solidFill>
                <a:latin typeface="Arial" panose="020B0604020202020204" pitchFamily="34" charset="0"/>
                <a:cs typeface="Arial" panose="020B0604020202020204" pitchFamily="34" charset="0"/>
              </a:rPr>
              <a:t> </a:t>
            </a:r>
            <a:endParaRPr lang="en-GB" dirty="0"/>
          </a:p>
        </p:txBody>
      </p:sp>
      <p:sp>
        <p:nvSpPr>
          <p:cNvPr id="65" name="Titel 3">
            <a:extLst>
              <a:ext uri="{FF2B5EF4-FFF2-40B4-BE49-F238E27FC236}">
                <a16:creationId xmlns="" xmlns:a16="http://schemas.microsoft.com/office/drawing/2014/main" id="{9A42929C-E9FB-6C79-EBC1-A56ABAE0C862}"/>
              </a:ext>
            </a:extLst>
          </p:cNvPr>
          <p:cNvSpPr txBox="1">
            <a:spLocks/>
          </p:cNvSpPr>
          <p:nvPr/>
        </p:nvSpPr>
        <p:spPr>
          <a:xfrm>
            <a:off x="11345011" y="6151270"/>
            <a:ext cx="846989"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a:solidFill>
                  <a:schemeClr val="accent3">
                    <a:lumMod val="50000"/>
                  </a:schemeClr>
                </a:solidFill>
                <a:latin typeface="Arial" panose="020B0604020202020204" pitchFamily="34" charset="0"/>
                <a:cs typeface="Arial" panose="020B0604020202020204" pitchFamily="34" charset="0"/>
              </a:rPr>
              <a:t>1</a:t>
            </a:r>
          </a:p>
        </p:txBody>
      </p:sp>
      <p:pic>
        <p:nvPicPr>
          <p:cNvPr id="2" name="Picture 2" descr="alt=&quot;Cartoon with Earth in the lower left of the image, with a fan-shaped illustration showing different cosmological epochs observed as we look out into the Universe, including local group dwarf galaxies, large scle structure, reionization, and the CMB. Same illustration as above but without the legend and icons&quot;">
            <a:extLst>
              <a:ext uri="{FF2B5EF4-FFF2-40B4-BE49-F238E27FC236}">
                <a16:creationId xmlns="" xmlns:a16="http://schemas.microsoft.com/office/drawing/2014/main" id="{D0ABB43B-DD3B-8015-D5BF-FC143E47F401}"/>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artisticBlur radius="44"/>
                    </a14:imgEffect>
                  </a14:imgLayer>
                </a14:imgProps>
              </a:ext>
              <a:ext uri="{28A0092B-C50C-407E-A947-70E740481C1C}">
                <a14:useLocalDpi xmlns:a14="http://schemas.microsoft.com/office/drawing/2010/main" val="0"/>
              </a:ext>
            </a:extLst>
          </a:blip>
          <a:srcRect l="74618" t="4684" r="-8663" b="71742"/>
          <a:stretch/>
        </p:blipFill>
        <p:spPr bwMode="auto">
          <a:xfrm flipH="1">
            <a:off x="517203" y="1124924"/>
            <a:ext cx="2753993" cy="85303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7" name="Ellipse 16">
            <a:extLst>
              <a:ext uri="{FF2B5EF4-FFF2-40B4-BE49-F238E27FC236}">
                <a16:creationId xmlns="" xmlns:a16="http://schemas.microsoft.com/office/drawing/2014/main" id="{8866841D-E52C-C6E8-2E92-2F29E851E072}"/>
              </a:ext>
            </a:extLst>
          </p:cNvPr>
          <p:cNvSpPr/>
          <p:nvPr/>
        </p:nvSpPr>
        <p:spPr>
          <a:xfrm>
            <a:off x="6932489" y="2406193"/>
            <a:ext cx="270272" cy="25983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Ellipse 19">
            <a:extLst>
              <a:ext uri="{FF2B5EF4-FFF2-40B4-BE49-F238E27FC236}">
                <a16:creationId xmlns="" xmlns:a16="http://schemas.microsoft.com/office/drawing/2014/main" id="{43770E23-28D5-F13E-63F3-10B923704AE8}"/>
              </a:ext>
            </a:extLst>
          </p:cNvPr>
          <p:cNvSpPr/>
          <p:nvPr/>
        </p:nvSpPr>
        <p:spPr>
          <a:xfrm>
            <a:off x="7414754" y="4114902"/>
            <a:ext cx="270272" cy="25983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6" name="Grafik 55"/>
          <p:cNvPicPr>
            <a:picLocks noChangeAspect="1"/>
          </p:cNvPicPr>
          <p:nvPr/>
        </p:nvPicPr>
        <p:blipFill rotWithShape="1">
          <a:blip r:embed="rId10"/>
          <a:srcRect l="28907" b="51613"/>
          <a:stretch/>
        </p:blipFill>
        <p:spPr>
          <a:xfrm>
            <a:off x="5942036" y="3910801"/>
            <a:ext cx="3103307" cy="2286205"/>
          </a:xfrm>
          <a:prstGeom prst="rect">
            <a:avLst/>
          </a:prstGeom>
        </p:spPr>
      </p:pic>
      <p:sp>
        <p:nvSpPr>
          <p:cNvPr id="7" name="Untertitel 4">
            <a:extLst>
              <a:ext uri="{FF2B5EF4-FFF2-40B4-BE49-F238E27FC236}">
                <a16:creationId xmlns="" xmlns:a16="http://schemas.microsoft.com/office/drawing/2014/main" id="{2AA62D63-8BD7-9E93-6B3A-6F00A204E9DB}"/>
              </a:ext>
            </a:extLst>
          </p:cNvPr>
          <p:cNvSpPr txBox="1">
            <a:spLocks/>
          </p:cNvSpPr>
          <p:nvPr/>
        </p:nvSpPr>
        <p:spPr>
          <a:xfrm>
            <a:off x="5515358" y="4071139"/>
            <a:ext cx="2837770" cy="1106970"/>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200" dirty="0">
                <a:latin typeface="Arial" panose="020B0604020202020204" pitchFamily="34" charset="0"/>
                <a:cs typeface="Arial" panose="020B0604020202020204" pitchFamily="34" charset="0"/>
              </a:rPr>
              <a:t>    H</a:t>
            </a:r>
            <a:r>
              <a:rPr lang="en-GB" sz="3200" baseline="-25000" dirty="0">
                <a:latin typeface="Arial" panose="020B0604020202020204" pitchFamily="34" charset="0"/>
                <a:cs typeface="Arial" panose="020B0604020202020204" pitchFamily="34" charset="0"/>
              </a:rPr>
              <a:t>0</a:t>
            </a:r>
            <a:r>
              <a:rPr lang="en-GB" sz="3200" baseline="3000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 73 </a:t>
            </a:r>
            <a:r>
              <a:rPr lang="en-GB" sz="3200" baseline="30000" dirty="0">
                <a:latin typeface="Arial" panose="020B0604020202020204" pitchFamily="34" charset="0"/>
                <a:cs typeface="Arial" panose="020B0604020202020204" pitchFamily="34" charset="0"/>
              </a:rPr>
              <a:t>2</a:t>
            </a:r>
            <a:endParaRPr lang="en-GB" sz="3200" dirty="0">
              <a:latin typeface="Arial" panose="020B0604020202020204" pitchFamily="34" charset="0"/>
              <a:cs typeface="Arial" panose="020B0604020202020204" pitchFamily="34" charset="0"/>
            </a:endParaRPr>
          </a:p>
          <a:p>
            <a:pPr algn="l"/>
            <a:r>
              <a:rPr lang="en-GB" sz="3200" dirty="0">
                <a:latin typeface="Arial" panose="020B0604020202020204" pitchFamily="34" charset="0"/>
                <a:cs typeface="Arial" panose="020B0604020202020204" pitchFamily="34" charset="0"/>
              </a:rPr>
              <a:t>  km s</a:t>
            </a:r>
            <a:r>
              <a:rPr lang="en-GB" sz="3200" baseline="30000" dirty="0">
                <a:latin typeface="Arial" panose="020B0604020202020204" pitchFamily="34" charset="0"/>
                <a:cs typeface="Arial" panose="020B0604020202020204" pitchFamily="34" charset="0"/>
              </a:rPr>
              <a:t>−1</a:t>
            </a:r>
            <a:r>
              <a:rPr lang="en-GB" sz="3200" dirty="0">
                <a:latin typeface="Arial" panose="020B0604020202020204" pitchFamily="34" charset="0"/>
                <a:cs typeface="Arial" panose="020B0604020202020204" pitchFamily="34" charset="0"/>
              </a:rPr>
              <a:t>Mpc</a:t>
            </a:r>
            <a:r>
              <a:rPr lang="en-GB" sz="3200" baseline="30000" dirty="0">
                <a:latin typeface="Arial" panose="020B0604020202020204" pitchFamily="34" charset="0"/>
                <a:cs typeface="Arial" panose="020B0604020202020204" pitchFamily="34" charset="0"/>
              </a:rPr>
              <a:t>−1</a:t>
            </a:r>
          </a:p>
        </p:txBody>
      </p:sp>
      <p:sp>
        <p:nvSpPr>
          <p:cNvPr id="57" name="Untertitel 4">
            <a:extLst>
              <a:ext uri="{FF2B5EF4-FFF2-40B4-BE49-F238E27FC236}">
                <a16:creationId xmlns="" xmlns:a16="http://schemas.microsoft.com/office/drawing/2014/main" id="{E2753F7D-DFAF-D844-84AF-57085B090398}"/>
              </a:ext>
            </a:extLst>
          </p:cNvPr>
          <p:cNvSpPr txBox="1">
            <a:spLocks/>
          </p:cNvSpPr>
          <p:nvPr/>
        </p:nvSpPr>
        <p:spPr>
          <a:xfrm>
            <a:off x="-4079" y="2823560"/>
            <a:ext cx="1185233" cy="424732"/>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dirty="0">
                <a:solidFill>
                  <a:srgbClr val="5C7FB7"/>
                </a:solidFill>
                <a:latin typeface="Arial" panose="020B0604020202020204" pitchFamily="34" charset="0"/>
                <a:cs typeface="Arial" panose="020B0604020202020204" pitchFamily="34" charset="0"/>
              </a:rPr>
              <a:t>~3000 </a:t>
            </a:r>
            <a:endParaRPr lang="en-GB" dirty="0">
              <a:solidFill>
                <a:srgbClr val="5C7FB7"/>
              </a:solidFill>
              <a:latin typeface="Arial" panose="020B0604020202020204" pitchFamily="34" charset="0"/>
              <a:cs typeface="Arial" panose="020B0604020202020204" pitchFamily="34" charset="0"/>
            </a:endParaRPr>
          </a:p>
        </p:txBody>
      </p:sp>
      <p:cxnSp>
        <p:nvCxnSpPr>
          <p:cNvPr id="58" name="Gerader Verbinder 57">
            <a:extLst>
              <a:ext uri="{FF2B5EF4-FFF2-40B4-BE49-F238E27FC236}">
                <a16:creationId xmlns="" xmlns:a16="http://schemas.microsoft.com/office/drawing/2014/main" id="{0E0C0014-89E5-0D9E-E682-CDED3A123E41}"/>
              </a:ext>
            </a:extLst>
          </p:cNvPr>
          <p:cNvCxnSpPr>
            <a:cxnSpLocks/>
          </p:cNvCxnSpPr>
          <p:nvPr/>
        </p:nvCxnSpPr>
        <p:spPr>
          <a:xfrm>
            <a:off x="1027569" y="3031062"/>
            <a:ext cx="200221" cy="4864"/>
          </a:xfrm>
          <a:prstGeom prst="line">
            <a:avLst/>
          </a:prstGeom>
          <a:ln w="38100">
            <a:solidFill>
              <a:srgbClr val="5C7FB7"/>
            </a:solidFill>
          </a:ln>
        </p:spPr>
        <p:style>
          <a:lnRef idx="1">
            <a:schemeClr val="accent1"/>
          </a:lnRef>
          <a:fillRef idx="0">
            <a:schemeClr val="accent1"/>
          </a:fillRef>
          <a:effectRef idx="0">
            <a:schemeClr val="accent1"/>
          </a:effectRef>
          <a:fontRef idx="minor">
            <a:schemeClr val="tx1"/>
          </a:fontRef>
        </p:style>
      </p:cxnSp>
      <p:pic>
        <p:nvPicPr>
          <p:cNvPr id="60" name="Picture 2" descr="alt=&quot;Cartoon with Earth in the lower left of the image, with a fan-shaped illustration showing different cosmological epochs observed as we look out into the Universe, including local group dwarf galaxies, large scle structure, reionization, and the CMB. Same illustration as above but without the legend and icons&quot;">
            <a:extLst>
              <a:ext uri="{FF2B5EF4-FFF2-40B4-BE49-F238E27FC236}">
                <a16:creationId xmlns="" xmlns:a16="http://schemas.microsoft.com/office/drawing/2014/main" id="{38ECB7A1-05F1-D853-9279-6975754DEA3A}"/>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9">
                    <a14:imgEffect>
                      <a14:artisticBlur radius="44"/>
                    </a14:imgEffect>
                  </a14:imgLayer>
                </a14:imgProps>
              </a:ext>
              <a:ext uri="{28A0092B-C50C-407E-A947-70E740481C1C}">
                <a14:useLocalDpi xmlns:a14="http://schemas.microsoft.com/office/drawing/2010/main" val="0"/>
              </a:ext>
            </a:extLst>
          </a:blip>
          <a:srcRect l="74618" t="4684" r="-8663" b="71742"/>
          <a:stretch/>
        </p:blipFill>
        <p:spPr bwMode="auto">
          <a:xfrm flipH="1">
            <a:off x="518309" y="1134732"/>
            <a:ext cx="2753993" cy="85303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8" name="Grafik 17">
            <a:extLst>
              <a:ext uri="{FF2B5EF4-FFF2-40B4-BE49-F238E27FC236}">
                <a16:creationId xmlns="" xmlns:a16="http://schemas.microsoft.com/office/drawing/2014/main" id="{B2F50CDD-0F3F-49B2-FE6B-E49CB900247E}"/>
              </a:ext>
            </a:extLst>
          </p:cNvPr>
          <p:cNvPicPr>
            <a:picLocks noChangeAspect="1"/>
          </p:cNvPicPr>
          <p:nvPr/>
        </p:nvPicPr>
        <p:blipFill>
          <a:blip r:embed="rId12"/>
          <a:stretch>
            <a:fillRect/>
          </a:stretch>
        </p:blipFill>
        <p:spPr>
          <a:xfrm rot="18976160">
            <a:off x="1005302" y="1766372"/>
            <a:ext cx="4139366" cy="1575940"/>
          </a:xfrm>
          <a:prstGeom prst="rect">
            <a:avLst/>
          </a:prstGeom>
        </p:spPr>
      </p:pic>
      <p:sp>
        <p:nvSpPr>
          <p:cNvPr id="34" name="Untertitel 4">
            <a:extLst>
              <a:ext uri="{FF2B5EF4-FFF2-40B4-BE49-F238E27FC236}">
                <a16:creationId xmlns="" xmlns:a16="http://schemas.microsoft.com/office/drawing/2014/main" id="{B50A3D97-108E-EF4A-8CD3-4E0BB68CD7CD}"/>
              </a:ext>
            </a:extLst>
          </p:cNvPr>
          <p:cNvSpPr txBox="1">
            <a:spLocks/>
          </p:cNvSpPr>
          <p:nvPr/>
        </p:nvSpPr>
        <p:spPr>
          <a:xfrm rot="18764598">
            <a:off x="1775152" y="2055052"/>
            <a:ext cx="1872162" cy="4801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2800" dirty="0">
                <a:latin typeface="Arial" panose="020B0604020202020204" pitchFamily="34" charset="0"/>
                <a:cs typeface="Arial" panose="020B0604020202020204" pitchFamily="34" charset="0"/>
              </a:rPr>
              <a:t>SU(2)</a:t>
            </a:r>
            <a:r>
              <a:rPr lang="de-DE" sz="2800" baseline="-25000" dirty="0">
                <a:latin typeface="Arial" panose="020B0604020202020204" pitchFamily="34" charset="0"/>
                <a:cs typeface="Arial" panose="020B0604020202020204" pitchFamily="34" charset="0"/>
              </a:rPr>
              <a:t>CMB</a:t>
            </a:r>
            <a:endParaRPr lang="en-GB" sz="2800" baseline="-25000" dirty="0">
              <a:latin typeface="Arial" panose="020B0604020202020204" pitchFamily="34" charset="0"/>
              <a:cs typeface="Arial" panose="020B0604020202020204" pitchFamily="34" charset="0"/>
            </a:endParaRPr>
          </a:p>
        </p:txBody>
      </p:sp>
      <p:pic>
        <p:nvPicPr>
          <p:cNvPr id="3" name="Grafik 2">
            <a:extLst>
              <a:ext uri="{FF2B5EF4-FFF2-40B4-BE49-F238E27FC236}">
                <a16:creationId xmlns="" xmlns:a16="http://schemas.microsoft.com/office/drawing/2014/main" id="{70BB5F27-1FE5-5F8D-7B60-C4BB007B307D}"/>
              </a:ext>
            </a:extLst>
          </p:cNvPr>
          <p:cNvPicPr>
            <a:picLocks noChangeAspect="1"/>
          </p:cNvPicPr>
          <p:nvPr/>
        </p:nvPicPr>
        <p:blipFill>
          <a:blip r:embed="rId12"/>
          <a:stretch>
            <a:fillRect/>
          </a:stretch>
        </p:blipFill>
        <p:spPr>
          <a:xfrm rot="18899607">
            <a:off x="712331" y="2348620"/>
            <a:ext cx="5726919" cy="1575940"/>
          </a:xfrm>
          <a:prstGeom prst="rect">
            <a:avLst/>
          </a:prstGeom>
        </p:spPr>
      </p:pic>
      <p:sp>
        <p:nvSpPr>
          <p:cNvPr id="12" name="Untertitel 4">
            <a:extLst>
              <a:ext uri="{FF2B5EF4-FFF2-40B4-BE49-F238E27FC236}">
                <a16:creationId xmlns="" xmlns:a16="http://schemas.microsoft.com/office/drawing/2014/main" id="{A1C115DE-E4E1-286F-0A0F-5A24DEF21F99}"/>
              </a:ext>
            </a:extLst>
          </p:cNvPr>
          <p:cNvSpPr txBox="1">
            <a:spLocks/>
          </p:cNvSpPr>
          <p:nvPr/>
        </p:nvSpPr>
        <p:spPr>
          <a:xfrm rot="18897728">
            <a:off x="4160007" y="1597455"/>
            <a:ext cx="1241980" cy="4801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l-GR" sz="2800" dirty="0">
                <a:latin typeface="Arial" panose="020B0604020202020204" pitchFamily="34" charset="0"/>
                <a:cs typeface="Arial" panose="020B0604020202020204" pitchFamily="34" charset="0"/>
              </a:rPr>
              <a:t>Λ</a:t>
            </a:r>
            <a:r>
              <a:rPr lang="de-DE" sz="2800" dirty="0">
                <a:latin typeface="Arial" panose="020B0604020202020204" pitchFamily="34" charset="0"/>
                <a:cs typeface="Arial" panose="020B0604020202020204" pitchFamily="34" charset="0"/>
              </a:rPr>
              <a:t>CDM</a:t>
            </a:r>
            <a:endParaRPr lang="en-GB" sz="2800" dirty="0">
              <a:latin typeface="Arial" panose="020B0604020202020204" pitchFamily="34" charset="0"/>
              <a:cs typeface="Arial" panose="020B0604020202020204" pitchFamily="34" charset="0"/>
            </a:endParaRPr>
          </a:p>
        </p:txBody>
      </p:sp>
      <p:sp>
        <p:nvSpPr>
          <p:cNvPr id="6" name="Untertitel 4">
            <a:extLst>
              <a:ext uri="{FF2B5EF4-FFF2-40B4-BE49-F238E27FC236}">
                <a16:creationId xmlns="" xmlns:a16="http://schemas.microsoft.com/office/drawing/2014/main" id="{21FC715C-FA53-5B71-AA41-807564D74042}"/>
              </a:ext>
            </a:extLst>
          </p:cNvPr>
          <p:cNvSpPr txBox="1">
            <a:spLocks/>
          </p:cNvSpPr>
          <p:nvPr/>
        </p:nvSpPr>
        <p:spPr>
          <a:xfrm>
            <a:off x="54664" y="1324571"/>
            <a:ext cx="3420878" cy="5355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e-DE" sz="3200" dirty="0">
                <a:latin typeface="Arial" panose="020B0604020202020204" pitchFamily="34" charset="0"/>
                <a:cs typeface="Arial" panose="020B0604020202020204" pitchFamily="34" charset="0"/>
              </a:rPr>
              <a:t>SU(2) Postulate</a:t>
            </a:r>
            <a:r>
              <a:rPr lang="de-DE" sz="3200" baseline="30000" dirty="0">
                <a:latin typeface="Arial" panose="020B0604020202020204" pitchFamily="34" charset="0"/>
                <a:cs typeface="Arial" panose="020B0604020202020204" pitchFamily="34" charset="0"/>
              </a:rPr>
              <a:t>1</a:t>
            </a:r>
            <a:endParaRPr lang="en-GB" sz="3200" baseline="30000" dirty="0">
              <a:latin typeface="Arial" panose="020B0604020202020204" pitchFamily="34" charset="0"/>
              <a:cs typeface="Arial" panose="020B0604020202020204" pitchFamily="34" charset="0"/>
            </a:endParaRPr>
          </a:p>
        </p:txBody>
      </p:sp>
      <p:sp>
        <p:nvSpPr>
          <p:cNvPr id="59" name="Geschweifte Klammer links 58">
            <a:extLst>
              <a:ext uri="{FF2B5EF4-FFF2-40B4-BE49-F238E27FC236}">
                <a16:creationId xmlns="" xmlns:a16="http://schemas.microsoft.com/office/drawing/2014/main" id="{CF35A3DB-EC45-BE98-3717-361A25D8C22F}"/>
              </a:ext>
            </a:extLst>
          </p:cNvPr>
          <p:cNvSpPr/>
          <p:nvPr/>
        </p:nvSpPr>
        <p:spPr>
          <a:xfrm>
            <a:off x="1357482" y="2858765"/>
            <a:ext cx="287337" cy="2256248"/>
          </a:xfrm>
          <a:prstGeom prst="leftBrace">
            <a:avLst>
              <a:gd name="adj1" fmla="val 48242"/>
              <a:gd name="adj2" fmla="val 7784"/>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52258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animBg="1"/>
      <p:bldP spid="43" grpId="0"/>
      <p:bldP spid="9" grpId="0"/>
      <p:bldP spid="36" grpId="0"/>
      <p:bldP spid="17" grpId="0" animBg="1"/>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1467</Words>
  <Application>Microsoft Office PowerPoint</Application>
  <PresentationFormat>Breitbild</PresentationFormat>
  <Paragraphs>534</Paragraphs>
  <Slides>79</Slides>
  <Notes>13</Notes>
  <HiddenSlides>2</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79</vt:i4>
      </vt:variant>
    </vt:vector>
  </HeadingPairs>
  <TitlesOfParts>
    <vt:vector size="87" baseType="lpstr">
      <vt:lpstr>-apple-system</vt:lpstr>
      <vt:lpstr>Arial</vt:lpstr>
      <vt:lpstr>Arial</vt:lpstr>
      <vt:lpstr>Calibri</vt:lpstr>
      <vt:lpstr>Calibri Light</vt:lpstr>
      <vt:lpstr>Cambria Math</vt:lpstr>
      <vt:lpstr>Times New Roman</vt:lpstr>
      <vt:lpstr>Office</vt:lpstr>
      <vt:lpstr>Impact of a ΛCDM extension  on UHECR propagation</vt:lpstr>
      <vt:lpstr>Impact of a ΛCDM extension  on UHECR propagation</vt:lpstr>
      <vt:lpstr>Impact of a ΛCDM extension  on UHECR propagation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Janning Meinert</dc:creator>
  <cp:lastModifiedBy>Microsoft-Konto</cp:lastModifiedBy>
  <cp:revision>602</cp:revision>
  <dcterms:created xsi:type="dcterms:W3CDTF">2022-12-22T16:30:15Z</dcterms:created>
  <dcterms:modified xsi:type="dcterms:W3CDTF">2023-10-09T07:38:42Z</dcterms:modified>
</cp:coreProperties>
</file>