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86" r:id="rId6"/>
    <p:sldId id="285" r:id="rId7"/>
    <p:sldId id="288" r:id="rId8"/>
    <p:sldId id="292" r:id="rId9"/>
    <p:sldId id="284" r:id="rId10"/>
    <p:sldId id="294" r:id="rId11"/>
    <p:sldId id="289" r:id="rId12"/>
    <p:sldId id="290" r:id="rId13"/>
    <p:sldId id="282" r:id="rId14"/>
    <p:sldId id="293" r:id="rId15"/>
    <p:sldId id="287" r:id="rId16"/>
    <p:sldId id="283" r:id="rId17"/>
    <p:sldId id="260" r:id="rId18"/>
    <p:sldId id="273" r:id="rId19"/>
    <p:sldId id="29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5822" autoAdjust="0"/>
  </p:normalViewPr>
  <p:slideViewPr>
    <p:cSldViewPr snapToGrid="0" showGuides="1">
      <p:cViewPr varScale="1">
        <p:scale>
          <a:sx n="89" d="100"/>
          <a:sy n="89" d="100"/>
        </p:scale>
        <p:origin x="268" y="232"/>
      </p:cViewPr>
      <p:guideLst/>
    </p:cSldViewPr>
  </p:slideViewPr>
  <p:outlineViewPr>
    <p:cViewPr>
      <p:scale>
        <a:sx n="33" d="100"/>
        <a:sy n="33" d="100"/>
      </p:scale>
      <p:origin x="0" y="-164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5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2C9555C-46DE-4406-8ABE-45349F5208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FAUSans Office Book" panose="020B0504010101010104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F3B590-57A4-4D61-9607-3C2EA36AB1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CE87A-16FF-4C7D-8292-0CB980715C8B}" type="datetimeFigureOut">
              <a:rPr lang="de-DE" smtClean="0">
                <a:latin typeface="FAUSans Office Book" panose="020B0504010101010104" pitchFamily="34" charset="77"/>
              </a:rPr>
              <a:t>01.08.2022</a:t>
            </a:fld>
            <a:endParaRPr lang="de-DE" dirty="0">
              <a:latin typeface="FAUSans Office Book" panose="020B0504010101010104" pitchFamily="34" charset="77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6DC5A1-1CCC-484A-AB24-DCA2F05D59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FAUSans Office Book" panose="020B0504010101010104" pitchFamily="34" charset="77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041CFA-48F6-4759-86C7-790FC637E9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F6222-CCA6-4FA7-88E0-B7BAE53645AA}" type="slidenum">
              <a:rPr lang="de-DE" smtClean="0">
                <a:latin typeface="FAUSans Office Book" panose="020B0504010101010104" pitchFamily="34" charset="77"/>
              </a:rPr>
              <a:t>‹Nr.›</a:t>
            </a:fld>
            <a:endParaRPr lang="de-DE" dirty="0">
              <a:latin typeface="FAUSans Office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183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8T13:13:45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AUSans Office Book" panose="020B0504010101010104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AUSans Office Book" panose="020B0504010101010104" pitchFamily="34" charset="77"/>
              </a:defRPr>
            </a:lvl1pPr>
          </a:lstStyle>
          <a:p>
            <a:fld id="{9DECA62E-2216-4960-A875-4D2633F4A404}" type="datetimeFigureOut">
              <a:rPr lang="de-DE" smtClean="0"/>
              <a:pPr/>
              <a:t>01.08.2022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AUSans Office Book" panose="020B0504010101010104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AUSans Office Book" panose="020B0504010101010104" pitchFamily="34" charset="77"/>
              </a:defRPr>
            </a:lvl1pPr>
          </a:lstStyle>
          <a:p>
            <a:fld id="{E1F93703-73BA-47D5-8B02-C172375928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31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AUSans Office Book" panose="020B0504010101010104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AUSans Office Book" panose="020B0504010101010104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AUSans Office Book" panose="020B0504010101010104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AUSans Office Book" panose="020B0504010101010104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AUSans Office Book" panose="020B05040101010101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platzhalter 167">
            <a:extLst>
              <a:ext uri="{FF2B5EF4-FFF2-40B4-BE49-F238E27FC236}">
                <a16:creationId xmlns:a16="http://schemas.microsoft.com/office/drawing/2014/main" id="{91CA67B1-C872-42F5-99A5-C31B319F6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8775"/>
            <a:ext cx="12192000" cy="5229225"/>
          </a:xfrm>
          <a:gradFill>
            <a:gsLst>
              <a:gs pos="50000">
                <a:srgbClr val="04316A">
                  <a:alpha val="50000"/>
                </a:srgb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0" i="0" dirty="0">
                <a:latin typeface="FAUSans Office Book" panose="020B0504010101010104" pitchFamily="34" charset="77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165" name="Bildplatzhalter 60">
            <a:extLst>
              <a:ext uri="{FF2B5EF4-FFF2-40B4-BE49-F238E27FC236}">
                <a16:creationId xmlns:a16="http://schemas.microsoft.com/office/drawing/2014/main" id="{F018B551-27B5-4B00-BF39-7527999917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45443"/>
            <a:ext cx="12192000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DC1BF-B7B9-4143-AFEB-7D1D6C73E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3" y="2913731"/>
            <a:ext cx="4979505" cy="1030539"/>
          </a:xfrm>
        </p:spPr>
        <p:txBody>
          <a:bodyPr wrap="none" tIns="0" rIns="0"/>
          <a:lstStyle>
            <a:lvl1pPr algn="l">
              <a:lnSpc>
                <a:spcPct val="11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Willkommen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29994FB-5DBF-40C3-99B7-BCB45F80FCBA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B0B422D-422E-4796-8EA3-E0C93BC35646}"/>
              </a:ext>
            </a:extLst>
          </p:cNvPr>
          <p:cNvSpPr/>
          <p:nvPr/>
        </p:nvSpPr>
        <p:spPr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FAUSans Office Book" panose="020B0504010101010104" pitchFamily="34" charset="77"/>
            </a:endParaRPr>
          </a:p>
        </p:txBody>
      </p:sp>
      <p:grpSp>
        <p:nvGrpSpPr>
          <p:cNvPr id="7" name="Grafik 58">
            <a:extLst>
              <a:ext uri="{FF2B5EF4-FFF2-40B4-BE49-F238E27FC236}">
                <a16:creationId xmlns:a16="http://schemas.microsoft.com/office/drawing/2014/main" id="{2DC4FFC6-FAE6-4875-89B0-1ECA9FE11309}"/>
              </a:ext>
            </a:extLst>
          </p:cNvPr>
          <p:cNvGrpSpPr/>
          <p:nvPr userDrawn="1"/>
        </p:nvGrpSpPr>
        <p:grpSpPr>
          <a:xfrm>
            <a:off x="520163" y="293688"/>
            <a:ext cx="2592823" cy="362286"/>
            <a:chOff x="2151786" y="327912"/>
            <a:chExt cx="2333060" cy="325990"/>
          </a:xfrm>
          <a:solidFill>
            <a:schemeClr val="tx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052ECEA4-6656-46DE-9913-B481507F2246}"/>
                </a:ext>
              </a:extLst>
            </p:cNvPr>
            <p:cNvSpPr/>
            <p:nvPr/>
          </p:nvSpPr>
          <p:spPr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79E51346-5508-499A-8840-A445143E194B}"/>
                </a:ext>
              </a:extLst>
            </p:cNvPr>
            <p:cNvSpPr/>
            <p:nvPr/>
          </p:nvSpPr>
          <p:spPr>
            <a:xfrm>
              <a:off x="2232916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C65699C-B90A-4423-8DFB-925E7DB6372A}"/>
                </a:ext>
              </a:extLst>
            </p:cNvPr>
            <p:cNvSpPr/>
            <p:nvPr/>
          </p:nvSpPr>
          <p:spPr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FCA0445-E885-4586-965F-FFAEC07B96ED}"/>
                </a:ext>
              </a:extLst>
            </p:cNvPr>
            <p:cNvSpPr/>
            <p:nvPr/>
          </p:nvSpPr>
          <p:spPr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0404EAA-0A9F-4486-BEA0-E1D3BC2B6829}"/>
                </a:ext>
              </a:extLst>
            </p:cNvPr>
            <p:cNvSpPr/>
            <p:nvPr/>
          </p:nvSpPr>
          <p:spPr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67CE4D5-5969-4819-A1C9-F28582C22293}"/>
                </a:ext>
              </a:extLst>
            </p:cNvPr>
            <p:cNvSpPr/>
            <p:nvPr/>
          </p:nvSpPr>
          <p:spPr>
            <a:xfrm>
              <a:off x="2527597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DAFAB8A-499E-49DF-862C-32DB81723988}"/>
                </a:ext>
              </a:extLst>
            </p:cNvPr>
            <p:cNvSpPr/>
            <p:nvPr/>
          </p:nvSpPr>
          <p:spPr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B3236A54-2054-449A-AC93-3D0F670D2A9A}"/>
                </a:ext>
              </a:extLst>
            </p:cNvPr>
            <p:cNvSpPr/>
            <p:nvPr/>
          </p:nvSpPr>
          <p:spPr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FE11870F-FADC-4794-A5C5-3C43EAD0C96E}"/>
                </a:ext>
              </a:extLst>
            </p:cNvPr>
            <p:cNvSpPr/>
            <p:nvPr/>
          </p:nvSpPr>
          <p:spPr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950FC3-3406-4DBD-8342-8E86902B49E9}"/>
                </a:ext>
              </a:extLst>
            </p:cNvPr>
            <p:cNvSpPr/>
            <p:nvPr/>
          </p:nvSpPr>
          <p:spPr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61DEE7-FA97-4D40-AD1F-DFB7333BE0D3}"/>
                </a:ext>
              </a:extLst>
            </p:cNvPr>
            <p:cNvSpPr/>
            <p:nvPr/>
          </p:nvSpPr>
          <p:spPr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CF48D468-4FD0-47CD-9EFA-213DAF6460DE}"/>
                </a:ext>
              </a:extLst>
            </p:cNvPr>
            <p:cNvSpPr/>
            <p:nvPr/>
          </p:nvSpPr>
          <p:spPr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572A9B8-BB77-4409-9957-B5EF1AF3C647}"/>
                </a:ext>
              </a:extLst>
            </p:cNvPr>
            <p:cNvSpPr/>
            <p:nvPr/>
          </p:nvSpPr>
          <p:spPr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3D82CBA-6BA9-4E0E-89A1-9DB55B624275}"/>
                </a:ext>
              </a:extLst>
            </p:cNvPr>
            <p:cNvSpPr/>
            <p:nvPr/>
          </p:nvSpPr>
          <p:spPr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0B7101C-8A06-4C31-8B9D-1DD14C7ECCED}"/>
                </a:ext>
              </a:extLst>
            </p:cNvPr>
            <p:cNvSpPr/>
            <p:nvPr/>
          </p:nvSpPr>
          <p:spPr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C6588993-91D7-4B87-B499-9787249D68ED}"/>
                </a:ext>
              </a:extLst>
            </p:cNvPr>
            <p:cNvSpPr/>
            <p:nvPr/>
          </p:nvSpPr>
          <p:spPr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530EAFC5-9213-43E9-9190-5CFA81311F29}"/>
                </a:ext>
              </a:extLst>
            </p:cNvPr>
            <p:cNvSpPr/>
            <p:nvPr/>
          </p:nvSpPr>
          <p:spPr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BA7E68F-6407-47E4-8F15-79F9D15B1416}"/>
                </a:ext>
              </a:extLst>
            </p:cNvPr>
            <p:cNvSpPr/>
            <p:nvPr/>
          </p:nvSpPr>
          <p:spPr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B2556C23-7C99-4EF2-9C85-0B8D8E280B7F}"/>
                </a:ext>
              </a:extLst>
            </p:cNvPr>
            <p:cNvSpPr/>
            <p:nvPr/>
          </p:nvSpPr>
          <p:spPr>
            <a:xfrm>
              <a:off x="3562430" y="363231"/>
              <a:ext cx="48976" cy="83039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2740D03-BE3A-462A-AAB6-346D31E4A20B}"/>
                </a:ext>
              </a:extLst>
            </p:cNvPr>
            <p:cNvSpPr/>
            <p:nvPr/>
          </p:nvSpPr>
          <p:spPr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F843795-2408-4DE2-B9E7-B8419EDB119F}"/>
                </a:ext>
              </a:extLst>
            </p:cNvPr>
            <p:cNvSpPr/>
            <p:nvPr/>
          </p:nvSpPr>
          <p:spPr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6CE6EA25-7BE1-4052-8087-731858ED9056}"/>
                </a:ext>
              </a:extLst>
            </p:cNvPr>
            <p:cNvSpPr/>
            <p:nvPr/>
          </p:nvSpPr>
          <p:spPr>
            <a:xfrm>
              <a:off x="3799760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9F2AD7C-ED67-46D2-8E7E-860830754931}"/>
                </a:ext>
              </a:extLst>
            </p:cNvPr>
            <p:cNvSpPr/>
            <p:nvPr/>
          </p:nvSpPr>
          <p:spPr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C890DC2-DA6A-4DE9-976A-00CEAD68A42D}"/>
                </a:ext>
              </a:extLst>
            </p:cNvPr>
            <p:cNvSpPr/>
            <p:nvPr/>
          </p:nvSpPr>
          <p:spPr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026ADC9-3D08-44CA-B5E2-65596CD49C59}"/>
                </a:ext>
              </a:extLst>
            </p:cNvPr>
            <p:cNvSpPr/>
            <p:nvPr/>
          </p:nvSpPr>
          <p:spPr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830A4AC1-FAFE-4085-97C7-4BABD2C59760}"/>
                </a:ext>
              </a:extLst>
            </p:cNvPr>
            <p:cNvSpPr/>
            <p:nvPr/>
          </p:nvSpPr>
          <p:spPr>
            <a:xfrm>
              <a:off x="4110337" y="363231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0A743164-F39A-4D7A-9201-55B5DF800CAA}"/>
                </a:ext>
              </a:extLst>
            </p:cNvPr>
            <p:cNvSpPr/>
            <p:nvPr/>
          </p:nvSpPr>
          <p:spPr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15F62335-97D3-4DC8-B924-1F2A2E4FE3F4}"/>
                </a:ext>
              </a:extLst>
            </p:cNvPr>
            <p:cNvSpPr/>
            <p:nvPr/>
          </p:nvSpPr>
          <p:spPr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3FD4BF07-72DC-4EDB-880B-1727E5AB33D9}"/>
                </a:ext>
              </a:extLst>
            </p:cNvPr>
            <p:cNvSpPr/>
            <p:nvPr/>
          </p:nvSpPr>
          <p:spPr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F0A8475-C6A2-40ED-AE15-51D256F29762}"/>
                </a:ext>
              </a:extLst>
            </p:cNvPr>
            <p:cNvSpPr/>
            <p:nvPr/>
          </p:nvSpPr>
          <p:spPr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472698C7-FAED-464E-8C95-A8A527C9439B}"/>
                </a:ext>
              </a:extLst>
            </p:cNvPr>
            <p:cNvSpPr/>
            <p:nvPr/>
          </p:nvSpPr>
          <p:spPr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687A4E5-6D4C-4960-BF60-EF280571D6B7}"/>
                </a:ext>
              </a:extLst>
            </p:cNvPr>
            <p:cNvSpPr/>
            <p:nvPr/>
          </p:nvSpPr>
          <p:spPr>
            <a:xfrm>
              <a:off x="2151789" y="509291"/>
              <a:ext cx="73180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C1F9927D-2299-4C7E-B7FB-ED71EED437E0}"/>
                </a:ext>
              </a:extLst>
            </p:cNvPr>
            <p:cNvSpPr/>
            <p:nvPr/>
          </p:nvSpPr>
          <p:spPr>
            <a:xfrm>
              <a:off x="2244499" y="538249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8EDB79E9-0BB3-429F-A0D0-C6421D380BCF}"/>
                </a:ext>
              </a:extLst>
            </p:cNvPr>
            <p:cNvSpPr/>
            <p:nvPr/>
          </p:nvSpPr>
          <p:spPr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211CCF14-D088-4F12-87A3-F02BA433223E}"/>
                </a:ext>
              </a:extLst>
            </p:cNvPr>
            <p:cNvSpPr/>
            <p:nvPr/>
          </p:nvSpPr>
          <p:spPr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25C55DBA-F1D8-477B-8454-DE3391EEE5ED}"/>
                </a:ext>
              </a:extLst>
            </p:cNvPr>
            <p:cNvSpPr/>
            <p:nvPr/>
          </p:nvSpPr>
          <p:spPr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150D2AE-0BE5-4800-B534-94FF96EE9342}"/>
                </a:ext>
              </a:extLst>
            </p:cNvPr>
            <p:cNvSpPr/>
            <p:nvPr/>
          </p:nvSpPr>
          <p:spPr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F2D7A54C-FE5A-43FA-B6B0-501E9CF23730}"/>
                </a:ext>
              </a:extLst>
            </p:cNvPr>
            <p:cNvSpPr/>
            <p:nvPr/>
          </p:nvSpPr>
          <p:spPr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B116172-570C-491B-A5D3-32EDF4F069E1}"/>
                </a:ext>
              </a:extLst>
            </p:cNvPr>
            <p:cNvSpPr/>
            <p:nvPr/>
          </p:nvSpPr>
          <p:spPr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3C509B38-8B16-4AED-A22D-35AA7AFA0153}"/>
                </a:ext>
              </a:extLst>
            </p:cNvPr>
            <p:cNvSpPr/>
            <p:nvPr/>
          </p:nvSpPr>
          <p:spPr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67F6E260-C839-43D5-AF3A-3AD26008F1A3}"/>
                </a:ext>
              </a:extLst>
            </p:cNvPr>
            <p:cNvSpPr/>
            <p:nvPr/>
          </p:nvSpPr>
          <p:spPr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DA26BA3C-01B4-4427-AE71-1BD21FD24DBB}"/>
                </a:ext>
              </a:extLst>
            </p:cNvPr>
            <p:cNvSpPr/>
            <p:nvPr/>
          </p:nvSpPr>
          <p:spPr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7B4639F7-98A7-4328-8641-FA27C26ADC90}"/>
                </a:ext>
              </a:extLst>
            </p:cNvPr>
            <p:cNvSpPr/>
            <p:nvPr/>
          </p:nvSpPr>
          <p:spPr>
            <a:xfrm>
              <a:off x="3085817" y="538249"/>
              <a:ext cx="48999" cy="83039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2EF2C88B-8A45-4AF9-9D20-04519AD81DF9}"/>
                </a:ext>
              </a:extLst>
            </p:cNvPr>
            <p:cNvSpPr/>
            <p:nvPr/>
          </p:nvSpPr>
          <p:spPr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7B86B0B-C4A7-4AFD-8122-DF386EF962BF}"/>
                </a:ext>
              </a:extLst>
            </p:cNvPr>
            <p:cNvSpPr/>
            <p:nvPr/>
          </p:nvSpPr>
          <p:spPr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B64A0984-5057-43BB-9735-F9390B9601F9}"/>
                </a:ext>
              </a:extLst>
            </p:cNvPr>
            <p:cNvSpPr/>
            <p:nvPr/>
          </p:nvSpPr>
          <p:spPr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3DFDDD7B-43D5-4745-92F5-08C0F71D8E2E}"/>
                </a:ext>
              </a:extLst>
            </p:cNvPr>
            <p:cNvSpPr/>
            <p:nvPr userDrawn="1"/>
          </p:nvSpPr>
          <p:spPr>
            <a:xfrm>
              <a:off x="3431239" y="538249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40503A6E-2755-4882-BD30-B3AE0CF6AD1E}"/>
                </a:ext>
              </a:extLst>
            </p:cNvPr>
            <p:cNvSpPr/>
            <p:nvPr/>
          </p:nvSpPr>
          <p:spPr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67BB0E1-5E7F-46E5-9D87-74249FA80151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735EC3F0-D52F-43D8-9D20-FC4F70B19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73E6E84-A759-4118-9971-2B614D3FE504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F1FCC803-A93B-423F-B835-B52876B2721B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94D29247-DB20-40F1-888F-155F9E5ABC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5E32A3F3-E989-43F3-A16F-94173C632533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44D22F83-A0F5-4FE2-9D6C-012542F7E2B8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A2BC1BF-6FE4-4475-BE69-6D37CBD516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88D7DDBE-C865-4F05-B6F5-3E2BBB15FDA7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BF365C6-4DF1-469F-A081-5BB981472333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A1C573-E95F-4CC5-A4BE-0E74960DB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2A35681-195F-407A-BB6C-7E3B4E241132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F6DC0B3-1B79-4824-B73B-DC9B7AA77A08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439D9EA3-D6F8-4D8A-8C91-B7BCDD488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EF8776E0-353D-4DBE-918C-2BE4D9ED22C0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B1A981A-C15F-48BC-856D-45BFDE402164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CA1B7D91-52B4-4C4E-9872-DAE627C5B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DD5301F3-CDC0-4F62-A7F3-64DF1FAFB6C3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C5363AC9-A7FE-4ED9-A4AE-BF1F41479440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5C058E5-1B77-4F37-8A90-6C2DB0C9F0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3F3FD432-7B0C-441D-887D-260F088129D6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11D3348D-CD05-48E5-89ED-528A62DA8118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8C904B9B-CFB8-4878-BE89-64B7783A68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C15810B6-1DFF-43DE-849F-E24988A1AC21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FDE3FDD-B76C-49E7-81B4-7302EAE01430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CC2966EC-F4C0-41FC-88ED-2E5F725EA0B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92230FDE-430C-429C-A396-DFCEF2CE147E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53056242-C21F-4347-8E6E-305C959935E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A954A2AB-7A1B-4F20-8556-0C283B584BE2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C31D32E9-A207-4C49-AAE0-5A541EE5B5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0027A521-04C3-4807-A55B-38087BBBA705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F54ECFE6-7B37-2B49-A8FE-39B642443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5478" y="296058"/>
            <a:ext cx="1188198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 |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430C106-4EB7-47B9-8F1D-0BFCFBEAEC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CD45B2-C7E2-4C43-84ED-BFB6DC4E8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9" y="3431381"/>
            <a:ext cx="3571200" cy="2769394"/>
          </a:xfrm>
          <a:solidFill>
            <a:schemeClr val="bg1"/>
          </a:solidFill>
        </p:spPr>
        <p:txBody>
          <a:bodyPr wrap="square" lIns="180000" tIns="180000" rIns="360000" bIns="18000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E029E8-09EC-45DC-B2BB-25B2B1C145AC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D3613C15-D9EF-4DBF-8B74-3D50994127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E0568E8-B36B-404B-9E38-F367F7DFCF81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4EB1BCB-8EFE-43BA-AE53-9984B9F11B54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B189016C-ED2A-474D-A417-5E0F497B51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856DE16-FDEC-4063-8C73-CBF95C803B59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3759D02-378A-4C73-8CA4-E4FB217B94E6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12F9041-226E-4E23-B398-1F7D9044B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18D5641-3E9B-4072-8388-BB46336975A8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70072D5-E220-4946-9EE1-80DFB58C3A38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A43D9D6-7790-4E94-8493-67757E3373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E7E0758-62D1-453D-B55E-FDC4CCE3C6E4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4310EC5-28E5-4146-A748-79C1FCA769F0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2D5BC590-E7B8-48F8-AAC5-6799BCBDEB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F5B0BA6-3F36-41A3-8125-15AA496849C8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7018BC3-E9D3-4DC9-9093-D415FD96426D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38F1A063-9C9E-48DF-9813-A4EA4497C2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9F31FE-DC89-4DED-A231-3D8DCBF48D98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7DF8EA8-3E45-431B-90A0-140583E1D079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300055A-A6D6-4CE1-986A-0930765E02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B2C23E7-0482-498A-B984-44C6CF40F3B6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7A65B2-F352-4DA5-9A36-9105D478D2C2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D9AE9BE-891D-491B-98F9-78F552DDC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259A48F-52D3-481E-86F8-360FED16B872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ADB04CE-94F5-430A-9FF1-01DE211731F2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0411913-7BEC-4F33-BDE8-154F93D079C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40BADBF-D4AC-4B48-AE66-D79BD3055404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CB5DA2A5-4F29-4DF6-A342-0A7B4878AAB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820BD84-9211-4C19-A40B-4121AD892514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1C7D9CA-751B-4809-9338-47DDC5D1A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1C22B97-CFD8-4E78-BF7E-02A71F190F83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56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0C00-4432-0046-8CB7-5319A95A262E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A4CB3A7-ACED-41D0-8E35-318CD369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E3678F-E977-4C19-90B6-B0E629A1CC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EBFE18BD-74E5-4328-B98A-9C6FC4FCA5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317" y="1631156"/>
            <a:ext cx="11157746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51E223D-AC82-4D54-A383-0E2DF84E2E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317" y="5690271"/>
            <a:ext cx="11157746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5EC4CE8-43C6-428F-9E62-CB38E0CE644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04239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FCDB-3EAA-AD41-8BCA-AF03E983D27A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8C7F934-D7F3-42CA-88CC-3AEB50FF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E5921DB5-C487-446D-8EFE-53C3F04AF6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B4B72DA6-61BE-42F9-8894-08B159BC7C7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317" y="1631156"/>
            <a:ext cx="5469732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0E2D86CD-8C0A-461A-82DE-DEB73A6F9A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317" y="5690271"/>
            <a:ext cx="5469732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4E7C39B-83E8-467B-AD57-55CA08888B5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06331" y="1631156"/>
            <a:ext cx="5469732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CE124A50-74B4-4E32-AA56-DCD775B130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06331" y="5690271"/>
            <a:ext cx="5469732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F87D6FE-3E8F-49D4-B36A-217C95B23A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420908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ACF3-CC38-DD4C-8208-D3EE56F8604F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9995CF9C-9826-4946-A085-FF49199B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6AAB2FBA-AC5D-4A9E-A6B0-6FC88EB49D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2430412-20B6-4F53-A77B-A26A49135E4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317" y="1631156"/>
            <a:ext cx="3569758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48CA2DF0-5B92-4CE6-AF1A-CC648431BB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317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002E2471-F223-4896-A895-CE0AF20E11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06305" y="1631156"/>
            <a:ext cx="3569758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470E7482-A37A-44BE-ADE5-A0B3B10E8F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6305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5" name="Bildplatzhalter 8">
            <a:extLst>
              <a:ext uri="{FF2B5EF4-FFF2-40B4-BE49-F238E27FC236}">
                <a16:creationId xmlns:a16="http://schemas.microsoft.com/office/drawing/2014/main" id="{3FD09289-F115-4464-A726-812A11720C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2311" y="1631156"/>
            <a:ext cx="3569758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F3F11CE6-C8CF-4ABE-B3B8-C00D74678A9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12311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A7347480-9F70-4378-B138-B8B7C593F8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75031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3CE80-CBB9-404F-8DBF-3F21B3BD37ED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317" y="1631156"/>
            <a:ext cx="11155366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1D129A85-2DE5-4A1E-9787-1EAAF84A55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91023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9CB4A-20B4-2243-AAA9-5B2E9C8E0D07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317" y="1631156"/>
            <a:ext cx="5469733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1D129A85-2DE5-4A1E-9787-1EAAF84A55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33608DEB-69EC-4E8F-A567-9E3EA36C3624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06330" y="1631156"/>
            <a:ext cx="5469733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05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9A28-21D5-014B-981A-F4578EB0E02C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086500-15A5-49F2-8B64-748C19FDA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4861" y="1631156"/>
            <a:ext cx="3571200" cy="456962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84BE64F-DBB2-4BF3-ABE7-E92BB978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0D6633D6-CA56-460E-AA1C-9A4D6A6232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8317" y="1631157"/>
            <a:ext cx="7363752" cy="4569620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BEB0DE0-0528-4763-98E8-6E08E83F85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7CDDF36A-B7A5-4E95-A5D6-07C5FCED28B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322351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| 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E31AB4-8E6B-F945-A0C0-7055DCD26BE2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1925060-7FCF-4CBC-B0DA-0731E3E98579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60" name="Textplatzhalter 9">
            <a:extLst>
              <a:ext uri="{FF2B5EF4-FFF2-40B4-BE49-F238E27FC236}">
                <a16:creationId xmlns:a16="http://schemas.microsoft.com/office/drawing/2014/main" id="{A9FF3927-CA7B-4361-998A-3A60E5D23F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BC19384B-1D95-4C0D-B3F0-61407A015F56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FAUSans Office Book" panose="020B0504010101010104" pitchFamily="34" charset="77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ECEE8D8-DF92-4CFD-A29A-DD98DFA7EC69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89218EB-083A-44EC-89C4-86451CE1F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99474D3-E53E-4ABA-9B61-C9BB08A3276B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879191-3BE6-4B4E-A6B9-7EE964614B47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94484379-E642-433C-B53A-1DEE6A9DD4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C54D7A6-C6ED-4572-B49C-338FB11A042A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82F9D16-DA93-44FA-B850-67D0B6AD397D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201A13C-71DC-4465-B39F-F196A50353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957CB6E-B09B-4A22-86F0-6C38F81B2E90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8DB7D0C-ACAA-4A6B-8088-624B0BC24502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8B86ED7-0F29-451E-8C7D-9B396D5E2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D76FB85-7BBB-4E8D-A853-5FCC744835E1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1524020-40DB-450A-AEE5-3E1B459B16B5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539CBAAA-C79F-4BC9-9AF3-18ED0AF9E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5F01F83-E434-491F-8893-1CE5848F9B6D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9ECB07F-83AC-4A69-A930-C51459FBE5BA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B6DF347-64CA-4BE1-8952-3E80EBD008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82628F6-8442-4626-962B-E947FDA8C0C0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9B4EC5D-DF7B-4D80-86D6-C95B0B60B325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A230F03-8AA4-4AAE-999A-6E872C727A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C36145D-6FFB-4D3A-85D6-2ACFDAE5F5D2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D1EC147-B041-40BC-BA8D-878A722616DE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A4E226E-C413-42F0-AA69-108B05313D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93327E-EEC7-45A4-9C35-410D17ECB865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EC1AF1A-26A7-479B-A176-8997B58ED4D1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80D76042-D322-4CD0-B41A-CE295CEC683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97EC952-23B6-4728-82B6-3D733107C66E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8CEDBB7-9662-435E-8F5A-F3EE555D990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4365663-FE3F-47D4-A8D7-729A38C4987D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2EE37E1-8647-4AEB-9AEE-FF0711435F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2B4E3D7-0BC3-4BC1-B86B-DD51E9785755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70FD2DC8-1046-B643-8C0D-96A55AACC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7200" y="295200"/>
            <a:ext cx="781200" cy="4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547B-0F8B-2C4F-AFC4-012BDFDBC977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042E1E51-BB05-4BC9-B9E7-88B48544B4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8B908A7-A1D8-4FB7-9CB4-BDC3E20D2B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603793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3CE9-A11A-6B4A-8A99-DD04B2B371FF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042E1E51-BB05-4BC9-B9E7-88B48544B4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25E710-D493-4189-8EF7-00ABE0AB56E5}"/>
              </a:ext>
            </a:extLst>
          </p:cNvPr>
          <p:cNvSpPr/>
          <p:nvPr userDrawn="1"/>
        </p:nvSpPr>
        <p:spPr>
          <a:xfrm>
            <a:off x="518317" y="1631155"/>
            <a:ext cx="11157746" cy="4569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AUSans Office Book" panose="020B0504010101010104" pitchFamily="34" charset="77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2F509DB-422D-41FB-A02B-822A0A204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7190" y="2835964"/>
            <a:ext cx="7200000" cy="2160000"/>
          </a:xfrm>
        </p:spPr>
        <p:txBody>
          <a:bodyPr rIns="0" anchor="ctr" anchorCtr="0">
            <a:normAutofit/>
          </a:bodyPr>
          <a:lstStyle>
            <a:lvl1pPr algn="ctr">
              <a:defRPr sz="2000" i="1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„Mastertextformat bearbeiten“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862885B-685B-4384-B9F0-6266AD0BDA7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01558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BDE-91F2-1445-B809-238A3E9639EB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F8056C4-F1A1-4860-B863-70A38CCE2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8060" y="235471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4B92765-C038-4DB7-B6CF-33827BB87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318" y="2354711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48DD939-0764-4598-B8A8-5EF7FD589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060" y="452537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0169AC75-2D8F-414A-A2F5-470DEC8B53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318" y="452537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78F9E3F2-C660-4ABB-83AF-3F5B3E2F77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060" y="307826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CAB2683D-D5E7-45B9-9133-F4CFD483F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318" y="307826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52E3AD3-9675-4713-A437-FEFA1B5400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8060" y="380182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1852432A-5FDF-42C2-BC07-F1752012B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318" y="3801821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2468A8B-4816-458C-AEB6-53AB9CF88A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8060" y="5248930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F92C0AC2-BCD1-47F5-99DB-35823E79AB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318" y="5248930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6E5C8951-ED83-4B8D-A041-11DC6291DD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6190" y="1632184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7D6B79FA-8C76-4CA9-AF55-F7541503EC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6332" y="1632184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07 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89249A36-CB58-4007-8E81-30FA75194B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36190" y="2355533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953A9A61-99D0-44B5-89EB-1D1035F914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6332" y="2355533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08 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80B7F99-D2A6-486E-BB92-8192AB563E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36190" y="4525580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C08D70F6-D151-42E1-8F5E-DD5ADD092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6332" y="4525580"/>
            <a:ext cx="30784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11 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34991AD2-EBFD-4358-9611-2BE7F693C7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6190" y="3078882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E6132B6E-46AD-4F19-ACEF-FC5E2EBEEE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6332" y="3078882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09 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5B29B58B-9C14-4145-95A8-C62AC51F1A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6190" y="3802231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6DB4F9-1F61-4B1E-8694-CF32F6ABE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6332" y="3802231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10 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139CCA6-FA40-4FAD-991E-8F0D932F40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6190" y="5248930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4ABC58A4-2FF6-4DD6-B7CE-07D57A9854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6332" y="5248930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12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83D1D4D-3108-48AF-9002-E2787CA1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301185"/>
            <a:ext cx="6844385" cy="3323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37A4DE60-6537-42AA-B80E-663634EF66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D6F3326C-A71E-4096-84A9-CBF2623C8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8060" y="163115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E6C7796D-6ED1-4B91-AD58-8FB5EA6F6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18" y="163115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D31599-AF4C-4469-80F6-AA369A20BF0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350198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platzhalter 167">
            <a:extLst>
              <a:ext uri="{FF2B5EF4-FFF2-40B4-BE49-F238E27FC236}">
                <a16:creationId xmlns:a16="http://schemas.microsoft.com/office/drawing/2014/main" id="{68AB2348-B91F-4E68-BDE1-60ECCE02B4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28775"/>
            <a:ext cx="12192000" cy="5229225"/>
          </a:xfrm>
          <a:gradFill>
            <a:gsLst>
              <a:gs pos="50000">
                <a:srgbClr val="04316A">
                  <a:alpha val="50000"/>
                </a:srgb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0" i="0" dirty="0">
                <a:latin typeface="FAUSans Office Book" panose="020B0504010101010104" pitchFamily="34" charset="77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59" name="Bildplatzhalter 60">
            <a:extLst>
              <a:ext uri="{FF2B5EF4-FFF2-40B4-BE49-F238E27FC236}">
                <a16:creationId xmlns:a16="http://schemas.microsoft.com/office/drawing/2014/main" id="{92CE05A2-27DE-4191-8A63-5C7C7ACA37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8775"/>
            <a:ext cx="12192000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BD8B083-79E8-44E1-BA43-E993160F02E1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114" name="Textplatzhalter 64">
            <a:extLst>
              <a:ext uri="{FF2B5EF4-FFF2-40B4-BE49-F238E27FC236}">
                <a16:creationId xmlns:a16="http://schemas.microsoft.com/office/drawing/2014/main" id="{94E4DAD8-28C4-496D-803F-AF50BFF89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317" y="2913731"/>
            <a:ext cx="11157745" cy="1562031"/>
          </a:xfrm>
        </p:spPr>
        <p:txBody>
          <a:bodyPr vert="horz" wrap="square" lIns="0" tIns="0" rIns="360000" bIns="0" rtlCol="0" anchor="ctr" anchorCtr="0">
            <a:spAutoFit/>
          </a:bodyPr>
          <a:lstStyle>
            <a:lvl1pPr>
              <a:spcAft>
                <a:spcPts val="0"/>
              </a:spcAft>
              <a:defRPr lang="de-DE" sz="4800" b="0" i="0" dirty="0" smtClean="0">
                <a:latin typeface="FAUSans Office Book" panose="020B0504010101010104" pitchFamily="34" charset="77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Aufmerksamkeit!</a:t>
            </a:r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1A7F7BEE-9A4B-44B2-960F-97720F4BC3DA}"/>
              </a:ext>
            </a:extLst>
          </p:cNvPr>
          <p:cNvSpPr/>
          <p:nvPr userDrawn="1"/>
        </p:nvSpPr>
        <p:spPr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FAUSans Office Book" panose="020B0504010101010104" pitchFamily="34" charset="77"/>
            </a:endParaRPr>
          </a:p>
        </p:txBody>
      </p:sp>
      <p:grpSp>
        <p:nvGrpSpPr>
          <p:cNvPr id="61" name="Grafik 58">
            <a:extLst>
              <a:ext uri="{FF2B5EF4-FFF2-40B4-BE49-F238E27FC236}">
                <a16:creationId xmlns:a16="http://schemas.microsoft.com/office/drawing/2014/main" id="{53522CE8-55BD-4F7C-96A7-79F46A813B4D}"/>
              </a:ext>
            </a:extLst>
          </p:cNvPr>
          <p:cNvGrpSpPr/>
          <p:nvPr userDrawn="1"/>
        </p:nvGrpSpPr>
        <p:grpSpPr>
          <a:xfrm>
            <a:off x="520163" y="293688"/>
            <a:ext cx="2592823" cy="362285"/>
            <a:chOff x="2151786" y="327912"/>
            <a:chExt cx="2333060" cy="325989"/>
          </a:xfrm>
          <a:solidFill>
            <a:schemeClr val="tx1"/>
          </a:solidFill>
        </p:grpSpPr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72A3A2F6-F6A4-4C76-BB8D-53E82635E162}"/>
                </a:ext>
              </a:extLst>
            </p:cNvPr>
            <p:cNvSpPr/>
            <p:nvPr/>
          </p:nvSpPr>
          <p:spPr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5" name="Freihandform: Form 114">
              <a:extLst>
                <a:ext uri="{FF2B5EF4-FFF2-40B4-BE49-F238E27FC236}">
                  <a16:creationId xmlns:a16="http://schemas.microsoft.com/office/drawing/2014/main" id="{4236E5B6-6BA4-4472-B31E-2FDC6165E221}"/>
                </a:ext>
              </a:extLst>
            </p:cNvPr>
            <p:cNvSpPr/>
            <p:nvPr/>
          </p:nvSpPr>
          <p:spPr>
            <a:xfrm>
              <a:off x="2232916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6" name="Freihandform: Form 115">
              <a:extLst>
                <a:ext uri="{FF2B5EF4-FFF2-40B4-BE49-F238E27FC236}">
                  <a16:creationId xmlns:a16="http://schemas.microsoft.com/office/drawing/2014/main" id="{7CE22197-C271-49C5-A47A-0D6E2767685B}"/>
                </a:ext>
              </a:extLst>
            </p:cNvPr>
            <p:cNvSpPr/>
            <p:nvPr/>
          </p:nvSpPr>
          <p:spPr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7" name="Freihandform: Form 116">
              <a:extLst>
                <a:ext uri="{FF2B5EF4-FFF2-40B4-BE49-F238E27FC236}">
                  <a16:creationId xmlns:a16="http://schemas.microsoft.com/office/drawing/2014/main" id="{17B446CD-4932-4B54-8534-38B12ED35FCC}"/>
                </a:ext>
              </a:extLst>
            </p:cNvPr>
            <p:cNvSpPr/>
            <p:nvPr/>
          </p:nvSpPr>
          <p:spPr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8" name="Freihandform: Form 117">
              <a:extLst>
                <a:ext uri="{FF2B5EF4-FFF2-40B4-BE49-F238E27FC236}">
                  <a16:creationId xmlns:a16="http://schemas.microsoft.com/office/drawing/2014/main" id="{8CAD835C-D576-43D7-BD53-372D42EA8BE4}"/>
                </a:ext>
              </a:extLst>
            </p:cNvPr>
            <p:cNvSpPr/>
            <p:nvPr/>
          </p:nvSpPr>
          <p:spPr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5B1A81BE-49EB-4592-B058-727964682DA9}"/>
                </a:ext>
              </a:extLst>
            </p:cNvPr>
            <p:cNvSpPr/>
            <p:nvPr/>
          </p:nvSpPr>
          <p:spPr>
            <a:xfrm>
              <a:off x="2527597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81686319-9D28-4AA4-8BCB-B200EC8076AE}"/>
                </a:ext>
              </a:extLst>
            </p:cNvPr>
            <p:cNvSpPr/>
            <p:nvPr/>
          </p:nvSpPr>
          <p:spPr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2883316F-93DD-470B-AE6D-EC7199E90E5A}"/>
                </a:ext>
              </a:extLst>
            </p:cNvPr>
            <p:cNvSpPr/>
            <p:nvPr/>
          </p:nvSpPr>
          <p:spPr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3A03AE6D-731D-486D-BF03-B7682CE73877}"/>
                </a:ext>
              </a:extLst>
            </p:cNvPr>
            <p:cNvSpPr/>
            <p:nvPr/>
          </p:nvSpPr>
          <p:spPr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0BC58715-4234-4BAF-9DEC-E1A633B3E880}"/>
                </a:ext>
              </a:extLst>
            </p:cNvPr>
            <p:cNvSpPr/>
            <p:nvPr/>
          </p:nvSpPr>
          <p:spPr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4" name="Freihandform: Form 123">
              <a:extLst>
                <a:ext uri="{FF2B5EF4-FFF2-40B4-BE49-F238E27FC236}">
                  <a16:creationId xmlns:a16="http://schemas.microsoft.com/office/drawing/2014/main" id="{AB177348-6304-4C03-8E10-5755939A6B4D}"/>
                </a:ext>
              </a:extLst>
            </p:cNvPr>
            <p:cNvSpPr/>
            <p:nvPr/>
          </p:nvSpPr>
          <p:spPr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1AE1C54B-2C42-4179-9369-683AD0CB8417}"/>
                </a:ext>
              </a:extLst>
            </p:cNvPr>
            <p:cNvSpPr/>
            <p:nvPr/>
          </p:nvSpPr>
          <p:spPr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0C911568-388A-4D51-92C0-68D1EF2D3260}"/>
                </a:ext>
              </a:extLst>
            </p:cNvPr>
            <p:cNvSpPr/>
            <p:nvPr/>
          </p:nvSpPr>
          <p:spPr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7" name="Freihandform: Form 126">
              <a:extLst>
                <a:ext uri="{FF2B5EF4-FFF2-40B4-BE49-F238E27FC236}">
                  <a16:creationId xmlns:a16="http://schemas.microsoft.com/office/drawing/2014/main" id="{16FAC825-E8EA-4AB3-9C88-D18F28BB7C1C}"/>
                </a:ext>
              </a:extLst>
            </p:cNvPr>
            <p:cNvSpPr/>
            <p:nvPr/>
          </p:nvSpPr>
          <p:spPr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12BD6337-35D1-4F86-A79F-38D3FC1E5ED4}"/>
                </a:ext>
              </a:extLst>
            </p:cNvPr>
            <p:cNvSpPr/>
            <p:nvPr/>
          </p:nvSpPr>
          <p:spPr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7AE95A36-9F69-4457-A8DF-BCDA84A49D47}"/>
                </a:ext>
              </a:extLst>
            </p:cNvPr>
            <p:cNvSpPr/>
            <p:nvPr/>
          </p:nvSpPr>
          <p:spPr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D275033C-75C9-4B7C-B1A6-9883CB6F824C}"/>
                </a:ext>
              </a:extLst>
            </p:cNvPr>
            <p:cNvSpPr/>
            <p:nvPr/>
          </p:nvSpPr>
          <p:spPr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A42CBD8A-2900-44CB-9BE9-F04489E2D6CD}"/>
                </a:ext>
              </a:extLst>
            </p:cNvPr>
            <p:cNvSpPr/>
            <p:nvPr/>
          </p:nvSpPr>
          <p:spPr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CF639886-EF73-41FD-958C-2FB7ACAF2C26}"/>
                </a:ext>
              </a:extLst>
            </p:cNvPr>
            <p:cNvSpPr/>
            <p:nvPr/>
          </p:nvSpPr>
          <p:spPr>
            <a:xfrm>
              <a:off x="3562430" y="363231"/>
              <a:ext cx="48976" cy="83039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BFD2F9D9-C08C-4BBB-9475-D515466B7770}"/>
                </a:ext>
              </a:extLst>
            </p:cNvPr>
            <p:cNvSpPr/>
            <p:nvPr/>
          </p:nvSpPr>
          <p:spPr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DE31DDE7-22FA-412F-90E0-B4CE59163995}"/>
                </a:ext>
              </a:extLst>
            </p:cNvPr>
            <p:cNvSpPr/>
            <p:nvPr/>
          </p:nvSpPr>
          <p:spPr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BCD3847D-CAB8-49AC-A420-4B5C0B7E36C8}"/>
                </a:ext>
              </a:extLst>
            </p:cNvPr>
            <p:cNvSpPr/>
            <p:nvPr/>
          </p:nvSpPr>
          <p:spPr>
            <a:xfrm>
              <a:off x="3799760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F87532AB-96A4-4F81-99D3-B5A7490313BF}"/>
                </a:ext>
              </a:extLst>
            </p:cNvPr>
            <p:cNvSpPr/>
            <p:nvPr/>
          </p:nvSpPr>
          <p:spPr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6D62D10D-E37B-4B6B-8B80-2B03F644B26D}"/>
                </a:ext>
              </a:extLst>
            </p:cNvPr>
            <p:cNvSpPr/>
            <p:nvPr/>
          </p:nvSpPr>
          <p:spPr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3027997A-9E05-4A1F-B8BC-F79212D2BAFB}"/>
                </a:ext>
              </a:extLst>
            </p:cNvPr>
            <p:cNvSpPr/>
            <p:nvPr/>
          </p:nvSpPr>
          <p:spPr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B4FF0AA0-E5C9-45FE-A03C-6E21AAC93613}"/>
                </a:ext>
              </a:extLst>
            </p:cNvPr>
            <p:cNvSpPr/>
            <p:nvPr/>
          </p:nvSpPr>
          <p:spPr>
            <a:xfrm>
              <a:off x="4110337" y="363231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0A685721-25F4-4C4C-8586-0A86197C1DAA}"/>
                </a:ext>
              </a:extLst>
            </p:cNvPr>
            <p:cNvSpPr/>
            <p:nvPr/>
          </p:nvSpPr>
          <p:spPr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6E19AE1C-BB79-45B4-9331-474270B4D247}"/>
                </a:ext>
              </a:extLst>
            </p:cNvPr>
            <p:cNvSpPr/>
            <p:nvPr/>
          </p:nvSpPr>
          <p:spPr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4C38534B-1755-4EEA-BD43-3EDFC98614AC}"/>
                </a:ext>
              </a:extLst>
            </p:cNvPr>
            <p:cNvSpPr/>
            <p:nvPr/>
          </p:nvSpPr>
          <p:spPr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AFAE02A0-943E-4718-9A7A-FF95A5FE0F74}"/>
                </a:ext>
              </a:extLst>
            </p:cNvPr>
            <p:cNvSpPr/>
            <p:nvPr/>
          </p:nvSpPr>
          <p:spPr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4" name="Freihandform: Form 143">
              <a:extLst>
                <a:ext uri="{FF2B5EF4-FFF2-40B4-BE49-F238E27FC236}">
                  <a16:creationId xmlns:a16="http://schemas.microsoft.com/office/drawing/2014/main" id="{874085F0-4A73-431E-8765-016BC1B830EF}"/>
                </a:ext>
              </a:extLst>
            </p:cNvPr>
            <p:cNvSpPr/>
            <p:nvPr/>
          </p:nvSpPr>
          <p:spPr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150447EB-8777-419D-888A-78517E331643}"/>
                </a:ext>
              </a:extLst>
            </p:cNvPr>
            <p:cNvSpPr/>
            <p:nvPr/>
          </p:nvSpPr>
          <p:spPr>
            <a:xfrm>
              <a:off x="2151789" y="509291"/>
              <a:ext cx="73180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C52C10FD-C65D-4810-8AE3-A5FBB40B4FDD}"/>
                </a:ext>
              </a:extLst>
            </p:cNvPr>
            <p:cNvSpPr/>
            <p:nvPr/>
          </p:nvSpPr>
          <p:spPr>
            <a:xfrm>
              <a:off x="2244499" y="538249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E10491B4-8398-4E7D-842F-946AC6727C03}"/>
                </a:ext>
              </a:extLst>
            </p:cNvPr>
            <p:cNvSpPr/>
            <p:nvPr/>
          </p:nvSpPr>
          <p:spPr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8" name="Freihandform: Form 147">
              <a:extLst>
                <a:ext uri="{FF2B5EF4-FFF2-40B4-BE49-F238E27FC236}">
                  <a16:creationId xmlns:a16="http://schemas.microsoft.com/office/drawing/2014/main" id="{64A7F363-BECF-4DED-96FF-2551991C7575}"/>
                </a:ext>
              </a:extLst>
            </p:cNvPr>
            <p:cNvSpPr/>
            <p:nvPr/>
          </p:nvSpPr>
          <p:spPr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485BE301-9872-47F2-AFBD-FB3F120124EB}"/>
                </a:ext>
              </a:extLst>
            </p:cNvPr>
            <p:cNvSpPr/>
            <p:nvPr/>
          </p:nvSpPr>
          <p:spPr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0" name="Freihandform: Form 149">
              <a:extLst>
                <a:ext uri="{FF2B5EF4-FFF2-40B4-BE49-F238E27FC236}">
                  <a16:creationId xmlns:a16="http://schemas.microsoft.com/office/drawing/2014/main" id="{475EC96F-919F-4D3F-949D-8560FEEA4E50}"/>
                </a:ext>
              </a:extLst>
            </p:cNvPr>
            <p:cNvSpPr/>
            <p:nvPr/>
          </p:nvSpPr>
          <p:spPr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6660FBF8-411E-4AA8-98BB-C8E6FD136C3C}"/>
                </a:ext>
              </a:extLst>
            </p:cNvPr>
            <p:cNvSpPr/>
            <p:nvPr/>
          </p:nvSpPr>
          <p:spPr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772FA31D-EF28-4038-81A3-021CD87936C4}"/>
                </a:ext>
              </a:extLst>
            </p:cNvPr>
            <p:cNvSpPr/>
            <p:nvPr/>
          </p:nvSpPr>
          <p:spPr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88BD913F-4C62-44BA-BD5C-9CD52EB68225}"/>
                </a:ext>
              </a:extLst>
            </p:cNvPr>
            <p:cNvSpPr/>
            <p:nvPr/>
          </p:nvSpPr>
          <p:spPr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FE3B18E0-75EE-4668-B758-235F8B53E006}"/>
                </a:ext>
              </a:extLst>
            </p:cNvPr>
            <p:cNvSpPr/>
            <p:nvPr/>
          </p:nvSpPr>
          <p:spPr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5" name="Freihandform: Form 154">
              <a:extLst>
                <a:ext uri="{FF2B5EF4-FFF2-40B4-BE49-F238E27FC236}">
                  <a16:creationId xmlns:a16="http://schemas.microsoft.com/office/drawing/2014/main" id="{FEA341A5-5F3C-4D35-AD96-F1451D4D78A4}"/>
                </a:ext>
              </a:extLst>
            </p:cNvPr>
            <p:cNvSpPr/>
            <p:nvPr/>
          </p:nvSpPr>
          <p:spPr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C5DD879D-8176-4140-9BD9-000186946179}"/>
                </a:ext>
              </a:extLst>
            </p:cNvPr>
            <p:cNvSpPr/>
            <p:nvPr/>
          </p:nvSpPr>
          <p:spPr>
            <a:xfrm>
              <a:off x="3085817" y="538249"/>
              <a:ext cx="48999" cy="83039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C9C767EF-A006-4CCD-BA95-925DE5BD92DA}"/>
                </a:ext>
              </a:extLst>
            </p:cNvPr>
            <p:cNvSpPr/>
            <p:nvPr/>
          </p:nvSpPr>
          <p:spPr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556A9A39-719D-49F0-BD55-955AEDABDC87}"/>
                </a:ext>
              </a:extLst>
            </p:cNvPr>
            <p:cNvSpPr/>
            <p:nvPr/>
          </p:nvSpPr>
          <p:spPr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9" name="Freihandform: Form 158">
              <a:extLst>
                <a:ext uri="{FF2B5EF4-FFF2-40B4-BE49-F238E27FC236}">
                  <a16:creationId xmlns:a16="http://schemas.microsoft.com/office/drawing/2014/main" id="{3F012C06-B450-4644-B6AA-1128BF4E578B}"/>
                </a:ext>
              </a:extLst>
            </p:cNvPr>
            <p:cNvSpPr/>
            <p:nvPr/>
          </p:nvSpPr>
          <p:spPr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60" name="Freihandform: Form 159">
              <a:extLst>
                <a:ext uri="{FF2B5EF4-FFF2-40B4-BE49-F238E27FC236}">
                  <a16:creationId xmlns:a16="http://schemas.microsoft.com/office/drawing/2014/main" id="{B5272469-0440-4E6D-B815-93FFFF13D467}"/>
                </a:ext>
              </a:extLst>
            </p:cNvPr>
            <p:cNvSpPr/>
            <p:nvPr/>
          </p:nvSpPr>
          <p:spPr>
            <a:xfrm>
              <a:off x="3431239" y="538249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61" name="Freihandform: Form 160">
              <a:extLst>
                <a:ext uri="{FF2B5EF4-FFF2-40B4-BE49-F238E27FC236}">
                  <a16:creationId xmlns:a16="http://schemas.microsoft.com/office/drawing/2014/main" id="{010D2CFB-2338-49EE-8E37-567F1F113C4C}"/>
                </a:ext>
              </a:extLst>
            </p:cNvPr>
            <p:cNvSpPr/>
            <p:nvPr/>
          </p:nvSpPr>
          <p:spPr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C3B9D07-F821-46AB-95B1-D19222D00FD7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22380010-0050-441D-BA9C-97B583515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C13F555F-C26E-4B21-A77C-6CA7380155F8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05760C0-8935-4141-9AEE-BB96816B3799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EBE9DAC0-7790-4611-B602-40B3CD18C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FBE1EE4-3D10-40E7-9F1E-627A51E59C61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B25E0919-4E1B-4A97-A1C2-6AE7D2A59920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849FBB7D-3378-4F36-B80B-3E0BDCA834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6141066E-6566-420D-B6EB-886DF25CCD11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7A742EA-EC3D-47DE-9C2D-533639983C8D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846719FD-F8B1-447D-8561-7A1E238E8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2ABDBC31-5895-4E49-887D-433A43B32DBC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AEF4BF1C-C847-48A1-A7BF-3BEE82EF1C59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1CF60061-B6B2-4FE6-9482-278DFD418B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73D29742-39CB-41E5-B346-BADC9743E285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55A5473-7182-4B24-8843-51E2ADF3D492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204A095A-3A24-4259-92A8-4500898AC0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2971EAD-9159-4D12-8726-4FBE6AFA23F0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1FF9524-93DA-476B-89EA-9E475617F2D9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8DFFD401-DC7D-4F6D-82BF-DC6E357E5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36A6CE9C-ECB8-42E6-B61D-3A0F3C4D7A56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0076CAA-CFEC-4359-9762-07ED0661EE26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1EF761B-D6BF-475C-8903-456E1F0576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413A99B1-6C23-41A6-A82B-0EC01B779471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16CE4EF7-E819-4747-A9E4-8C86F991481E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3B78DE36-86EF-463F-A7E5-0CD3043C9F4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EAD15804-28A7-4690-889A-7D8A91A7D478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9023C4F7-97EF-4D2F-9223-1AFEE89D9C6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D5072DFD-BA29-43BB-A0B1-01F593A0242E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A9C77A6D-E177-4B69-A5A1-6B77E4229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701274C6-5A42-4082-BC4B-8532BFB4CC40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pic>
        <p:nvPicPr>
          <p:cNvPr id="95" name="Graphic 94">
            <a:extLst>
              <a:ext uri="{FF2B5EF4-FFF2-40B4-BE49-F238E27FC236}">
                <a16:creationId xmlns:a16="http://schemas.microsoft.com/office/drawing/2014/main" id="{CF7B4F38-F294-2D4B-95FC-778B3877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5478" y="296058"/>
            <a:ext cx="1188198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7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D4B3-1D05-5D43-AF23-88FC052AE3D0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9" name="Bildplatzhalter 8">
            <a:extLst>
              <a:ext uri="{FF2B5EF4-FFF2-40B4-BE49-F238E27FC236}">
                <a16:creationId xmlns:a16="http://schemas.microsoft.com/office/drawing/2014/main" id="{C307E1A8-BB91-4A01-9481-49FD8B566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6329" y="1631156"/>
            <a:ext cx="5469732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7ADEC47A-086D-40D0-ACA4-6913593381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6329" y="5690271"/>
            <a:ext cx="5469732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BB1FDB65-A456-4049-8E16-FA93963151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814385D7-3CBE-40E3-B67F-C8C515F3C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8060" y="235471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F0108A6-83E5-4EB1-9FFE-599D1B8CC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318" y="2354711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267C2477-3228-475F-AFD7-A441A08AAE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060" y="452537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372EDABB-0CB3-495E-B38E-EBB187C3F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318" y="452537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F8DE391A-D3CD-46A0-9DA6-BE18B632C9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060" y="307826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6D22FFA5-3E37-4F35-A696-49186B6B11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318" y="307826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BFD50D54-7BD1-4F76-8C9C-C2D77E5924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8060" y="380182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1CB17604-E112-4197-B54C-292891529D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318" y="3801821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D30B4D90-1B5E-403E-AD31-C32004032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8060" y="5248930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72B1944A-640B-4200-A785-CFA163F718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318" y="5248930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CB7BBA-6A53-45DD-882E-1DF6A9978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8060" y="163115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E56B6C1-047C-44D7-B1DD-8B723581E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18" y="1631156"/>
            <a:ext cx="3206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F4DFED6-EBAA-4D0C-A5C6-CD2902883FB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5D3C98-AF8F-400F-858D-1D6CD4B9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7737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8" y="2875002"/>
            <a:ext cx="11157743" cy="1107996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Kapiteltrenner</a:t>
            </a:r>
            <a:br>
              <a:rPr lang="de-DE" dirty="0"/>
            </a:br>
            <a:r>
              <a:rPr lang="de-DE" dirty="0"/>
              <a:t>Mehrzeilig möglich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BC9A85-A41E-D149-8461-D6821B4B51DA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7987594-F169-42FB-8839-77BF8D405E37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40F781E3-735A-4333-AF8D-7842FE86295B}"/>
              </a:ext>
            </a:extLst>
          </p:cNvPr>
          <p:cNvSpPr/>
          <p:nvPr userDrawn="1"/>
        </p:nvSpPr>
        <p:spPr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FAUSans Office Book" panose="020B0504010101010104" pitchFamily="34" charset="77"/>
            </a:endParaRPr>
          </a:p>
        </p:txBody>
      </p:sp>
      <p:grpSp>
        <p:nvGrpSpPr>
          <p:cNvPr id="112" name="Grafik 58">
            <a:extLst>
              <a:ext uri="{FF2B5EF4-FFF2-40B4-BE49-F238E27FC236}">
                <a16:creationId xmlns:a16="http://schemas.microsoft.com/office/drawing/2014/main" id="{C12F7196-B6AF-4D5A-BCEC-74C50649AA95}"/>
              </a:ext>
            </a:extLst>
          </p:cNvPr>
          <p:cNvGrpSpPr/>
          <p:nvPr userDrawn="1"/>
        </p:nvGrpSpPr>
        <p:grpSpPr>
          <a:xfrm>
            <a:off x="520163" y="293688"/>
            <a:ext cx="2592823" cy="362285"/>
            <a:chOff x="2151786" y="327912"/>
            <a:chExt cx="2333060" cy="325989"/>
          </a:xfrm>
          <a:solidFill>
            <a:schemeClr val="tx1"/>
          </a:solidFill>
        </p:grpSpPr>
        <p:sp>
          <p:nvSpPr>
            <p:cNvPr id="113" name="Freihandform: Form 112">
              <a:extLst>
                <a:ext uri="{FF2B5EF4-FFF2-40B4-BE49-F238E27FC236}">
                  <a16:creationId xmlns:a16="http://schemas.microsoft.com/office/drawing/2014/main" id="{3570115B-38E7-4423-AF21-C41E605BA5CB}"/>
                </a:ext>
              </a:extLst>
            </p:cNvPr>
            <p:cNvSpPr/>
            <p:nvPr/>
          </p:nvSpPr>
          <p:spPr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4" name="Freihandform: Form 113">
              <a:extLst>
                <a:ext uri="{FF2B5EF4-FFF2-40B4-BE49-F238E27FC236}">
                  <a16:creationId xmlns:a16="http://schemas.microsoft.com/office/drawing/2014/main" id="{5BE73EAB-8FF3-4947-99EB-48C12882E216}"/>
                </a:ext>
              </a:extLst>
            </p:cNvPr>
            <p:cNvSpPr/>
            <p:nvPr/>
          </p:nvSpPr>
          <p:spPr>
            <a:xfrm>
              <a:off x="2232916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5" name="Freihandform: Form 114">
              <a:extLst>
                <a:ext uri="{FF2B5EF4-FFF2-40B4-BE49-F238E27FC236}">
                  <a16:creationId xmlns:a16="http://schemas.microsoft.com/office/drawing/2014/main" id="{7F576AE8-682C-4FD9-A7AB-3712F1C4158C}"/>
                </a:ext>
              </a:extLst>
            </p:cNvPr>
            <p:cNvSpPr/>
            <p:nvPr/>
          </p:nvSpPr>
          <p:spPr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6" name="Freihandform: Form 115">
              <a:extLst>
                <a:ext uri="{FF2B5EF4-FFF2-40B4-BE49-F238E27FC236}">
                  <a16:creationId xmlns:a16="http://schemas.microsoft.com/office/drawing/2014/main" id="{4E61C4B4-5AEA-4AB7-83C5-A3A8B139576F}"/>
                </a:ext>
              </a:extLst>
            </p:cNvPr>
            <p:cNvSpPr/>
            <p:nvPr/>
          </p:nvSpPr>
          <p:spPr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7" name="Freihandform: Form 116">
              <a:extLst>
                <a:ext uri="{FF2B5EF4-FFF2-40B4-BE49-F238E27FC236}">
                  <a16:creationId xmlns:a16="http://schemas.microsoft.com/office/drawing/2014/main" id="{2DC690FD-4DD2-414A-ABD9-76C3CB5202DE}"/>
                </a:ext>
              </a:extLst>
            </p:cNvPr>
            <p:cNvSpPr/>
            <p:nvPr/>
          </p:nvSpPr>
          <p:spPr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8" name="Freihandform: Form 117">
              <a:extLst>
                <a:ext uri="{FF2B5EF4-FFF2-40B4-BE49-F238E27FC236}">
                  <a16:creationId xmlns:a16="http://schemas.microsoft.com/office/drawing/2014/main" id="{6D422D6B-002D-4DB8-9086-35C3CF674E5E}"/>
                </a:ext>
              </a:extLst>
            </p:cNvPr>
            <p:cNvSpPr/>
            <p:nvPr/>
          </p:nvSpPr>
          <p:spPr>
            <a:xfrm>
              <a:off x="2527597" y="363231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05C46400-D683-4505-8399-D1222C07CBFD}"/>
                </a:ext>
              </a:extLst>
            </p:cNvPr>
            <p:cNvSpPr/>
            <p:nvPr/>
          </p:nvSpPr>
          <p:spPr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D45119CE-CC5C-465B-8B7D-BB49CD794E54}"/>
                </a:ext>
              </a:extLst>
            </p:cNvPr>
            <p:cNvSpPr/>
            <p:nvPr/>
          </p:nvSpPr>
          <p:spPr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8D1A37ED-55CC-4F04-B80A-EC1569C44569}"/>
                </a:ext>
              </a:extLst>
            </p:cNvPr>
            <p:cNvSpPr/>
            <p:nvPr/>
          </p:nvSpPr>
          <p:spPr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BB4EA630-6DDB-4419-B0E8-D81B57B64450}"/>
                </a:ext>
              </a:extLst>
            </p:cNvPr>
            <p:cNvSpPr/>
            <p:nvPr/>
          </p:nvSpPr>
          <p:spPr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30801430-3258-4B8A-94EA-095B29DF8391}"/>
                </a:ext>
              </a:extLst>
            </p:cNvPr>
            <p:cNvSpPr/>
            <p:nvPr/>
          </p:nvSpPr>
          <p:spPr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4" name="Freihandform: Form 123">
              <a:extLst>
                <a:ext uri="{FF2B5EF4-FFF2-40B4-BE49-F238E27FC236}">
                  <a16:creationId xmlns:a16="http://schemas.microsoft.com/office/drawing/2014/main" id="{C0371712-F9E1-44D8-9F17-4D47F792B99B}"/>
                </a:ext>
              </a:extLst>
            </p:cNvPr>
            <p:cNvSpPr/>
            <p:nvPr/>
          </p:nvSpPr>
          <p:spPr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866F655C-5858-4EEB-9445-093EB3BB6963}"/>
                </a:ext>
              </a:extLst>
            </p:cNvPr>
            <p:cNvSpPr/>
            <p:nvPr/>
          </p:nvSpPr>
          <p:spPr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B3CFDE4F-2A85-4CB8-BD13-8D35A057704C}"/>
                </a:ext>
              </a:extLst>
            </p:cNvPr>
            <p:cNvSpPr/>
            <p:nvPr/>
          </p:nvSpPr>
          <p:spPr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7" name="Freihandform: Form 126">
              <a:extLst>
                <a:ext uri="{FF2B5EF4-FFF2-40B4-BE49-F238E27FC236}">
                  <a16:creationId xmlns:a16="http://schemas.microsoft.com/office/drawing/2014/main" id="{9B068834-4CC1-42E7-965A-7FA90D0BAB13}"/>
                </a:ext>
              </a:extLst>
            </p:cNvPr>
            <p:cNvSpPr/>
            <p:nvPr/>
          </p:nvSpPr>
          <p:spPr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78BB9A71-AB72-4B3A-AB02-CE5D9A6CB90C}"/>
                </a:ext>
              </a:extLst>
            </p:cNvPr>
            <p:cNvSpPr/>
            <p:nvPr/>
          </p:nvSpPr>
          <p:spPr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AE6A960C-4990-4473-8BD0-F1993FEB0320}"/>
                </a:ext>
              </a:extLst>
            </p:cNvPr>
            <p:cNvSpPr/>
            <p:nvPr/>
          </p:nvSpPr>
          <p:spPr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67A49FC8-B676-46D4-BCE8-9E9099C6A663}"/>
                </a:ext>
              </a:extLst>
            </p:cNvPr>
            <p:cNvSpPr/>
            <p:nvPr/>
          </p:nvSpPr>
          <p:spPr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E3A1F033-188B-404C-A733-683EDB97AB2E}"/>
                </a:ext>
              </a:extLst>
            </p:cNvPr>
            <p:cNvSpPr/>
            <p:nvPr/>
          </p:nvSpPr>
          <p:spPr>
            <a:xfrm>
              <a:off x="3562430" y="363231"/>
              <a:ext cx="48976" cy="83039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4C2D4D93-290A-40B5-87C8-84B0A2DD971B}"/>
                </a:ext>
              </a:extLst>
            </p:cNvPr>
            <p:cNvSpPr/>
            <p:nvPr/>
          </p:nvSpPr>
          <p:spPr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5E29C0B6-680F-4659-B1FB-54A9252DE48D}"/>
                </a:ext>
              </a:extLst>
            </p:cNvPr>
            <p:cNvSpPr/>
            <p:nvPr/>
          </p:nvSpPr>
          <p:spPr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92464FC8-E0B6-42D6-85DE-D6FE8B509E21}"/>
                </a:ext>
              </a:extLst>
            </p:cNvPr>
            <p:cNvSpPr/>
            <p:nvPr/>
          </p:nvSpPr>
          <p:spPr>
            <a:xfrm>
              <a:off x="3799760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73F591E9-7E65-4FEA-9475-3BFBF77F8DEE}"/>
                </a:ext>
              </a:extLst>
            </p:cNvPr>
            <p:cNvSpPr/>
            <p:nvPr/>
          </p:nvSpPr>
          <p:spPr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E08CA940-EB99-4B74-B7D7-3604367D2E4C}"/>
                </a:ext>
              </a:extLst>
            </p:cNvPr>
            <p:cNvSpPr/>
            <p:nvPr/>
          </p:nvSpPr>
          <p:spPr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DA1ABD2E-73BF-4305-A1C1-1B567624768E}"/>
                </a:ext>
              </a:extLst>
            </p:cNvPr>
            <p:cNvSpPr/>
            <p:nvPr/>
          </p:nvSpPr>
          <p:spPr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D6796072-B7C2-4B7A-A801-97F5B8226087}"/>
                </a:ext>
              </a:extLst>
            </p:cNvPr>
            <p:cNvSpPr/>
            <p:nvPr/>
          </p:nvSpPr>
          <p:spPr>
            <a:xfrm>
              <a:off x="4110337" y="363231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4D1775DD-3EA7-4984-9D01-EA726809B751}"/>
                </a:ext>
              </a:extLst>
            </p:cNvPr>
            <p:cNvSpPr/>
            <p:nvPr/>
          </p:nvSpPr>
          <p:spPr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EEBE8630-1FB0-4D45-9BC7-9D07F70F7B67}"/>
                </a:ext>
              </a:extLst>
            </p:cNvPr>
            <p:cNvSpPr/>
            <p:nvPr/>
          </p:nvSpPr>
          <p:spPr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937BF9B6-C5BD-437E-BF1E-ADBD19DE0177}"/>
                </a:ext>
              </a:extLst>
            </p:cNvPr>
            <p:cNvSpPr/>
            <p:nvPr/>
          </p:nvSpPr>
          <p:spPr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E1EBB175-3D52-4569-AFB6-B52A4B8BAE62}"/>
                </a:ext>
              </a:extLst>
            </p:cNvPr>
            <p:cNvSpPr/>
            <p:nvPr/>
          </p:nvSpPr>
          <p:spPr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D9F2D899-6637-4DC3-BCC5-E93D20082316}"/>
                </a:ext>
              </a:extLst>
            </p:cNvPr>
            <p:cNvSpPr/>
            <p:nvPr/>
          </p:nvSpPr>
          <p:spPr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4" name="Freihandform: Form 143">
              <a:extLst>
                <a:ext uri="{FF2B5EF4-FFF2-40B4-BE49-F238E27FC236}">
                  <a16:creationId xmlns:a16="http://schemas.microsoft.com/office/drawing/2014/main" id="{DD710817-9F1A-4B64-AC89-C26147D82D1F}"/>
                </a:ext>
              </a:extLst>
            </p:cNvPr>
            <p:cNvSpPr/>
            <p:nvPr/>
          </p:nvSpPr>
          <p:spPr>
            <a:xfrm>
              <a:off x="2151789" y="509291"/>
              <a:ext cx="73180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E6B08B5B-AF37-4FE3-938A-C1911B136223}"/>
                </a:ext>
              </a:extLst>
            </p:cNvPr>
            <p:cNvSpPr/>
            <p:nvPr/>
          </p:nvSpPr>
          <p:spPr>
            <a:xfrm>
              <a:off x="2244499" y="538249"/>
              <a:ext cx="48996" cy="83039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70B3C6EE-7BCA-47BC-869D-386DCAD5EFF0}"/>
                </a:ext>
              </a:extLst>
            </p:cNvPr>
            <p:cNvSpPr/>
            <p:nvPr/>
          </p:nvSpPr>
          <p:spPr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C5227E45-EB71-472B-B1BA-87250100ECF2}"/>
                </a:ext>
              </a:extLst>
            </p:cNvPr>
            <p:cNvSpPr/>
            <p:nvPr/>
          </p:nvSpPr>
          <p:spPr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8" name="Freihandform: Form 147">
              <a:extLst>
                <a:ext uri="{FF2B5EF4-FFF2-40B4-BE49-F238E27FC236}">
                  <a16:creationId xmlns:a16="http://schemas.microsoft.com/office/drawing/2014/main" id="{C199E629-FA04-44DB-BF1E-2DF83FE2D3C8}"/>
                </a:ext>
              </a:extLst>
            </p:cNvPr>
            <p:cNvSpPr/>
            <p:nvPr/>
          </p:nvSpPr>
          <p:spPr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56D9A368-42E4-4914-B0D7-2A1938A0F778}"/>
                </a:ext>
              </a:extLst>
            </p:cNvPr>
            <p:cNvSpPr/>
            <p:nvPr/>
          </p:nvSpPr>
          <p:spPr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0" name="Freihandform: Form 149">
              <a:extLst>
                <a:ext uri="{FF2B5EF4-FFF2-40B4-BE49-F238E27FC236}">
                  <a16:creationId xmlns:a16="http://schemas.microsoft.com/office/drawing/2014/main" id="{C75C6245-FBCE-4FE8-86F6-1A947B4C8A2D}"/>
                </a:ext>
              </a:extLst>
            </p:cNvPr>
            <p:cNvSpPr/>
            <p:nvPr/>
          </p:nvSpPr>
          <p:spPr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94AE534D-08D7-4EFF-84AF-7BE12186EE52}"/>
                </a:ext>
              </a:extLst>
            </p:cNvPr>
            <p:cNvSpPr/>
            <p:nvPr/>
          </p:nvSpPr>
          <p:spPr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E8B7CDCE-8D77-455E-A619-095D1F8C5C6F}"/>
                </a:ext>
              </a:extLst>
            </p:cNvPr>
            <p:cNvSpPr/>
            <p:nvPr/>
          </p:nvSpPr>
          <p:spPr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90D6C414-00A0-4E8D-B100-059E81DABAD3}"/>
                </a:ext>
              </a:extLst>
            </p:cNvPr>
            <p:cNvSpPr/>
            <p:nvPr/>
          </p:nvSpPr>
          <p:spPr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51B41949-EC26-4B53-9D26-CCD0DB3AC64B}"/>
                </a:ext>
              </a:extLst>
            </p:cNvPr>
            <p:cNvSpPr/>
            <p:nvPr/>
          </p:nvSpPr>
          <p:spPr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5" name="Freihandform: Form 154">
              <a:extLst>
                <a:ext uri="{FF2B5EF4-FFF2-40B4-BE49-F238E27FC236}">
                  <a16:creationId xmlns:a16="http://schemas.microsoft.com/office/drawing/2014/main" id="{ABC37D7B-420B-453B-AE60-341085C03A22}"/>
                </a:ext>
              </a:extLst>
            </p:cNvPr>
            <p:cNvSpPr/>
            <p:nvPr/>
          </p:nvSpPr>
          <p:spPr>
            <a:xfrm>
              <a:off x="3085817" y="538249"/>
              <a:ext cx="48999" cy="83039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34A11231-12DF-4713-AECD-FE9C5BB86133}"/>
                </a:ext>
              </a:extLst>
            </p:cNvPr>
            <p:cNvSpPr/>
            <p:nvPr/>
          </p:nvSpPr>
          <p:spPr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8971680A-40C1-4EE7-9A13-6EF7C1C67738}"/>
                </a:ext>
              </a:extLst>
            </p:cNvPr>
            <p:cNvSpPr/>
            <p:nvPr/>
          </p:nvSpPr>
          <p:spPr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6DBEAABF-EDE5-4B0F-8E8B-8E8806B92CB4}"/>
                </a:ext>
              </a:extLst>
            </p:cNvPr>
            <p:cNvSpPr/>
            <p:nvPr/>
          </p:nvSpPr>
          <p:spPr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59" name="Freihandform: Form 158">
              <a:extLst>
                <a:ext uri="{FF2B5EF4-FFF2-40B4-BE49-F238E27FC236}">
                  <a16:creationId xmlns:a16="http://schemas.microsoft.com/office/drawing/2014/main" id="{3BBC428E-F821-48F5-8F9D-B8533E7F50E4}"/>
                </a:ext>
              </a:extLst>
            </p:cNvPr>
            <p:cNvSpPr/>
            <p:nvPr/>
          </p:nvSpPr>
          <p:spPr>
            <a:xfrm>
              <a:off x="3431239" y="538249"/>
              <a:ext cx="49005" cy="83039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  <p:sp>
          <p:nvSpPr>
            <p:cNvPr id="160" name="Freihandform: Form 159">
              <a:extLst>
                <a:ext uri="{FF2B5EF4-FFF2-40B4-BE49-F238E27FC236}">
                  <a16:creationId xmlns:a16="http://schemas.microsoft.com/office/drawing/2014/main" id="{0FBEF870-D1D0-4A88-AE2D-A0D5C4D13D5E}"/>
                </a:ext>
              </a:extLst>
            </p:cNvPr>
            <p:cNvSpPr/>
            <p:nvPr/>
          </p:nvSpPr>
          <p:spPr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FAUSans Office Book" panose="020B0504010101010104" pitchFamily="34" charset="77"/>
              </a:endParaRP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9A6E8BA9-5951-4163-8A80-4621C65DA816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59DAB7DF-1308-4B09-91FE-7DF38D6584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7654828-5D94-4A05-BD5F-25792A149E05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D3F2F75-1623-4F64-97FE-EA0C4D9FABDC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042E0F0-49A6-465F-A607-A4C2EFB548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9D612980-2A2D-4E94-8238-9C67C608554C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CE76F8C-9B22-4BB3-B2D6-15EC2A58C7A7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843E82-BEFA-4CF2-BA2F-3C80060D31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4762BE88-2459-479F-84FF-4DF483AA142C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04E26F8-EA1A-4C6F-92E1-8F6F98ABFA13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1A8A854C-301D-4327-AEA2-BCC20A8872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A547124-456E-49C6-8FC8-111D0AAFEB7F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73B26B5D-1FEC-45B5-B34A-6A1B50955F0E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3423A679-4F5C-456E-AB6C-7A18EA3E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69754FAD-5E71-4087-B3E8-0FEC37E0D864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C156EC4-BDB3-4DEA-9B78-E98FCFD2F54B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9E9C384D-D46B-429F-9A97-86F6E3560F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64B7918E-86D1-49EB-8917-1468D42A6E25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50A6733-FD78-4442-98B4-E2BED64B460F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7BB574D-D198-49E4-874D-732C0CBD5B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67A72ACB-A6A0-450F-A8F3-9CA35EFC5560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4970FA2-8D2D-462F-BD21-BDE052DC5824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A7C30986-FB99-416E-BC3E-3BAEC067C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CE018F4-A860-49B3-B4CD-A328759F15C6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7C2BACBD-0A67-4A9A-B5DC-10C76F5DE4C2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65F81584-9968-42FA-B3A9-1C13CEAE92A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B6D353C6-61DE-4475-8AC6-6D8AF12D49FB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935008F2-D1D5-498F-9932-727B677C0AD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E72FA59-B055-4F1F-8F32-E797C18F96F9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B89FA96C-C88D-4C6A-BE88-F3E3083BC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CD67028C-ACEA-4E1C-BF3F-B09177D4335E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20E6209B-5214-6A47-B7B5-7DF8EE214B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5478" y="296058"/>
            <a:ext cx="1188198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8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92BAA-63AC-DC46-B96D-8C64D8866F48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11157745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8EC489F-F71C-4659-9116-2F6E62F5F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5C59997-58CB-4A34-A7D6-744D4117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25613776-0F22-42BA-AE5A-1B73727AAD1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323709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C901-B2D2-FE47-903B-03940BEF1EE6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" y="1631156"/>
            <a:ext cx="5469732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24A1079-17C2-45DE-A16B-14C152A08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6329" y="1631156"/>
            <a:ext cx="5469732" cy="45696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9628F4C-9498-4F7E-80AA-A9A50B381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791738E-1095-45F8-98E2-D057FFD19CA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326898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78405-4DE8-3245-9F16-1799C850101A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36A777D-D5C6-4E84-A9C9-D0F4836A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304591F-2FC9-4C29-9FE5-537955E3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318" y="1631157"/>
            <a:ext cx="3568821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0C47385-EF97-44EE-867E-E9365B44CA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242" y="1631157"/>
            <a:ext cx="3568821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3F53468-6A74-4DFC-93FD-A760B96196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2780" y="1631157"/>
            <a:ext cx="3568821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E888C2E5-BE70-41A9-A2DE-FD8C4043A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6333803-0B38-4F61-95AE-49DCFFD7FB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83881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8D1-EDD4-F14E-AEB4-20F1FA13A820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" y="1631156"/>
            <a:ext cx="5469732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9628F4C-9498-4F7E-80AA-A9A50B381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6329" y="1631155"/>
            <a:ext cx="5469732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8D50DB04-91D7-4C23-96CE-09E0502D14C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66769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318" y="1631155"/>
            <a:ext cx="5469732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8FEC1-2373-914E-B146-606FB0CBF8B7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Author           Institue          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6331" y="1631156"/>
            <a:ext cx="5469732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9628F4C-9498-4F7E-80AA-A9A50B381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1C6D487A-3469-4A14-880C-0C0352BFC29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83635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301185"/>
            <a:ext cx="6844385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82461" y="6634666"/>
            <a:ext cx="684483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FAUSans Office Book" panose="020B0504010101010104" pitchFamily="34" charset="77"/>
              </a:defRPr>
            </a:lvl1pPr>
          </a:lstStyle>
          <a:p>
            <a:fld id="{685DAFF2-6ED3-0F42-A63B-5BF759248590}" type="datetime4">
              <a:rPr lang="en-HK" smtClean="0"/>
              <a:pPr/>
              <a:t>1 August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 panose="020B0504010101010104" pitchFamily="34" charset="77"/>
              </a:defRPr>
            </a:lvl1pPr>
          </a:lstStyle>
          <a:p>
            <a:r>
              <a:rPr lang="de-DE" dirty="0" err="1"/>
              <a:t>Author</a:t>
            </a:r>
            <a:r>
              <a:rPr lang="de-DE" dirty="0"/>
              <a:t>           </a:t>
            </a:r>
            <a:r>
              <a:rPr lang="de-DE" dirty="0" err="1"/>
              <a:t>Institue</a:t>
            </a:r>
            <a:r>
              <a:rPr lang="de-DE" dirty="0"/>
              <a:t>          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220" y="6634666"/>
            <a:ext cx="129843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FAUSans Office Book" panose="020B0504010101010104" pitchFamily="34" charset="77"/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FAUSans Office Book" panose="020B0504010101010104" pitchFamily="34" charset="77"/>
            </a:endParaRPr>
          </a:p>
        </p:txBody>
      </p:sp>
      <p:sp>
        <p:nvSpPr>
          <p:cNvPr id="66" name="Freihandform: Form 65">
            <a:extLst>
              <a:ext uri="{FF2B5EF4-FFF2-40B4-BE49-F238E27FC236}">
                <a16:creationId xmlns:a16="http://schemas.microsoft.com/office/drawing/2014/main" id="{A53AF85A-5AD4-4DC8-8FF8-07E3E12A9B06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FAUSans Office Book" panose="020B0504010101010104" pitchFamily="34" charset="77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FAUSans Office Book" panose="020B0504010101010104" pitchFamily="34" charset="77"/>
                  <a:ea typeface="+mn-ea"/>
                  <a:cs typeface="+mn-cs"/>
                </a:rPr>
                <a:t>15,50</a:t>
              </a:r>
            </a:p>
          </p:txBody>
        </p:sp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96FEE105-803D-564D-A62C-AA006AD7742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28292" y="296966"/>
            <a:ext cx="782975" cy="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0" r:id="rId4"/>
    <p:sldLayoutId id="2147483651" r:id="rId5"/>
    <p:sldLayoutId id="2147483652" r:id="rId6"/>
    <p:sldLayoutId id="2147483656" r:id="rId7"/>
    <p:sldLayoutId id="2147483668" r:id="rId8"/>
    <p:sldLayoutId id="2147483669" r:id="rId9"/>
    <p:sldLayoutId id="2147483666" r:id="rId10"/>
    <p:sldLayoutId id="2147483653" r:id="rId11"/>
    <p:sldLayoutId id="2147483654" r:id="rId12"/>
    <p:sldLayoutId id="2147483655" r:id="rId13"/>
    <p:sldLayoutId id="2147483661" r:id="rId14"/>
    <p:sldLayoutId id="2147483671" r:id="rId15"/>
    <p:sldLayoutId id="2147483665" r:id="rId16"/>
    <p:sldLayoutId id="2147483658" r:id="rId17"/>
    <p:sldLayoutId id="2147483657" r:id="rId18"/>
    <p:sldLayoutId id="2147483670" r:id="rId19"/>
    <p:sldLayoutId id="214748365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4"/>
          </a:solidFill>
          <a:latin typeface="FAUSans Office Book" panose="020B05040101010101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6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b="0" i="0" kern="1200">
          <a:solidFill>
            <a:schemeClr val="tx1"/>
          </a:solidFill>
          <a:latin typeface="FAUSans Office Book" panose="020B0504010101010104" pitchFamily="34" charset="77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  <p15:guide id="9" orient="horz" pos="4178" userDrawn="1">
          <p15:clr>
            <a:srgbClr val="F26B43"/>
          </p15:clr>
        </p15:guide>
        <p15:guide id="10" pos="3908" userDrawn="1">
          <p15:clr>
            <a:srgbClr val="F26B43"/>
          </p15:clr>
        </p15:guide>
        <p15:guide id="11" pos="37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19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pi-hd.mpg.de/hfm/HESS/pages/about/telescopes/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Szene, Weg, Straße, Autobahn enthält.&#10;&#10;Automatisch generierte Beschreibung">
            <a:extLst>
              <a:ext uri="{FF2B5EF4-FFF2-40B4-BE49-F238E27FC236}">
                <a16:creationId xmlns:a16="http://schemas.microsoft.com/office/drawing/2014/main" id="{F102349E-C0CB-48C9-B45D-93A90199E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2" b="4329"/>
          <a:stretch/>
        </p:blipFill>
        <p:spPr>
          <a:xfrm>
            <a:off x="0" y="1628775"/>
            <a:ext cx="12192000" cy="5229226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D44D469-FD26-446B-B7AB-5D6EB4DDC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28775"/>
            <a:ext cx="12192000" cy="52292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67DDAB-A029-4F51-840C-C39A868C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63" y="2971952"/>
            <a:ext cx="8231292" cy="101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cs typeface="FAUSans Office Book" panose="020B0504010101010104" pitchFamily="34" charset="77"/>
              </a:rPr>
              <a:t>Satellite</a:t>
            </a:r>
            <a:r>
              <a:rPr lang="de-DE" dirty="0">
                <a:cs typeface="FAUSans Office Book" panose="020B0504010101010104" pitchFamily="34" charset="77"/>
              </a:rPr>
              <a:t> </a:t>
            </a:r>
            <a:r>
              <a:rPr lang="de-DE" dirty="0" err="1">
                <a:cs typeface="FAUSans Office Book" panose="020B0504010101010104" pitchFamily="34" charset="77"/>
              </a:rPr>
              <a:t>trails</a:t>
            </a:r>
            <a:r>
              <a:rPr lang="de-DE" dirty="0">
                <a:cs typeface="FAUSans Office Book" panose="020B0504010101010104" pitchFamily="34" charset="77"/>
              </a:rPr>
              <a:t> in H.E.S.S.</a:t>
            </a:r>
            <a:endParaRPr lang="de-DE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30485BA0-9A47-7346-A659-93CA3CFEE2D6}"/>
              </a:ext>
            </a:extLst>
          </p:cNvPr>
          <p:cNvSpPr txBox="1">
            <a:spLocks/>
          </p:cNvSpPr>
          <p:nvPr/>
        </p:nvSpPr>
        <p:spPr bwMode="auto">
          <a:xfrm>
            <a:off x="520162" y="5119719"/>
            <a:ext cx="637355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de-DE" sz="1800" b="1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Thomas Lang,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supervised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by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Dr. Alison Mitchell, Dr. Samuel Spencer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thomas.m.lang@fau.de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Bamberg, 01 August 2022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DD2DC81-9394-B789-7FB3-FF3C66E47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356551"/>
            <a:ext cx="600076" cy="5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28E489-36E7-42B6-94D2-8D55BD2E1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ɣ-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rays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: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only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leptonic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interactions</a:t>
            </a:r>
            <a:endParaRPr lang="de-DE" sz="1800" dirty="0">
              <a:latin typeface="FAUSans Office Book" panose="020B0504010101010104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Mostly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contained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EM-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shower</a:t>
            </a:r>
            <a:endParaRPr lang="de-DE" dirty="0">
              <a:latin typeface="FAUSans Office Book" panose="020B0504010101010104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Muons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: Interactions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less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likely</a:t>
            </a:r>
            <a:endParaRPr lang="de-DE" sz="1800" dirty="0">
              <a:latin typeface="FAUSans Office Book" panose="020B0504010101010104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Cherenkov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cone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visible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as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rings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or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partial rings</a:t>
            </a:r>
          </a:p>
          <a:p>
            <a:r>
              <a:rPr lang="de-DE" sz="1800" b="0" i="0" u="none" strike="noStrike" baseline="0" dirty="0">
                <a:latin typeface="FAUSans Office Book" panose="020B0504010101010104"/>
                <a:cs typeface="Arial" panose="020B0604020202020204" pitchFamily="34" charset="0"/>
              </a:rPr>
              <a:t>Protons: H</a:t>
            </a:r>
            <a:r>
              <a:rPr lang="en-US" sz="1800" b="0" i="0" u="none" strike="noStrike" baseline="0" dirty="0" err="1">
                <a:latin typeface="FAUSans Office Book" panose="020B0504010101010104"/>
              </a:rPr>
              <a:t>adronic</a:t>
            </a:r>
            <a:r>
              <a:rPr lang="en-US" sz="1800" b="0" i="0" u="none" strike="noStrike" baseline="0" dirty="0">
                <a:latin typeface="FAUSans Office Book" panose="020B0504010101010104"/>
              </a:rPr>
              <a:t> and leptonic interactions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latin typeface="FAUSans Office Book" panose="020B0504010101010104"/>
              </a:rPr>
              <a:t>Broader, more irregular showers, may also contain muons</a:t>
            </a:r>
          </a:p>
          <a:p>
            <a:pPr>
              <a:buClr>
                <a:schemeClr val="accent2"/>
              </a:buClr>
            </a:pP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Electrons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: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interact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 multiple </a:t>
            </a:r>
            <a:r>
              <a:rPr lang="de-DE" sz="1800" dirty="0" err="1">
                <a:latin typeface="FAUSans Office Book" panose="020B0504010101010104"/>
                <a:cs typeface="Arial" panose="020B0604020202020204" pitchFamily="34" charset="0"/>
              </a:rPr>
              <a:t>times</a:t>
            </a:r>
            <a:r>
              <a:rPr lang="de-DE" sz="1800" dirty="0">
                <a:latin typeface="FAUSans Office Book" panose="020B0504010101010104"/>
                <a:cs typeface="Arial" panose="020B0604020202020204" pitchFamily="34" charset="0"/>
              </a:rPr>
              <a:t> via Bremsstrahlung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Multiple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subshowers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at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higher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altitudes</a:t>
            </a:r>
            <a:endParaRPr lang="de-DE" dirty="0">
              <a:latin typeface="FAUSans Office Book" panose="020B0504010101010104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000" b="0" i="0" u="none" strike="noStrike" baseline="0" dirty="0">
              <a:latin typeface="FAUSans Office Book" panose="020B0504010101010104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91025"/>
            <a:ext cx="6844385" cy="332399"/>
          </a:xfrm>
        </p:spPr>
        <p:txBody>
          <a:bodyPr/>
          <a:lstStyle/>
          <a:p>
            <a:r>
              <a:rPr lang="en-GB" dirty="0"/>
              <a:t>Distinguish 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ɣ-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rays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from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</a:t>
            </a:r>
            <a:r>
              <a:rPr lang="de-DE" dirty="0" err="1">
                <a:latin typeface="FAUSans Office Book" panose="020B0504010101010104"/>
                <a:cs typeface="Arial" panose="020B0604020202020204" pitchFamily="34" charset="0"/>
              </a:rPr>
              <a:t>other</a:t>
            </a:r>
            <a:r>
              <a:rPr lang="de-DE" dirty="0">
                <a:latin typeface="FAUSans Office Book" panose="020B0504010101010104"/>
                <a:cs typeface="Arial" panose="020B0604020202020204" pitchFamily="34" charset="0"/>
              </a:rPr>
              <a:t> CRs</a:t>
            </a:r>
            <a:endParaRPr lang="en-GB" dirty="0">
              <a:latin typeface="FAUSans Office Book" panose="020B0504010101010104"/>
            </a:endParaRPr>
          </a:p>
        </p:txBody>
      </p:sp>
      <p:pic>
        <p:nvPicPr>
          <p:cNvPr id="16" name="Bildplatzhalter 5">
            <a:extLst>
              <a:ext uri="{FF2B5EF4-FFF2-40B4-BE49-F238E27FC236}">
                <a16:creationId xmlns:a16="http://schemas.microsoft.com/office/drawing/2014/main" id="{DA8CE9CD-A28C-D78D-0A4B-479163A0E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E7E2C1A-9CB2-0996-35FF-75253F9D2DE2}"/>
              </a:ext>
            </a:extLst>
          </p:cNvPr>
          <p:cNvSpPr txBox="1"/>
          <p:nvPr/>
        </p:nvSpPr>
        <p:spPr>
          <a:xfrm flipH="1">
            <a:off x="5799593" y="6266512"/>
            <a:ext cx="5876470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MPIK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  <p:pic>
        <p:nvPicPr>
          <p:cNvPr id="2" name="ezgif-4-c9ed8c262a">
            <a:hlinkClick r:id="" action="ppaction://media"/>
            <a:extLst>
              <a:ext uri="{FF2B5EF4-FFF2-40B4-BE49-F238E27FC236}">
                <a16:creationId xmlns:a16="http://schemas.microsoft.com/office/drawing/2014/main" id="{94D29A69-4D95-AB39-16CF-F7CCFC408C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9593" y="1409605"/>
            <a:ext cx="5467351" cy="45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47B210-1517-3FD5-7F89-2EFFDD47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8D1-EDD4-F14E-AEB4-20F1FA13A820}" type="datetime4">
              <a:rPr lang="en-HK" smtClean="0"/>
              <a:t>1 August 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2485FB-5B5A-49D5-7311-D4604362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4683E1-2B64-61BF-2D75-A1236198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9DAE83-D135-3B44-5747-CDCB14C18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" y="1631156"/>
            <a:ext cx="5685632" cy="4569619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Ambient light from various sources such as stars, moon, satellites, etc.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/>
              <a:t>Increase of trigger threshold and pedestal for event measurements accordingly</a:t>
            </a:r>
            <a:endParaRPr lang="en-GB" sz="1200" dirty="0"/>
          </a:p>
          <a:p>
            <a:pPr>
              <a:buClr>
                <a:schemeClr val="accent2"/>
              </a:buClr>
            </a:pPr>
            <a:r>
              <a:rPr lang="en-GB" sz="2000" dirty="0"/>
              <a:t>Next generation Cherenkov Telescope Array even more affected by satellite trails than H.E.S.S.</a:t>
            </a:r>
          </a:p>
          <a:p>
            <a:pPr>
              <a:buClr>
                <a:schemeClr val="accent2"/>
              </a:buClr>
            </a:pPr>
            <a:r>
              <a:rPr lang="en-GB" sz="2000" dirty="0"/>
              <a:t>On right: NSB </a:t>
            </a:r>
            <a:r>
              <a:rPr lang="en-US" sz="2000" b="0" i="0" dirty="0">
                <a:effectLst/>
                <a:latin typeface="FAUSans Office Book" panose="020B0504010101010104"/>
              </a:rPr>
              <a:t>simulation over CTA south site</a:t>
            </a:r>
          </a:p>
          <a:p>
            <a:pPr>
              <a:buClr>
                <a:schemeClr val="accent2"/>
              </a:buClr>
            </a:pPr>
            <a:endParaRPr lang="en-GB" sz="2000" dirty="0">
              <a:latin typeface="FAUSans Office Book" panose="020B0504010101010104"/>
            </a:endParaRPr>
          </a:p>
          <a:p>
            <a:r>
              <a:rPr lang="en-GB" sz="2000" dirty="0"/>
              <a:t>NSB of CT 1-4 measured every </a:t>
            </a:r>
            <a:r>
              <a:rPr lang="en-GB" sz="1800" dirty="0">
                <a:latin typeface="+mn-lt"/>
                <a:cs typeface="Calibri" panose="020F0502020204030204" pitchFamily="34" charset="0"/>
              </a:rPr>
              <a:t>~ </a:t>
            </a:r>
            <a:r>
              <a:rPr lang="en-GB" sz="2000" dirty="0">
                <a:latin typeface="FAUSans Office Book" panose="020B0504010101010104"/>
                <a:cs typeface="Calibri" panose="020F0502020204030204" pitchFamily="34" charset="0"/>
              </a:rPr>
              <a:t>10-15 s, CT 5  every 0.1 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FAUSans Office Book" panose="020B0504010101010104"/>
                <a:cs typeface="Calibri" panose="020F0502020204030204" pitchFamily="34" charset="0"/>
              </a:rPr>
              <a:t>CT 5 best suited for satellite trail detection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A9CDE49-C349-02F4-AFEC-F6BD0E11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91025"/>
            <a:ext cx="6844385" cy="332399"/>
          </a:xfrm>
        </p:spPr>
        <p:txBody>
          <a:bodyPr/>
          <a:lstStyle/>
          <a:p>
            <a:r>
              <a:rPr lang="en-GB" dirty="0"/>
              <a:t>Night sky background (NSB)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CC9DBB6-4CF2-2E97-DB90-B23516E7403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r="10102"/>
          <a:stretch>
            <a:fillRect/>
          </a:stretch>
        </p:blipFill>
        <p:spPr>
          <a:xfrm>
            <a:off x="6268641" y="1386327"/>
            <a:ext cx="5664993" cy="4732747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FC5D99F-22DE-C2F8-4C34-09A41FBE485D}"/>
              </a:ext>
            </a:extLst>
          </p:cNvPr>
          <p:cNvSpPr txBox="1"/>
          <p:nvPr/>
        </p:nvSpPr>
        <p:spPr>
          <a:xfrm>
            <a:off x="6480632" y="5977059"/>
            <a:ext cx="4786312" cy="223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USans Office Book" panose="020B0504010101010104"/>
              </a:rPr>
              <a:t>Samuel </a:t>
            </a:r>
            <a:r>
              <a:rPr lang="en-GB" sz="1400" dirty="0">
                <a:solidFill>
                  <a:prstClr val="black"/>
                </a:solidFill>
                <a:latin typeface="FAUSans Office Book" panose="020B0504010101010104"/>
              </a:rPr>
              <a:t>Spencer, Matthias </a:t>
            </a:r>
            <a:r>
              <a:rPr lang="en-GB" sz="1400" dirty="0" err="1">
                <a:solidFill>
                  <a:prstClr val="black"/>
                </a:solidFill>
                <a:latin typeface="FAUSans Office Book" panose="020B0504010101010104"/>
              </a:rPr>
              <a:t>Büchele</a:t>
            </a:r>
            <a:r>
              <a:rPr lang="en-GB" sz="1400" dirty="0">
                <a:solidFill>
                  <a:prstClr val="black"/>
                </a:solidFill>
                <a:latin typeface="FAUSans Office Book" panose="020B0504010101010104"/>
              </a:rPr>
              <a:t>, 2021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  <p:pic>
        <p:nvPicPr>
          <p:cNvPr id="13" name="Bildplatzhalter 5">
            <a:extLst>
              <a:ext uri="{FF2B5EF4-FFF2-40B4-BE49-F238E27FC236}">
                <a16:creationId xmlns:a16="http://schemas.microsoft.com/office/drawing/2014/main" id="{5CEA7F46-AA06-395A-7489-F0851E129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491025"/>
            <a:ext cx="6844385" cy="332399"/>
          </a:xfrm>
        </p:spPr>
        <p:txBody>
          <a:bodyPr/>
          <a:lstStyle/>
          <a:p>
            <a:r>
              <a:rPr lang="de-DE" dirty="0"/>
              <a:t>NSB </a:t>
            </a:r>
            <a:r>
              <a:rPr lang="de-DE" dirty="0" err="1"/>
              <a:t>measurement</a:t>
            </a:r>
            <a:r>
              <a:rPr lang="de-DE" dirty="0"/>
              <a:t> and </a:t>
            </a:r>
            <a:r>
              <a:rPr lang="de-DE" dirty="0" err="1"/>
              <a:t>trail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</a:p>
        </p:txBody>
      </p:sp>
      <p:pic>
        <p:nvPicPr>
          <p:cNvPr id="15" name="Inhaltsplatzhalter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30B99C4-1238-47BC-3997-4CD119C483A3}"/>
              </a:ext>
            </a:extLst>
          </p:cNvPr>
          <p:cNvPicPr>
            <a:picLocks noGrp="1" noChangeAspect="1"/>
          </p:cNvPicPr>
          <p:nvPr>
            <p:ph sz="quarter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83" y="1630363"/>
            <a:ext cx="5470961" cy="4315235"/>
          </a:xfrm>
        </p:spPr>
      </p:pic>
      <p:pic>
        <p:nvPicPr>
          <p:cNvPr id="13" name="Inhaltsplatzhalter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7D92737-C120-9878-3AC2-AF12BB0BC0C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9" y="1630363"/>
            <a:ext cx="4712497" cy="457041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8CA41D9A-4809-A04F-C3BF-85652E8FF531}"/>
                  </a:ext>
                </a:extLst>
              </p14:cNvPr>
              <p14:cNvContentPartPr/>
              <p14:nvPr/>
            </p14:nvContentPartPr>
            <p14:xfrm>
              <a:off x="5836174" y="6129225"/>
              <a:ext cx="360" cy="3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8CA41D9A-4809-A04F-C3BF-85652E8FF5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7174" y="612022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0E8A4F4C-B20A-6626-494E-338D72FC0732}"/>
              </a:ext>
            </a:extLst>
          </p:cNvPr>
          <p:cNvSpPr txBox="1"/>
          <p:nvPr/>
        </p:nvSpPr>
        <p:spPr>
          <a:xfrm flipH="1">
            <a:off x="4944780" y="6193631"/>
            <a:ext cx="3492576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USans Office Book" panose="020B0504010101010104"/>
              </a:rPr>
              <a:t>Images from H.E.S.S. web summary </a:t>
            </a:r>
          </a:p>
        </p:txBody>
      </p:sp>
      <p:pic>
        <p:nvPicPr>
          <p:cNvPr id="23" name="Bildplatzhalter 5">
            <a:extLst>
              <a:ext uri="{FF2B5EF4-FFF2-40B4-BE49-F238E27FC236}">
                <a16:creationId xmlns:a16="http://schemas.microsoft.com/office/drawing/2014/main" id="{C86CA6DB-8B4A-6A13-DF23-5B7941EC48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9F96FAB-D04D-4258-90E2-4B89E1FE2657}"/>
              </a:ext>
            </a:extLst>
          </p:cNvPr>
          <p:cNvSpPr txBox="1"/>
          <p:nvPr/>
        </p:nvSpPr>
        <p:spPr>
          <a:xfrm rot="16200000">
            <a:off x="11032694" y="3304094"/>
            <a:ext cx="842962" cy="249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MHz</a:t>
            </a:r>
          </a:p>
        </p:txBody>
      </p:sp>
    </p:spTree>
    <p:extLst>
      <p:ext uri="{BB962C8B-B14F-4D97-AF65-F5344CB8AC3E}">
        <p14:creationId xmlns:p14="http://schemas.microsoft.com/office/powerpoint/2010/main" val="3126902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FFC6C0ED-9EB2-892E-C64C-FDAC2A8B44C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1848"/>
          <a:stretch>
            <a:fillRect/>
          </a:stretch>
        </p:blipFill>
        <p:spPr>
          <a:xfrm>
            <a:off x="518316" y="1273401"/>
            <a:ext cx="5964985" cy="4308919"/>
          </a:xfrm>
        </p:spPr>
      </p:pic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C3528E9-0B40-3B38-5F59-FBC2F3F3247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1848"/>
          <a:stretch>
            <a:fillRect/>
          </a:stretch>
        </p:blipFill>
        <p:spPr>
          <a:xfrm>
            <a:off x="5711078" y="1273401"/>
            <a:ext cx="5964985" cy="4308919"/>
          </a:xfr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…and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explicitly</a:t>
            </a:r>
            <a:r>
              <a:rPr lang="de-DE" dirty="0"/>
              <a:t> </a:t>
            </a:r>
            <a:r>
              <a:rPr lang="de-DE" dirty="0" err="1"/>
              <a:t>searching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them</a:t>
            </a:r>
            <a:endParaRPr lang="de-DE" dirty="0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72C85794-1BF1-5717-78C8-8CCFCE3AC3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8317" y="687598"/>
            <a:ext cx="6844385" cy="257250"/>
          </a:xfrm>
        </p:spPr>
        <p:txBody>
          <a:bodyPr/>
          <a:lstStyle/>
          <a:p>
            <a:r>
              <a:rPr lang="en-GB" dirty="0"/>
              <a:t> Elevation angle: 16.9173°, UTC: 03:53:01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64FBF88-8DB8-2440-7B2F-4268D48C04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sz="1600" dirty="0"/>
              <a:t>Three satellites, each </a:t>
            </a:r>
            <a:r>
              <a:rPr lang="en-GB" dirty="0">
                <a:latin typeface="+mn-lt"/>
              </a:rPr>
              <a:t>~</a:t>
            </a:r>
            <a:r>
              <a:rPr lang="en-GB" sz="1600" dirty="0"/>
              <a:t> 6 s - 10 s duration</a:t>
            </a:r>
          </a:p>
          <a:p>
            <a:r>
              <a:rPr lang="en-GB" sz="1600" dirty="0"/>
              <a:t>One fast meteorite,  &lt; 1 s duration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9B4CFDD-DAEE-B41A-087A-8580C705A8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06331" y="5697415"/>
            <a:ext cx="5469732" cy="511084"/>
          </a:xfrm>
        </p:spPr>
        <p:txBody>
          <a:bodyPr/>
          <a:lstStyle/>
          <a:p>
            <a:r>
              <a:rPr lang="en-GB" sz="1600" dirty="0"/>
              <a:t>Satellites and meteorites can be around the same brightness as stars, or even brighter</a:t>
            </a:r>
          </a:p>
          <a:p>
            <a:endParaRPr lang="en-GB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A9E919A-26DC-79D0-89A8-DC64F8BF5F99}"/>
              </a:ext>
            </a:extLst>
          </p:cNvPr>
          <p:cNvSpPr txBox="1"/>
          <p:nvPr/>
        </p:nvSpPr>
        <p:spPr>
          <a:xfrm rot="16200000">
            <a:off x="10611025" y="3030948"/>
            <a:ext cx="842962" cy="218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MHz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3" name="Bildplatzhalter 5">
            <a:extLst>
              <a:ext uri="{FF2B5EF4-FFF2-40B4-BE49-F238E27FC236}">
                <a16:creationId xmlns:a16="http://schemas.microsoft.com/office/drawing/2014/main" id="{533BB950-940A-6F91-0FEB-9553D0794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1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139" y="6634666"/>
            <a:ext cx="642805" cy="123111"/>
          </a:xfrm>
        </p:spPr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319" y="6634666"/>
            <a:ext cx="5469732" cy="123111"/>
          </a:xfrm>
        </p:spPr>
        <p:txBody>
          <a:bodyPr/>
          <a:lstStyle/>
          <a:p>
            <a:r>
              <a:rPr lang="de-DE" dirty="0"/>
              <a:t>Thomas Lang           ECAP           </a:t>
            </a:r>
            <a:r>
              <a:rPr lang="en-GB" dirty="0">
                <a:cs typeface="FAUSans Office Book" panose="020B0504010101010104" pitchFamily="34" charset="77"/>
              </a:rPr>
              <a:t>Satellite</a:t>
            </a:r>
            <a:r>
              <a:rPr lang="de-DE" dirty="0">
                <a:cs typeface="FAUSans Office Book" panose="020B0504010101010104" pitchFamily="34" charset="77"/>
              </a:rPr>
              <a:t> </a:t>
            </a:r>
            <a:r>
              <a:rPr lang="de-DE" dirty="0" err="1">
                <a:cs typeface="FAUSans Office Book" panose="020B0504010101010104" pitchFamily="34" charset="77"/>
              </a:rPr>
              <a:t>trails</a:t>
            </a:r>
            <a:r>
              <a:rPr lang="de-DE" dirty="0">
                <a:cs typeface="FAUSans Office Book" panose="020B0504010101010104" pitchFamily="34" charset="77"/>
              </a:rPr>
              <a:t>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28E489-36E7-42B6-94D2-8D55BD2E1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11157745" cy="456961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Can trails found by CT 5 be seen in CT 1-4 at corresponding times?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Statistical analysis of satellite trails:</a:t>
            </a:r>
          </a:p>
          <a:p>
            <a:pPr lvl="2"/>
            <a:r>
              <a:rPr lang="en-GB" sz="1800" dirty="0"/>
              <a:t>What are the general properties of satellite trails (speed, direction, brightness, etc.)</a:t>
            </a:r>
          </a:p>
          <a:p>
            <a:pPr lvl="2"/>
            <a:r>
              <a:rPr lang="en-GB" sz="1800" dirty="0"/>
              <a:t>Which observation times and directions are affected the most?</a:t>
            </a:r>
          </a:p>
          <a:p>
            <a:pPr lvl="2"/>
            <a:r>
              <a:rPr lang="en-GB" sz="1800" dirty="0"/>
              <a:t>How have trails increased of over time and what can be expected for the planned satellite constellations?</a:t>
            </a:r>
          </a:p>
          <a:p>
            <a:pPr marL="0" lvl="2">
              <a:buFont typeface="Arial" panose="020B0604020202020204" pitchFamily="34" charset="0"/>
              <a:buChar char="•"/>
            </a:pPr>
            <a:r>
              <a:rPr lang="en-GB" sz="2000" dirty="0"/>
              <a:t>How much are the </a:t>
            </a:r>
            <a:r>
              <a:rPr lang="en-GB" sz="2000" dirty="0" err="1"/>
              <a:t>Hillas</a:t>
            </a:r>
            <a:r>
              <a:rPr lang="en-GB" sz="2000" dirty="0"/>
              <a:t> parameters in the event reconstruction affected?</a:t>
            </a:r>
          </a:p>
          <a:p>
            <a:pPr marL="0" lvl="2">
              <a:buFont typeface="Arial" panose="020B0604020202020204" pitchFamily="34" charset="0"/>
              <a:buChar char="•"/>
            </a:pPr>
            <a:r>
              <a:rPr lang="en-GB" sz="2000" dirty="0"/>
              <a:t>Is it or will it be necessary to adjust the observation schedule for bright satellites?</a:t>
            </a:r>
            <a:endParaRPr lang="en-GB" sz="1800" dirty="0"/>
          </a:p>
          <a:p>
            <a:pPr marL="0" lvl="2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491025"/>
            <a:ext cx="6844385" cy="332399"/>
          </a:xfrm>
        </p:spPr>
        <p:txBody>
          <a:bodyPr/>
          <a:lstStyle/>
          <a:p>
            <a:r>
              <a:rPr lang="de-DE" dirty="0"/>
              <a:t>Questions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aims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answer</a:t>
            </a:r>
            <a:endParaRPr lang="de-DE" dirty="0"/>
          </a:p>
        </p:txBody>
      </p:sp>
      <p:pic>
        <p:nvPicPr>
          <p:cNvPr id="11" name="Bildplatzhalter 5">
            <a:extLst>
              <a:ext uri="{FF2B5EF4-FFF2-40B4-BE49-F238E27FC236}">
                <a16:creationId xmlns:a16="http://schemas.microsoft.com/office/drawing/2014/main" id="{C4DFF3C2-84A4-33AB-4B4A-310FC3C64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0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 descr="Ein Bild, das Szene, Weg, Straße, Autobahn enthält.&#10;&#10;Automatisch generierte Beschreibung">
            <a:extLst>
              <a:ext uri="{FF2B5EF4-FFF2-40B4-BE49-F238E27FC236}">
                <a16:creationId xmlns:a16="http://schemas.microsoft.com/office/drawing/2014/main" id="{2E79D37D-8672-40A6-A7F3-4AF8C0FA26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2" b="4329"/>
          <a:stretch/>
        </p:blipFill>
        <p:spPr>
          <a:xfrm>
            <a:off x="0" y="1628775"/>
            <a:ext cx="12192000" cy="5229226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511C903-3081-41A4-8C21-49A6BAF0E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28775"/>
            <a:ext cx="12192000" cy="52292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F721586-3090-4DCB-A125-5B6AC1999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3325414"/>
            <a:ext cx="11157745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6FC8A2-0D0C-D919-3F60-B75A2FDC9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356551"/>
            <a:ext cx="600076" cy="5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32">
            <a:extLst>
              <a:ext uri="{FF2B5EF4-FFF2-40B4-BE49-F238E27FC236}">
                <a16:creationId xmlns:a16="http://schemas.microsoft.com/office/drawing/2014/main" id="{15880680-2284-56EA-F406-FACDBF75CE8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+mj-lt"/>
              <a:buAutoNum type="arabicParenBoth"/>
            </a:pPr>
            <a:r>
              <a:rPr lang="en-GB" dirty="0"/>
              <a:t>https://iau.org/public/images/detail/ann19035a/</a:t>
            </a:r>
          </a:p>
          <a:p>
            <a:pPr marL="342900" indent="-342900">
              <a:buFont typeface="+mj-lt"/>
              <a:buAutoNum type="arabicParenBoth"/>
            </a:pPr>
            <a:r>
              <a:rPr lang="en-GB" dirty="0"/>
              <a:t>F</a:t>
            </a:r>
          </a:p>
          <a:p>
            <a:pPr marL="342900" indent="-342900">
              <a:buFont typeface="+mj-lt"/>
              <a:buAutoNum type="arabicParenBoth"/>
            </a:pPr>
            <a:r>
              <a:rPr lang="en-GB" dirty="0"/>
              <a:t>F</a:t>
            </a:r>
          </a:p>
          <a:p>
            <a:pPr marL="342900" indent="-342900">
              <a:buFont typeface="+mj-lt"/>
              <a:buAutoNum type="arabicParenBoth"/>
            </a:pPr>
            <a:r>
              <a:rPr lang="en-GB" dirty="0">
                <a:hlinkClick r:id="rId2"/>
              </a:rPr>
              <a:t>https://www.mpi-hd.mpg.de/hfm/HESS/pages/about/telescopes/</a:t>
            </a:r>
            <a:endParaRPr lang="en-GB" dirty="0"/>
          </a:p>
          <a:p>
            <a:pPr marL="342900" indent="-342900">
              <a:buFont typeface="+mj-lt"/>
              <a:buAutoNum type="arabicParenBoth"/>
            </a:pPr>
            <a:r>
              <a:rPr lang="en-GB" dirty="0"/>
              <a:t>S. Spencer </a:t>
            </a:r>
            <a:r>
              <a:rPr lang="en-GB" dirty="0">
                <a:latin typeface="FAUSans Office Book" panose="020B0504010101010104"/>
              </a:rPr>
              <a:t>“</a:t>
            </a:r>
            <a:r>
              <a:rPr lang="en-US" i="1" u="none" strike="noStrike" baseline="0" dirty="0">
                <a:latin typeface="FAUSans Office Book" panose="020B0504010101010104"/>
              </a:rPr>
              <a:t>Advanced Analysis Methods for Imaging Atmospheric Cherenkov Telescope Data with </a:t>
            </a:r>
            <a:r>
              <a:rPr lang="en-GB" i="1" u="none" strike="noStrike" baseline="0" dirty="0">
                <a:latin typeface="FAUSans Office Book" panose="020B0504010101010104"/>
              </a:rPr>
              <a:t>SSTCAM and VERITAS”, 2021</a:t>
            </a:r>
            <a:endParaRPr lang="en-GB" i="1" dirty="0">
              <a:latin typeface="FAUSans Office Book" panose="020B0504010101010104"/>
            </a:endParaRPr>
          </a:p>
          <a:p>
            <a:pPr marL="342900" indent="-342900">
              <a:buFont typeface="+mj-lt"/>
              <a:buAutoNum type="arabicParenBoth"/>
            </a:pPr>
            <a:r>
              <a:rPr lang="en-GB" dirty="0"/>
              <a:t>H.E.S.S. web summary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8A4AD738-F5C1-29C3-260F-310E3B394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491025"/>
            <a:ext cx="6844385" cy="332399"/>
          </a:xfrm>
        </p:spPr>
        <p:txBody>
          <a:bodyPr/>
          <a:lstStyle/>
          <a:p>
            <a:r>
              <a:rPr lang="en-GB" dirty="0"/>
              <a:t>Sources</a:t>
            </a:r>
          </a:p>
        </p:txBody>
      </p:sp>
      <p:pic>
        <p:nvPicPr>
          <p:cNvPr id="36" name="Bildplatzhalter 5">
            <a:extLst>
              <a:ext uri="{FF2B5EF4-FFF2-40B4-BE49-F238E27FC236}">
                <a16:creationId xmlns:a16="http://schemas.microsoft.com/office/drawing/2014/main" id="{ACD0CEDA-D110-979B-165D-A65DC51BB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7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Lang           ECAP           </a:t>
            </a:r>
            <a:r>
              <a:rPr lang="en-GB" dirty="0">
                <a:cs typeface="FAUSans Office Book" panose="020B0504010101010104" pitchFamily="34" charset="77"/>
              </a:rPr>
              <a:t>Satellite</a:t>
            </a:r>
            <a:r>
              <a:rPr lang="de-DE" dirty="0">
                <a:cs typeface="FAUSans Office Book" panose="020B0504010101010104" pitchFamily="34" charset="77"/>
              </a:rPr>
              <a:t> </a:t>
            </a:r>
            <a:r>
              <a:rPr lang="de-DE" dirty="0" err="1">
                <a:cs typeface="FAUSans Office Book" panose="020B0504010101010104" pitchFamily="34" charset="77"/>
              </a:rPr>
              <a:t>trails</a:t>
            </a:r>
            <a:r>
              <a:rPr lang="de-DE" dirty="0">
                <a:cs typeface="FAUSans Office Book" panose="020B0504010101010104" pitchFamily="34" charset="77"/>
              </a:rPr>
              <a:t>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6FCA3D8-41AB-45E4-BC99-E771F3136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" y="1631156"/>
            <a:ext cx="5577682" cy="4569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from Lowell Observatory on 25 May 2019, the day after the first </a:t>
            </a:r>
            <a:r>
              <a:rPr lang="en-US" sz="18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Starlink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 launch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Cause for major concern for ground-based astronomy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IAU Commission B7: </a:t>
            </a:r>
            <a:r>
              <a:rPr lang="en-US" sz="1800" b="0" i="1" dirty="0">
                <a:solidFill>
                  <a:srgbClr val="404040"/>
                </a:solidFill>
                <a:effectLst/>
                <a:latin typeface="FAUSans Office Book" panose="020B0504010101010104"/>
              </a:rPr>
              <a:t>Protection of Existing and Potential Observatory Sites</a:t>
            </a:r>
            <a:endParaRPr lang="en-US" sz="2000" b="0" i="1" dirty="0">
              <a:solidFill>
                <a:srgbClr val="404040"/>
              </a:solidFill>
              <a:effectLst/>
              <a:latin typeface="FAUSans Office Book" panose="020B0504010101010104"/>
            </a:endParaRPr>
          </a:p>
          <a:p>
            <a:pPr marL="465750" lvl="1" indent="-285750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202122"/>
              </a:solidFill>
              <a:latin typeface="FAUSans Office Book" panose="020B05040101010101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88395"/>
            <a:ext cx="6844385" cy="332399"/>
          </a:xfrm>
        </p:spPr>
        <p:txBody>
          <a:bodyPr/>
          <a:lstStyle/>
          <a:p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impacting</a:t>
            </a:r>
            <a:r>
              <a:rPr lang="de-DE" dirty="0"/>
              <a:t> </a:t>
            </a:r>
            <a:r>
              <a:rPr lang="de-DE" dirty="0" err="1"/>
              <a:t>astronomical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</p:txBody>
      </p:sp>
      <p:pic>
        <p:nvPicPr>
          <p:cNvPr id="11" name="Bildplatzhalter 10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653F40E6-8E59-7F10-D472-2EBD915E971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4600"/>
          <a:stretch/>
        </p:blipFill>
        <p:spPr>
          <a:xfrm>
            <a:off x="6203950" y="1381124"/>
            <a:ext cx="5469732" cy="4569619"/>
          </a:xfr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24EB546-0072-8411-C57F-54B3AE42E992}"/>
              </a:ext>
            </a:extLst>
          </p:cNvPr>
          <p:cNvSpPr txBox="1"/>
          <p:nvPr/>
        </p:nvSpPr>
        <p:spPr>
          <a:xfrm flipH="1">
            <a:off x="6225488" y="6179563"/>
            <a:ext cx="512200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Victoria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Girgis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/Lowell Observatory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  <p:pic>
        <p:nvPicPr>
          <p:cNvPr id="15" name="Bildplatzhalter 5">
            <a:extLst>
              <a:ext uri="{FF2B5EF4-FFF2-40B4-BE49-F238E27FC236}">
                <a16:creationId xmlns:a16="http://schemas.microsoft.com/office/drawing/2014/main" id="{46ABDC51-C394-FAE5-5457-BF009F58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9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Lang           ECAP           </a:t>
            </a:r>
            <a:r>
              <a:rPr lang="en-GB" dirty="0">
                <a:cs typeface="FAUSans Office Book" panose="020B0504010101010104" pitchFamily="34" charset="77"/>
              </a:rPr>
              <a:t>Satellite</a:t>
            </a:r>
            <a:r>
              <a:rPr lang="de-DE" dirty="0">
                <a:cs typeface="FAUSans Office Book" panose="020B0504010101010104" pitchFamily="34" charset="77"/>
              </a:rPr>
              <a:t> </a:t>
            </a:r>
            <a:r>
              <a:rPr lang="de-DE" dirty="0" err="1">
                <a:cs typeface="FAUSans Office Book" panose="020B0504010101010104" pitchFamily="34" charset="77"/>
              </a:rPr>
              <a:t>trails</a:t>
            </a:r>
            <a:r>
              <a:rPr lang="de-DE" dirty="0">
                <a:cs typeface="FAUSans Office Book" panose="020B0504010101010104" pitchFamily="34" charset="77"/>
              </a:rPr>
              <a:t>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6FCA3D8-41AB-45E4-BC99-E771F3136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5577681" cy="4569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from Lowell Observatory on 25 May 2019, the day after the first </a:t>
            </a:r>
            <a:r>
              <a:rPr lang="en-US" sz="18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Starlink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 launch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Cause for major concern for ground-based astronomy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IAU Commission B7: </a:t>
            </a:r>
            <a:r>
              <a:rPr lang="en-US" sz="1800" b="0" i="1" dirty="0">
                <a:solidFill>
                  <a:srgbClr val="404040"/>
                </a:solidFill>
                <a:effectLst/>
                <a:latin typeface="FAUSans Office Book" panose="020B0504010101010104"/>
              </a:rPr>
              <a:t>Protection of Existing and Potential Observatory Sites</a:t>
            </a:r>
            <a:endParaRPr lang="en-US" sz="1800" dirty="0">
              <a:solidFill>
                <a:srgbClr val="202122"/>
              </a:solidFill>
              <a:latin typeface="FAUSans Office Book" panose="020B05040101010101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Increase of affected images already quantifiable in Sept. 2021 with only </a:t>
            </a:r>
            <a:r>
              <a:rPr lang="en-GB" sz="1400" dirty="0">
                <a:latin typeface="+mn-lt"/>
              </a:rPr>
              <a:t>~</a:t>
            </a:r>
            <a:r>
              <a:rPr lang="en-GB" sz="1600" dirty="0">
                <a:latin typeface="+mn-lt"/>
              </a:rPr>
              <a:t> 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1600 </a:t>
            </a:r>
            <a:r>
              <a:rPr lang="en-US" sz="1800" dirty="0" err="1">
                <a:solidFill>
                  <a:srgbClr val="202122"/>
                </a:solidFill>
                <a:latin typeface="FAUSans Office Book" panose="020B0504010101010104"/>
              </a:rPr>
              <a:t>S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FAUSans Office Book" panose="020B0504010101010104"/>
              </a:rPr>
              <a:t>tarlink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 satellites in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91025"/>
            <a:ext cx="6844385" cy="332399"/>
          </a:xfrm>
        </p:spPr>
        <p:txBody>
          <a:bodyPr/>
          <a:lstStyle/>
          <a:p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impacting</a:t>
            </a:r>
            <a:r>
              <a:rPr lang="de-DE" dirty="0"/>
              <a:t> </a:t>
            </a:r>
            <a:r>
              <a:rPr lang="de-DE" dirty="0" err="1"/>
              <a:t>astronomical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53F40E6-8E59-7F10-D472-2EBD915E971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 b="239"/>
          <a:stretch/>
        </p:blipFill>
        <p:spPr>
          <a:xfrm>
            <a:off x="6225488" y="1412091"/>
            <a:ext cx="5577682" cy="4569619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E8CF19E-77E6-5324-F07A-054AF266C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792" y="297420"/>
            <a:ext cx="414564" cy="39017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EFF8C61-380A-7CA2-C77F-F7ECF3408696}"/>
              </a:ext>
            </a:extLst>
          </p:cNvPr>
          <p:cNvSpPr txBox="1"/>
          <p:nvPr/>
        </p:nvSpPr>
        <p:spPr>
          <a:xfrm flipH="1">
            <a:off x="6225488" y="6179563"/>
            <a:ext cx="512200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</a:t>
            </a:r>
            <a:r>
              <a:rPr lang="de-DE" sz="1400" dirty="0" err="1">
                <a:latin typeface="FAUSans Office Book" panose="020B0504010101010104"/>
              </a:rPr>
              <a:t>P.Mróz</a:t>
            </a:r>
            <a:r>
              <a:rPr lang="de-DE" sz="1400" dirty="0">
                <a:latin typeface="FAUSans Office Book" panose="020B0504010101010104"/>
              </a:rPr>
              <a:t> et al. 2022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70568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6FCA3D8-41AB-45E4-BC99-E771F3136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5577683" cy="4569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from Lowell Observatory on 25 May 2019, the day after the first </a:t>
            </a:r>
            <a:r>
              <a:rPr lang="en-US" sz="18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Starlink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 launch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Cause for major concern for ground-based astronomy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IAU Commission B7: </a:t>
            </a:r>
            <a:r>
              <a:rPr lang="en-US" sz="1800" b="0" i="1" dirty="0">
                <a:solidFill>
                  <a:srgbClr val="404040"/>
                </a:solidFill>
                <a:effectLst/>
                <a:latin typeface="FAUSans Office Book" panose="020B0504010101010104"/>
              </a:rPr>
              <a:t>Protection of Existing and Potential Observatory Sites</a:t>
            </a:r>
            <a:endParaRPr lang="en-US" sz="1800" dirty="0">
              <a:solidFill>
                <a:srgbClr val="202122"/>
              </a:solidFill>
              <a:latin typeface="FAUSans Office Book" panose="020B05040101010101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Increase of affected images already quantifiable in Sept. 2021 with only </a:t>
            </a:r>
            <a:r>
              <a:rPr lang="en-GB" sz="1400" dirty="0">
                <a:latin typeface="+mn-lt"/>
              </a:rPr>
              <a:t>~</a:t>
            </a:r>
            <a:r>
              <a:rPr lang="en-GB" sz="1600" dirty="0">
                <a:latin typeface="+mn-lt"/>
              </a:rPr>
              <a:t> 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1600 </a:t>
            </a:r>
            <a:r>
              <a:rPr lang="en-US" sz="1800" dirty="0" err="1">
                <a:solidFill>
                  <a:srgbClr val="202122"/>
                </a:solidFill>
                <a:latin typeface="FAUSans Office Book" panose="020B0504010101010104"/>
              </a:rPr>
              <a:t>S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FAUSans Office Book" panose="020B0504010101010104"/>
              </a:rPr>
              <a:t>tarlink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 satellites in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Images at twilight and dawn and high zenith angles most affected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91025"/>
            <a:ext cx="6844385" cy="332399"/>
          </a:xfrm>
        </p:spPr>
        <p:txBody>
          <a:bodyPr/>
          <a:lstStyle/>
          <a:p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impacting</a:t>
            </a:r>
            <a:r>
              <a:rPr lang="de-DE" dirty="0"/>
              <a:t> </a:t>
            </a:r>
            <a:r>
              <a:rPr lang="de-DE" dirty="0" err="1"/>
              <a:t>astronomical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</p:txBody>
      </p:sp>
      <p:pic>
        <p:nvPicPr>
          <p:cNvPr id="39" name="Bildplatzhalter 5">
            <a:extLst>
              <a:ext uri="{FF2B5EF4-FFF2-40B4-BE49-F238E27FC236}">
                <a16:creationId xmlns:a16="http://schemas.microsoft.com/office/drawing/2014/main" id="{D799A70D-AD4F-0A81-F678-8F1CFD07B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1185"/>
            <a:ext cx="416218" cy="387560"/>
          </a:xfrm>
          <a:prstGeom prst="rect">
            <a:avLst/>
          </a:prstGeom>
        </p:spPr>
      </p:pic>
      <p:pic>
        <p:nvPicPr>
          <p:cNvPr id="42" name="Bildplatzhalter 31">
            <a:extLst>
              <a:ext uri="{FF2B5EF4-FFF2-40B4-BE49-F238E27FC236}">
                <a16:creationId xmlns:a16="http://schemas.microsoft.com/office/drawing/2014/main" id="{1519FE66-1061-D07C-683A-F368453E1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3" r="129" b="-142"/>
          <a:stretch/>
        </p:blipFill>
        <p:spPr>
          <a:xfrm>
            <a:off x="6225488" y="1271587"/>
            <a:ext cx="5320732" cy="4839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96FADA54-A574-CBA9-634E-3DE48BCB7383}"/>
              </a:ext>
            </a:extLst>
          </p:cNvPr>
          <p:cNvSpPr txBox="1"/>
          <p:nvPr/>
        </p:nvSpPr>
        <p:spPr>
          <a:xfrm flipH="1">
            <a:off x="6225488" y="6179563"/>
            <a:ext cx="512200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</a:t>
            </a:r>
            <a:r>
              <a:rPr lang="de-DE" sz="1400" dirty="0" err="1">
                <a:latin typeface="FAUSans Office Book" panose="020B0504010101010104"/>
              </a:rPr>
              <a:t>P.Mróz</a:t>
            </a:r>
            <a:r>
              <a:rPr lang="de-DE" sz="1400" dirty="0">
                <a:latin typeface="FAUSans Office Book" panose="020B0504010101010104"/>
              </a:rPr>
              <a:t> et al. 2022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361830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6B29E5-8B02-425F-9788-8FBC2A0F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D5F03-0F29-40E2-8AF7-F83CFD27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60341-2785-43BF-83A6-5621B74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6FCA3D8-41AB-45E4-BC99-E771F3136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" y="1631156"/>
            <a:ext cx="5577682" cy="47982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from Lowell Observatory on 25 May 2019, the day after the first </a:t>
            </a:r>
            <a:r>
              <a:rPr lang="en-US" sz="18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Starlink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 launch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Cause for major concern for ground-based astronomy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IAU Commission B7: </a:t>
            </a:r>
            <a:r>
              <a:rPr lang="en-US" sz="1800" b="0" i="1" dirty="0">
                <a:solidFill>
                  <a:srgbClr val="404040"/>
                </a:solidFill>
                <a:effectLst/>
                <a:latin typeface="FAUSans Office Book" panose="020B0504010101010104"/>
              </a:rPr>
              <a:t>Protection of Existing and Potential Observatory Sites</a:t>
            </a:r>
            <a:endParaRPr lang="en-US" sz="1800" dirty="0">
              <a:solidFill>
                <a:srgbClr val="202122"/>
              </a:solidFill>
              <a:latin typeface="FAUSans Office Book" panose="020B05040101010101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Increase of affected images already quantifiable in Sept. 2021 with only </a:t>
            </a:r>
            <a:r>
              <a:rPr lang="en-GB" sz="1400" dirty="0">
                <a:latin typeface="+mn-lt"/>
              </a:rPr>
              <a:t>~</a:t>
            </a:r>
            <a:r>
              <a:rPr lang="en-GB" sz="1600" dirty="0">
                <a:latin typeface="+mn-lt"/>
              </a:rPr>
              <a:t> 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1600 </a:t>
            </a:r>
            <a:r>
              <a:rPr lang="en-US" sz="1800" dirty="0" err="1">
                <a:solidFill>
                  <a:srgbClr val="202122"/>
                </a:solidFill>
                <a:latin typeface="FAUSans Office Book" panose="020B0504010101010104"/>
              </a:rPr>
              <a:t>S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FAUSans Office Book" panose="020B0504010101010104"/>
              </a:rPr>
              <a:t>tarlink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 satellites in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Images at twilight and dawn and high zenith angles most affected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8580 satellites in space, 2604 of those from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FAUSans Office Book" panose="020B0504010101010104"/>
              </a:rPr>
              <a:t>Starlink</a:t>
            </a:r>
            <a:endParaRPr lang="en-US" sz="1800" b="0" i="0" dirty="0">
              <a:solidFill>
                <a:srgbClr val="202122"/>
              </a:solidFill>
              <a:effectLst/>
              <a:latin typeface="FAUSans Office Book" panose="020B05040101010101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Total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 satellites</a:t>
            </a:r>
            <a:r>
              <a:rPr lang="en-US" sz="1800" dirty="0">
                <a:solidFill>
                  <a:srgbClr val="202122"/>
                </a:solidFill>
                <a:latin typeface="FAUSans Office Book" panose="020B0504010101010104"/>
              </a:rPr>
              <a:t> p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lanned by </a:t>
            </a:r>
            <a:r>
              <a:rPr lang="en-US" sz="1800" b="0" i="0" dirty="0" err="1">
                <a:solidFill>
                  <a:srgbClr val="202122"/>
                </a:solidFill>
                <a:effectLst/>
                <a:latin typeface="FAUSans Office Book" panose="020B0504010101010104"/>
              </a:rPr>
              <a:t>Starlink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FAUSans Office Book" panose="020B0504010101010104"/>
              </a:rPr>
              <a:t> alone: 42,000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1C1BFC0-C612-4A89-BDA8-7C1B5C95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491025"/>
            <a:ext cx="6844385" cy="332399"/>
          </a:xfrm>
        </p:spPr>
        <p:txBody>
          <a:bodyPr/>
          <a:lstStyle/>
          <a:p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impacting</a:t>
            </a:r>
            <a:r>
              <a:rPr lang="de-DE" dirty="0"/>
              <a:t> </a:t>
            </a:r>
            <a:r>
              <a:rPr lang="de-DE" dirty="0" err="1"/>
              <a:t>astronomical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</p:txBody>
      </p:sp>
      <p:pic>
        <p:nvPicPr>
          <p:cNvPr id="11" name="Bildplatzhalter 5">
            <a:extLst>
              <a:ext uri="{FF2B5EF4-FFF2-40B4-BE49-F238E27FC236}">
                <a16:creationId xmlns:a16="http://schemas.microsoft.com/office/drawing/2014/main" id="{85A763CF-C404-98EA-30EE-60E1FF001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1185"/>
            <a:ext cx="416218" cy="387560"/>
          </a:xfrm>
          <a:prstGeom prst="rect">
            <a:avLst/>
          </a:prstGeom>
        </p:spPr>
      </p:pic>
      <p:pic>
        <p:nvPicPr>
          <p:cNvPr id="14" name="Bildplatzhalter 31">
            <a:extLst>
              <a:ext uri="{FF2B5EF4-FFF2-40B4-BE49-F238E27FC236}">
                <a16:creationId xmlns:a16="http://schemas.microsoft.com/office/drawing/2014/main" id="{B7215890-B661-F13D-A032-EF8377F7C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3" r="129" b="-142"/>
          <a:stretch/>
        </p:blipFill>
        <p:spPr>
          <a:xfrm>
            <a:off x="6225488" y="1271587"/>
            <a:ext cx="5320732" cy="4839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1CCC721-EBCD-DF75-1F08-9D14C1497581}"/>
              </a:ext>
            </a:extLst>
          </p:cNvPr>
          <p:cNvSpPr txBox="1"/>
          <p:nvPr/>
        </p:nvSpPr>
        <p:spPr>
          <a:xfrm flipH="1">
            <a:off x="6225488" y="6179563"/>
            <a:ext cx="512200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</a:t>
            </a:r>
            <a:r>
              <a:rPr lang="de-DE" sz="1400" dirty="0" err="1">
                <a:latin typeface="FAUSans Office Book" panose="020B0504010101010104"/>
              </a:rPr>
              <a:t>P.Mróz</a:t>
            </a:r>
            <a:r>
              <a:rPr lang="de-DE" sz="1400" dirty="0">
                <a:latin typeface="FAUSans Office Book" panose="020B0504010101010104"/>
              </a:rPr>
              <a:t> et al. 2022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286979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7" y="6573110"/>
            <a:ext cx="5469732" cy="123111"/>
          </a:xfrm>
        </p:spPr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Energy </a:t>
            </a:r>
            <a:r>
              <a:rPr lang="en-GB" dirty="0"/>
              <a:t>Stereoscopic</a:t>
            </a:r>
            <a:r>
              <a:rPr lang="de-DE" dirty="0"/>
              <a:t> System (H.E.S.S.)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68BAC65-7007-7843-60ED-ECFD4B6DCC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317" y="687598"/>
            <a:ext cx="6844385" cy="681982"/>
          </a:xfrm>
        </p:spPr>
        <p:txBody>
          <a:bodyPr/>
          <a:lstStyle/>
          <a:p>
            <a:r>
              <a:rPr lang="de-DE" dirty="0"/>
              <a:t>A quick </a:t>
            </a:r>
            <a:r>
              <a:rPr lang="en-GB" dirty="0"/>
              <a:t>introduction into Imaging Air Cherenkov Telescopes (IACTs)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pic>
        <p:nvPicPr>
          <p:cNvPr id="26" name="Bildplatzhalter 25" descr="Ein Bild, das draußen, Himmel enthält.&#10;&#10;Automatisch generierte Beschreibung">
            <a:extLst>
              <a:ext uri="{FF2B5EF4-FFF2-40B4-BE49-F238E27FC236}">
                <a16:creationId xmlns:a16="http://schemas.microsoft.com/office/drawing/2014/main" id="{7AA7D30B-9D8C-626F-3346-7E886846A33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11898" r="-21" b="14528"/>
          <a:stretch/>
        </p:blipFill>
        <p:spPr>
          <a:xfrm>
            <a:off x="515937" y="1293018"/>
            <a:ext cx="10487025" cy="5144822"/>
          </a:xfr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4CAF5BB8-5037-C79F-DAC8-15F253BAB5F3}"/>
              </a:ext>
            </a:extLst>
          </p:cNvPr>
          <p:cNvSpPr txBox="1"/>
          <p:nvPr/>
        </p:nvSpPr>
        <p:spPr>
          <a:xfrm>
            <a:off x="9650945" y="3358910"/>
            <a:ext cx="813364" cy="57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USans Office Book" panose="020B0504010101010104"/>
              </a:rPr>
              <a:t>CT 1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B992784-297D-0245-7619-35D594C6B47C}"/>
              </a:ext>
            </a:extLst>
          </p:cNvPr>
          <p:cNvSpPr txBox="1"/>
          <p:nvPr/>
        </p:nvSpPr>
        <p:spPr>
          <a:xfrm>
            <a:off x="7239817" y="3358909"/>
            <a:ext cx="813364" cy="57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USans Office Book" panose="020B0504010101010104"/>
              </a:rPr>
              <a:t>CT 2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39664B8-A9CB-85DB-8942-C201AF9627A9}"/>
              </a:ext>
            </a:extLst>
          </p:cNvPr>
          <p:cNvSpPr txBox="1"/>
          <p:nvPr/>
        </p:nvSpPr>
        <p:spPr>
          <a:xfrm>
            <a:off x="2605562" y="3230280"/>
            <a:ext cx="813364" cy="57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USans Office Book" panose="020B0504010101010104"/>
              </a:rPr>
              <a:t>CT 3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1C781A7-12DE-760C-6991-0E017662D5AF}"/>
              </a:ext>
            </a:extLst>
          </p:cNvPr>
          <p:cNvSpPr txBox="1"/>
          <p:nvPr/>
        </p:nvSpPr>
        <p:spPr>
          <a:xfrm>
            <a:off x="1336650" y="3450431"/>
            <a:ext cx="813364" cy="57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USans Office Book" panose="020B0504010101010104"/>
              </a:rPr>
              <a:t>CT 4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5C86F85C-8F9E-DEE0-66DB-3762D210DF70}"/>
              </a:ext>
            </a:extLst>
          </p:cNvPr>
          <p:cNvSpPr txBox="1"/>
          <p:nvPr/>
        </p:nvSpPr>
        <p:spPr>
          <a:xfrm>
            <a:off x="5282636" y="2246868"/>
            <a:ext cx="813364" cy="57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USans Office Book" panose="020B0504010101010104"/>
              </a:rPr>
              <a:t>CT 5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BF995EC0-9F69-04BE-BB41-99CA7070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792" y="297420"/>
            <a:ext cx="414564" cy="390178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712273CE-D5EF-029F-88AE-4D7570909114}"/>
              </a:ext>
            </a:extLst>
          </p:cNvPr>
          <p:cNvSpPr txBox="1"/>
          <p:nvPr/>
        </p:nvSpPr>
        <p:spPr>
          <a:xfrm rot="16200000">
            <a:off x="9166998" y="3535818"/>
            <a:ext cx="4127477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400" b="0" i="0" dirty="0">
                <a:solidFill>
                  <a:srgbClr val="444444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400" b="0" i="0" dirty="0" err="1">
                <a:solidFill>
                  <a:srgbClr val="444444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400" b="0" i="0" dirty="0">
                <a:solidFill>
                  <a:srgbClr val="444444"/>
                </a:solidFill>
                <a:effectLst/>
                <a:latin typeface="FAUSans Office Book" panose="020B0504010101010104"/>
              </a:rPr>
              <a:t>: </a:t>
            </a:r>
            <a:r>
              <a:rPr lang="de-DE" sz="1400" b="0" i="0" dirty="0" err="1">
                <a:solidFill>
                  <a:srgbClr val="444444"/>
                </a:solidFill>
                <a:effectLst/>
                <a:latin typeface="FAUSans Office Book" panose="020B0504010101010104"/>
              </a:rPr>
              <a:t>Clementina</a:t>
            </a:r>
            <a:r>
              <a:rPr lang="de-DE" sz="1400" b="0" i="0" dirty="0">
                <a:solidFill>
                  <a:srgbClr val="444444"/>
                </a:solidFill>
                <a:effectLst/>
                <a:latin typeface="FAUSans Office Book" panose="020B0504010101010104"/>
              </a:rPr>
              <a:t> Medina/</a:t>
            </a:r>
            <a:r>
              <a:rPr lang="de-DE" sz="1400" b="0" i="0" dirty="0" err="1">
                <a:solidFill>
                  <a:srgbClr val="444444"/>
                </a:solidFill>
                <a:effectLst/>
                <a:latin typeface="FAUSans Office Book" panose="020B0504010101010104"/>
              </a:rPr>
              <a:t>Irfu</a:t>
            </a:r>
            <a:r>
              <a:rPr lang="de-DE" sz="1400" b="0" i="0" dirty="0">
                <a:solidFill>
                  <a:srgbClr val="444444"/>
                </a:solidFill>
                <a:effectLst/>
                <a:latin typeface="FAUSans Office Book" panose="020B0504010101010104"/>
              </a:rPr>
              <a:t>-CEA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424293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EE289D4-76F5-6E65-4573-14802DE1D9F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2" r="3399"/>
          <a:stretch/>
        </p:blipFill>
        <p:spPr>
          <a:xfrm>
            <a:off x="522812" y="1638031"/>
            <a:ext cx="5580063" cy="4525496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28E489-36E7-42B6-94D2-8D55BD2E1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High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interacts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atmosphere</a:t>
            </a:r>
            <a:r>
              <a:rPr lang="de-DE" sz="2000" dirty="0"/>
              <a:t>, </a:t>
            </a:r>
            <a:r>
              <a:rPr lang="de-DE" sz="2000" dirty="0" err="1"/>
              <a:t>creating</a:t>
            </a:r>
            <a:r>
              <a:rPr lang="de-DE" sz="2000" dirty="0"/>
              <a:t> a </a:t>
            </a:r>
            <a:r>
              <a:rPr lang="de-DE" sz="2000" dirty="0" err="1"/>
              <a:t>cascade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de-DE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sz="20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Energy </a:t>
            </a:r>
            <a:r>
              <a:rPr lang="en-GB" dirty="0"/>
              <a:t>Stereoscopic</a:t>
            </a:r>
            <a:r>
              <a:rPr lang="de-DE" dirty="0"/>
              <a:t> System (H.E.S.S.)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9CC25D-26F1-4CE3-A0BD-A2014771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 quick </a:t>
            </a:r>
            <a:r>
              <a:rPr lang="en-GB" dirty="0"/>
              <a:t>introduction into Imaging Air Cherenkov Telescopes (IACTs)</a:t>
            </a:r>
          </a:p>
        </p:txBody>
      </p:sp>
      <p:pic>
        <p:nvPicPr>
          <p:cNvPr id="10" name="Bildplatzhalter 5">
            <a:extLst>
              <a:ext uri="{FF2B5EF4-FFF2-40B4-BE49-F238E27FC236}">
                <a16:creationId xmlns:a16="http://schemas.microsoft.com/office/drawing/2014/main" id="{C1805670-D83D-571C-E4A0-9FF8562AB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1185"/>
            <a:ext cx="416218" cy="3875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E8CEB8B-616B-2B37-CCD1-31DADD047CD1}"/>
              </a:ext>
            </a:extLst>
          </p:cNvPr>
          <p:cNvSpPr txBox="1"/>
          <p:nvPr/>
        </p:nvSpPr>
        <p:spPr>
          <a:xfrm flipH="1">
            <a:off x="515937" y="6290195"/>
            <a:ext cx="6014972" cy="193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2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Image </a:t>
            </a:r>
            <a:r>
              <a:rPr lang="de-DE" sz="1200" b="0" i="0" dirty="0" err="1">
                <a:solidFill>
                  <a:srgbClr val="404040"/>
                </a:solidFill>
                <a:effectLst/>
                <a:latin typeface="FAUSans Office Book" panose="020B0504010101010104"/>
              </a:rPr>
              <a:t>Credit</a:t>
            </a:r>
            <a:r>
              <a:rPr lang="de-DE" sz="1200" b="0" i="0" dirty="0">
                <a:solidFill>
                  <a:srgbClr val="404040"/>
                </a:solidFill>
                <a:effectLst/>
                <a:latin typeface="FAUSans Office Book" panose="020B0504010101010104"/>
              </a:rPr>
              <a:t>: MPIK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391706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EE289D4-76F5-6E65-4573-14802DE1D9F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" r="3983" b="616"/>
          <a:stretch/>
        </p:blipFill>
        <p:spPr>
          <a:xfrm>
            <a:off x="515937" y="1631156"/>
            <a:ext cx="5580063" cy="4539246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28E489-36E7-42B6-94D2-8D55BD2E1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High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interacts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atmosphere</a:t>
            </a:r>
            <a:r>
              <a:rPr lang="de-DE" sz="2000" dirty="0"/>
              <a:t>, </a:t>
            </a:r>
            <a:r>
              <a:rPr lang="de-DE" sz="2000" dirty="0" err="1"/>
              <a:t>creating</a:t>
            </a:r>
            <a:r>
              <a:rPr lang="de-DE" sz="2000" dirty="0"/>
              <a:t> a </a:t>
            </a:r>
            <a:r>
              <a:rPr lang="de-DE" sz="2000" dirty="0" err="1"/>
              <a:t>cascade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de-DE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Radiation </a:t>
            </a:r>
            <a:r>
              <a:rPr lang="de-DE" sz="2000" dirty="0" err="1"/>
              <a:t>of</a:t>
            </a:r>
            <a:r>
              <a:rPr lang="de-DE" sz="2000" dirty="0"/>
              <a:t> Cherenkov light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Multiple </a:t>
            </a:r>
            <a:r>
              <a:rPr lang="de-DE" sz="2000" dirty="0" err="1"/>
              <a:t>telescopes</a:t>
            </a:r>
            <a:r>
              <a:rPr lang="de-DE" sz="2000" dirty="0"/>
              <a:t> on </a:t>
            </a:r>
            <a:r>
              <a:rPr lang="de-DE" sz="2000" dirty="0" err="1"/>
              <a:t>ground</a:t>
            </a:r>
            <a:r>
              <a:rPr lang="de-DE" sz="2000" dirty="0"/>
              <a:t> (CT 1-5) </a:t>
            </a:r>
            <a:r>
              <a:rPr lang="de-DE" sz="2000" dirty="0" err="1"/>
              <a:t>allowing</a:t>
            </a:r>
            <a:r>
              <a:rPr lang="de-DE" sz="2000" dirty="0"/>
              <a:t> </a:t>
            </a:r>
            <a:r>
              <a:rPr lang="de-DE" sz="2000" dirty="0" err="1"/>
              <a:t>stereoscopic</a:t>
            </a:r>
            <a:r>
              <a:rPr lang="de-DE" sz="2000" dirty="0"/>
              <a:t> </a:t>
            </a:r>
            <a:r>
              <a:rPr lang="de-DE" sz="2000" dirty="0" err="1"/>
              <a:t>imaging</a:t>
            </a:r>
            <a:endParaRPr lang="de-DE" sz="20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Energy </a:t>
            </a:r>
            <a:r>
              <a:rPr lang="en-GB" dirty="0"/>
              <a:t>Stereoscopic</a:t>
            </a:r>
            <a:r>
              <a:rPr lang="de-DE" dirty="0"/>
              <a:t> System (H.E.S.S.)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9CC25D-26F1-4CE3-A0BD-A2014771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 quick </a:t>
            </a:r>
            <a:r>
              <a:rPr lang="en-GB" dirty="0"/>
              <a:t>introduction into Imaging Air Cherenkov Telescopes (IACTs)</a:t>
            </a:r>
          </a:p>
        </p:txBody>
      </p:sp>
      <p:pic>
        <p:nvPicPr>
          <p:cNvPr id="10" name="Bildplatzhalter 5">
            <a:extLst>
              <a:ext uri="{FF2B5EF4-FFF2-40B4-BE49-F238E27FC236}">
                <a16:creationId xmlns:a16="http://schemas.microsoft.com/office/drawing/2014/main" id="{E65C310F-6F9A-B9F4-1BE7-0D190E85F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4E2B232-ADBB-B4C1-B4F7-B3455AF8AEF0}"/>
              </a:ext>
            </a:extLst>
          </p:cNvPr>
          <p:cNvSpPr txBox="1"/>
          <p:nvPr/>
        </p:nvSpPr>
        <p:spPr>
          <a:xfrm flipH="1">
            <a:off x="515937" y="6290195"/>
            <a:ext cx="6014972" cy="193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200" b="0" i="0">
                <a:solidFill>
                  <a:srgbClr val="404040"/>
                </a:solidFill>
                <a:effectLst/>
                <a:latin typeface="FAUSans Office Book" panose="020B0504010101010104"/>
              </a:rPr>
              <a:t>Image Credit: MPIK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422614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EE289D4-76F5-6E65-4573-14802DE1D9F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8" r="3695" b="-536"/>
          <a:stretch/>
        </p:blipFill>
        <p:spPr>
          <a:xfrm>
            <a:off x="515937" y="1631155"/>
            <a:ext cx="5580063" cy="4569619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EB3AC-6569-4142-84A6-00A3DA6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01 August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952479-7EB1-4953-9314-0FDC595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Lang           ECAP           </a:t>
            </a:r>
            <a:r>
              <a:rPr lang="en-GB">
                <a:cs typeface="FAUSans Office Book" panose="020B0504010101010104" pitchFamily="34" charset="77"/>
              </a:rPr>
              <a:t>Satellite</a:t>
            </a:r>
            <a:r>
              <a:rPr lang="de-DE">
                <a:cs typeface="FAUSans Office Book" panose="020B0504010101010104" pitchFamily="34" charset="77"/>
              </a:rPr>
              <a:t> trails in H.E.S.S.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267688-A6BF-4668-9F1C-C7B77AC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28E489-36E7-42B6-94D2-8D55BD2E1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High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interacts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atmosphere</a:t>
            </a:r>
            <a:r>
              <a:rPr lang="de-DE" sz="2000" dirty="0"/>
              <a:t>, </a:t>
            </a:r>
            <a:r>
              <a:rPr lang="de-DE" sz="2000" dirty="0" err="1"/>
              <a:t>creating</a:t>
            </a:r>
            <a:r>
              <a:rPr lang="de-DE" sz="2000" dirty="0"/>
              <a:t> a </a:t>
            </a:r>
            <a:r>
              <a:rPr lang="de-DE" sz="2000" dirty="0" err="1"/>
              <a:t>cascade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de-DE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Radiation </a:t>
            </a:r>
            <a:r>
              <a:rPr lang="de-DE" sz="2000" dirty="0" err="1"/>
              <a:t>of</a:t>
            </a:r>
            <a:r>
              <a:rPr lang="de-DE" sz="2000" dirty="0"/>
              <a:t> Cherenkov light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Multiple </a:t>
            </a:r>
            <a:r>
              <a:rPr lang="de-DE" sz="2000" dirty="0" err="1"/>
              <a:t>telescopes</a:t>
            </a:r>
            <a:r>
              <a:rPr lang="de-DE" sz="2000" dirty="0"/>
              <a:t> on </a:t>
            </a:r>
            <a:r>
              <a:rPr lang="de-DE" sz="2000" dirty="0" err="1"/>
              <a:t>ground</a:t>
            </a:r>
            <a:r>
              <a:rPr lang="de-DE" sz="2000" dirty="0"/>
              <a:t> (CT 1-5) </a:t>
            </a:r>
            <a:r>
              <a:rPr lang="de-DE" sz="2000" dirty="0" err="1"/>
              <a:t>allowing</a:t>
            </a:r>
            <a:r>
              <a:rPr lang="de-DE" sz="2000" dirty="0"/>
              <a:t> </a:t>
            </a:r>
            <a:r>
              <a:rPr lang="de-DE" sz="2000" dirty="0" err="1"/>
              <a:t>stereoscopic</a:t>
            </a:r>
            <a:r>
              <a:rPr lang="de-DE" sz="2000" dirty="0"/>
              <a:t> </a:t>
            </a:r>
            <a:r>
              <a:rPr lang="de-DE" sz="2000" dirty="0" err="1"/>
              <a:t>imaging</a:t>
            </a:r>
            <a:endParaRPr lang="de-DE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FAUSans Office Book" panose="020B0504010101010104"/>
              </a:rPr>
              <a:t>So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AUSans Office Book" panose="020B0504010101010104"/>
              </a:rPr>
              <a:t>called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AUSans Office Book" panose="020B0504010101010104"/>
              </a:rPr>
              <a:t>Hillas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AUSans Office Book" panose="020B0504010101010104"/>
              </a:rPr>
              <a:t> parameters used to classify and reconstruct an event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FAUSans Office Book" panose="020B0504010101010104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5AB91D-DE2D-4AFF-9067-9AF58F5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Energy </a:t>
            </a:r>
            <a:r>
              <a:rPr lang="en-GB" dirty="0"/>
              <a:t>Stereoscopic</a:t>
            </a:r>
            <a:r>
              <a:rPr lang="de-DE" dirty="0"/>
              <a:t> System (H.E.S.S.)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9CC25D-26F1-4CE3-A0BD-A2014771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 quick </a:t>
            </a:r>
            <a:r>
              <a:rPr lang="en-GB" dirty="0"/>
              <a:t>introduction into Imaging Air Cherenkov Telescopes (IACTs)</a:t>
            </a:r>
          </a:p>
        </p:txBody>
      </p:sp>
      <p:pic>
        <p:nvPicPr>
          <p:cNvPr id="11" name="Bildplatzhalter 5">
            <a:extLst>
              <a:ext uri="{FF2B5EF4-FFF2-40B4-BE49-F238E27FC236}">
                <a16:creationId xmlns:a16="http://schemas.microsoft.com/office/drawing/2014/main" id="{C5072EE0-23F6-C068-DB3E-3CAA4E1A2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7" t="-5726" r="-2" b="-9842"/>
          <a:stretch/>
        </p:blipFill>
        <p:spPr>
          <a:xfrm>
            <a:off x="9101138" y="300038"/>
            <a:ext cx="416218" cy="38756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BFFE29-E399-6A33-A18A-3BD443CA110F}"/>
              </a:ext>
            </a:extLst>
          </p:cNvPr>
          <p:cNvSpPr txBox="1"/>
          <p:nvPr/>
        </p:nvSpPr>
        <p:spPr>
          <a:xfrm flipH="1">
            <a:off x="515937" y="6290195"/>
            <a:ext cx="6014972" cy="193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de-DE" sz="1200" b="0" i="0">
                <a:solidFill>
                  <a:srgbClr val="404040"/>
                </a:solidFill>
                <a:effectLst/>
                <a:latin typeface="FAUSans Office Book" panose="020B0504010101010104"/>
              </a:rPr>
              <a:t>Image Credit: MPIK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USans Office Book" panose="020B0504010101010104"/>
            </a:endParaRPr>
          </a:p>
        </p:txBody>
      </p:sp>
    </p:spTree>
    <p:extLst>
      <p:ext uri="{BB962C8B-B14F-4D97-AF65-F5344CB8AC3E}">
        <p14:creationId xmlns:p14="http://schemas.microsoft.com/office/powerpoint/2010/main" val="1032206474"/>
      </p:ext>
    </p:extLst>
  </p:cSld>
  <p:clrMapOvr>
    <a:masterClrMapping/>
  </p:clrMapOvr>
</p:sld>
</file>

<file path=ppt/theme/theme1.xml><?xml version="1.0" encoding="utf-8"?>
<a:theme xmlns:a="http://schemas.openxmlformats.org/drawingml/2006/main" name="FAU Erlangen-Nürnberg">
  <a:themeElements>
    <a:clrScheme name="Custom 1 1">
      <a:dk1>
        <a:srgbClr val="000000"/>
      </a:dk1>
      <a:lt1>
        <a:srgbClr val="FFFFFF"/>
      </a:lt1>
      <a:dk2>
        <a:srgbClr val="1E2E68"/>
      </a:dk2>
      <a:lt2>
        <a:srgbClr val="FFFFFF"/>
      </a:lt2>
      <a:accent1>
        <a:srgbClr val="7F7F7F"/>
      </a:accent1>
      <a:accent2>
        <a:srgbClr val="041E42"/>
      </a:accent2>
      <a:accent3>
        <a:srgbClr val="2E439B"/>
      </a:accent3>
      <a:accent4>
        <a:srgbClr val="1E2E68"/>
      </a:accent4>
      <a:accent5>
        <a:srgbClr val="CED9E7"/>
      </a:accent5>
      <a:accent6>
        <a:srgbClr val="C7C7C7"/>
      </a:accent6>
      <a:hlink>
        <a:srgbClr val="004A9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C64748B88E4F4A81E78C320064AA18" ma:contentTypeVersion="13" ma:contentTypeDescription="Ein neues Dokument erstellen." ma:contentTypeScope="" ma:versionID="7d7fe78eff81fbacf66dc0ff6aeec5a3">
  <xsd:schema xmlns:xsd="http://www.w3.org/2001/XMLSchema" xmlns:xs="http://www.w3.org/2001/XMLSchema" xmlns:p="http://schemas.microsoft.com/office/2006/metadata/properties" xmlns:ns2="e1a9e197-d112-4abb-aa0c-4ed035d690a3" xmlns:ns3="5d4c14f1-5e26-4315-944b-e10ebb29e5be" targetNamespace="http://schemas.microsoft.com/office/2006/metadata/properties" ma:root="true" ma:fieldsID="798e591f6d3205a21a5c8f3fdff7cfef" ns2:_="" ns3:_="">
    <xsd:import namespace="e1a9e197-d112-4abb-aa0c-4ed035d690a3"/>
    <xsd:import namespace="5d4c14f1-5e26-4315-944b-e10ebb29e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9e197-d112-4abb-aa0c-4ed035d69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c14f1-5e26-4315-944b-e10ebb29e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57329C-FB5F-4A4D-B331-82D30E9A7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5AD1C0-BCB0-4FDF-A64C-8B8F10629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a9e197-d112-4abb-aa0c-4ed035d690a3"/>
    <ds:schemaRef ds:uri="5d4c14f1-5e26-4315-944b-e10ebb29e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1A7FE3-81F7-4596-A188-3EE8D4188E1F}">
  <ds:schemaRefs>
    <ds:schemaRef ds:uri="http://purl.org/dc/dcmitype/"/>
    <ds:schemaRef ds:uri="5d4c14f1-5e26-4315-944b-e10ebb29e5be"/>
    <ds:schemaRef ds:uri="http://purl.org/dc/elements/1.1/"/>
    <ds:schemaRef ds:uri="http://schemas.microsoft.com/office/2006/metadata/properties"/>
    <ds:schemaRef ds:uri="e1a9e197-d112-4abb-aa0c-4ed035d690a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Microsoft Office PowerPoint</Application>
  <PresentationFormat>Breitbild</PresentationFormat>
  <Paragraphs>139</Paragraphs>
  <Slides>16</Slides>
  <Notes>0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FAUSans Office Book</vt:lpstr>
      <vt:lpstr>Lucida Grande</vt:lpstr>
      <vt:lpstr>Symbol</vt:lpstr>
      <vt:lpstr>Wingdings</vt:lpstr>
      <vt:lpstr>FAU Erlangen-Nürnberg</vt:lpstr>
      <vt:lpstr>Satellite trails in H.E.S.S.</vt:lpstr>
      <vt:lpstr>Satellites impacting astronomical imaging</vt:lpstr>
      <vt:lpstr>Satellites impacting astronomical imaging</vt:lpstr>
      <vt:lpstr>Satellites impacting astronomical imaging</vt:lpstr>
      <vt:lpstr>Satellites impacting astronomical imaging</vt:lpstr>
      <vt:lpstr>High Energy Stereoscopic System (H.E.S.S.)</vt:lpstr>
      <vt:lpstr>High Energy Stereoscopic System (H.E.S.S.)</vt:lpstr>
      <vt:lpstr>High Energy Stereoscopic System (H.E.S.S.)</vt:lpstr>
      <vt:lpstr>High Energy Stereoscopic System (H.E.S.S.)</vt:lpstr>
      <vt:lpstr>Distinguish ɣ-rays from other CRs</vt:lpstr>
      <vt:lpstr>Night sky background (NSB)</vt:lpstr>
      <vt:lpstr>NSB measurement and trail detection </vt:lpstr>
      <vt:lpstr>…and when explicitly searching for them</vt:lpstr>
      <vt:lpstr>Questions this work aims to answer</vt:lpstr>
      <vt:lpstr>PowerPoint-Präsentation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</dc:title>
  <dc:creator>Julia Gutschmidt</dc:creator>
  <cp:lastModifiedBy>Lang, Thomas</cp:lastModifiedBy>
  <cp:revision>103</cp:revision>
  <dcterms:created xsi:type="dcterms:W3CDTF">2021-11-18T07:49:57Z</dcterms:created>
  <dcterms:modified xsi:type="dcterms:W3CDTF">2022-08-01T10:47:58Z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0x010100B7C64748B88E4F4A81E78C320064AA18</vt:lpwstr>
  </property>
</Properties>
</file>