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3" r:id="rId4"/>
    <p:sldId id="266" r:id="rId5"/>
    <p:sldId id="258" r:id="rId6"/>
    <p:sldId id="261" r:id="rId7"/>
    <p:sldId id="257" r:id="rId8"/>
    <p:sldId id="271" r:id="rId9"/>
    <p:sldId id="269" r:id="rId10"/>
    <p:sldId id="270" r:id="rId11"/>
    <p:sldId id="262" r:id="rId12"/>
    <p:sldId id="265" r:id="rId13"/>
    <p:sldId id="264" r:id="rId14"/>
    <p:sldId id="273" r:id="rId15"/>
    <p:sldId id="267" r:id="rId16"/>
    <p:sldId id="268" r:id="rId17"/>
    <p:sldId id="272" r:id="rId18"/>
  </p:sldIdLst>
  <p:sldSz cx="12192000" cy="6858000"/>
  <p:notesSz cx="12192000" cy="6858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1"/>
  </p:normalViewPr>
  <p:slideViewPr>
    <p:cSldViewPr>
      <p:cViewPr varScale="1">
        <p:scale>
          <a:sx n="88" d="100"/>
          <a:sy n="88" d="100"/>
        </p:scale>
        <p:origin x="176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6334D-F8CE-6A44-937D-5AD38C74FCD2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46B21-0084-DC4F-A485-FB942F1E8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99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6B21-0084-DC4F-A485-FB942F1E8C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4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  <p:sp>
        <p:nvSpPr>
          <p:cNvPr id="698" name="Google Shape;6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  <p:sp>
        <p:nvSpPr>
          <p:cNvPr id="731" name="Google Shape;7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bild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" name="Bildplatzhalter 60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0" y="1645443"/>
            <a:ext cx="12192000" cy="522922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20163" y="2913731"/>
            <a:ext cx="4979505" cy="1030539"/>
          </a:xfrm>
        </p:spPr>
        <p:txBody>
          <a:bodyPr wrap="none" tIns="0" rIns="0"/>
          <a:lstStyle>
            <a:lvl1pPr algn="l">
              <a:lnSpc>
                <a:spcPct val="11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Willkommen</a:t>
            </a:r>
            <a:endParaRPr/>
          </a:p>
        </p:txBody>
      </p:sp>
      <p:sp>
        <p:nvSpPr>
          <p:cNvPr id="56" name="Rechteck 55"/>
          <p:cNvSpPr/>
          <p:nvPr userDrawn="1"/>
        </p:nvSpPr>
        <p:spPr bwMode="auto">
          <a:xfrm>
            <a:off x="518400" y="1196733"/>
            <a:ext cx="11676061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6" name="Freihandform: Form 5"/>
          <p:cNvSpPr/>
          <p:nvPr/>
        </p:nvSpPr>
        <p:spPr bwMode="auto">
          <a:xfrm>
            <a:off x="10056938" y="300703"/>
            <a:ext cx="1619125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 extrusionOk="0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chemeClr val="tx1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FAUSans Office Book"/>
            </a:endParaRPr>
          </a:p>
        </p:txBody>
      </p:sp>
      <p:grpSp>
        <p:nvGrpSpPr>
          <p:cNvPr id="7" name="Grafik 58"/>
          <p:cNvGrpSpPr/>
          <p:nvPr userDrawn="1"/>
        </p:nvGrpSpPr>
        <p:grpSpPr bwMode="auto">
          <a:xfrm>
            <a:off x="520163" y="293688"/>
            <a:ext cx="2592823" cy="362286"/>
            <a:chOff x="2151786" y="327912"/>
            <a:chExt cx="2333060" cy="325990"/>
          </a:xfrm>
          <a:solidFill>
            <a:schemeClr val="tx1"/>
          </a:solidFill>
        </p:grpSpPr>
        <p:sp>
          <p:nvSpPr>
            <p:cNvPr id="8" name="Freihandform: Form 7"/>
            <p:cNvSpPr/>
            <p:nvPr/>
          </p:nvSpPr>
          <p:spPr bwMode="auto">
            <a:xfrm>
              <a:off x="2151786" y="334274"/>
              <a:ext cx="70316" cy="111996"/>
            </a:xfrm>
            <a:custGeom>
              <a:avLst/>
              <a:gdLst>
                <a:gd name="connsiteX0" fmla="*/ 70317 w 70316"/>
                <a:gd name="connsiteY0" fmla="*/ 18294 h 111996"/>
                <a:gd name="connsiteX1" fmla="*/ 19886 w 70316"/>
                <a:gd name="connsiteY1" fmla="*/ 18294 h 111996"/>
                <a:gd name="connsiteX2" fmla="*/ 19886 w 70316"/>
                <a:gd name="connsiteY2" fmla="*/ 46135 h 111996"/>
                <a:gd name="connsiteX3" fmla="*/ 57588 w 70316"/>
                <a:gd name="connsiteY3" fmla="*/ 46135 h 111996"/>
                <a:gd name="connsiteX4" fmla="*/ 57588 w 70316"/>
                <a:gd name="connsiteY4" fmla="*/ 64273 h 111996"/>
                <a:gd name="connsiteX5" fmla="*/ 19886 w 70316"/>
                <a:gd name="connsiteY5" fmla="*/ 64273 h 111996"/>
                <a:gd name="connsiteX6" fmla="*/ 19886 w 70316"/>
                <a:gd name="connsiteY6" fmla="*/ 111997 h 111996"/>
                <a:gd name="connsiteX7" fmla="*/ 0 w 70316"/>
                <a:gd name="connsiteY7" fmla="*/ 111997 h 111996"/>
                <a:gd name="connsiteX8" fmla="*/ 0 w 70316"/>
                <a:gd name="connsiteY8" fmla="*/ 0 h 111996"/>
                <a:gd name="connsiteX9" fmla="*/ 70317 w 70316"/>
                <a:gd name="connsiteY9" fmla="*/ 0 h 111996"/>
                <a:gd name="connsiteX10" fmla="*/ 70317 w 70316"/>
                <a:gd name="connsiteY10" fmla="*/ 18294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16" h="111996" extrusionOk="0">
                  <a:moveTo>
                    <a:pt x="70317" y="18294"/>
                  </a:moveTo>
                  <a:lnTo>
                    <a:pt x="19886" y="18294"/>
                  </a:lnTo>
                  <a:lnTo>
                    <a:pt x="19886" y="46135"/>
                  </a:lnTo>
                  <a:lnTo>
                    <a:pt x="57588" y="46135"/>
                  </a:lnTo>
                  <a:lnTo>
                    <a:pt x="57588" y="64273"/>
                  </a:lnTo>
                  <a:lnTo>
                    <a:pt x="19886" y="64273"/>
                  </a:lnTo>
                  <a:lnTo>
                    <a:pt x="19886" y="111997"/>
                  </a:lnTo>
                  <a:lnTo>
                    <a:pt x="0" y="111997"/>
                  </a:lnTo>
                  <a:lnTo>
                    <a:pt x="0" y="0"/>
                  </a:lnTo>
                  <a:lnTo>
                    <a:pt x="70317" y="0"/>
                  </a:lnTo>
                  <a:lnTo>
                    <a:pt x="70317" y="1829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9" name="Freihandform: Form 8"/>
            <p:cNvSpPr/>
            <p:nvPr/>
          </p:nvSpPr>
          <p:spPr bwMode="auto">
            <a:xfrm>
              <a:off x="2232916" y="363231"/>
              <a:ext cx="48996" cy="83038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 extrusionOk="0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0" name="Freihandform: Form 9"/>
            <p:cNvSpPr/>
            <p:nvPr/>
          </p:nvSpPr>
          <p:spPr bwMode="auto">
            <a:xfrm>
              <a:off x="2295365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7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7 w 24022"/>
                <a:gd name="connsiteY8" fmla="*/ 35952 h 116926"/>
                <a:gd name="connsiteX9" fmla="*/ 21477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 extrusionOk="0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7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7" y="35952"/>
                  </a:lnTo>
                  <a:lnTo>
                    <a:pt x="21477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" name="Freihandform: Form 10"/>
            <p:cNvSpPr/>
            <p:nvPr/>
          </p:nvSpPr>
          <p:spPr bwMode="auto">
            <a:xfrm>
              <a:off x="2336779" y="363231"/>
              <a:ext cx="73976" cy="84948"/>
            </a:xfrm>
            <a:custGeom>
              <a:avLst/>
              <a:gdLst>
                <a:gd name="connsiteX0" fmla="*/ 40089 w 73976"/>
                <a:gd name="connsiteY0" fmla="*/ 84949 h 84948"/>
                <a:gd name="connsiteX1" fmla="*/ 0 w 73976"/>
                <a:gd name="connsiteY1" fmla="*/ 42317 h 84948"/>
                <a:gd name="connsiteX2" fmla="*/ 38024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49 w 73976"/>
                <a:gd name="connsiteY5" fmla="*/ 48999 h 84948"/>
                <a:gd name="connsiteX6" fmla="*/ 40248 w 73976"/>
                <a:gd name="connsiteY6" fmla="*/ 68725 h 84948"/>
                <a:gd name="connsiteX7" fmla="*/ 60134 w 73976"/>
                <a:gd name="connsiteY7" fmla="*/ 59179 h 84948"/>
                <a:gd name="connsiteX8" fmla="*/ 71905 w 73976"/>
                <a:gd name="connsiteY8" fmla="*/ 71589 h 84948"/>
                <a:gd name="connsiteX9" fmla="*/ 40089 w 73976"/>
                <a:gd name="connsiteY9" fmla="*/ 84949 h 84948"/>
                <a:gd name="connsiteX10" fmla="*/ 18931 w 73976"/>
                <a:gd name="connsiteY10" fmla="*/ 35154 h 84948"/>
                <a:gd name="connsiteX11" fmla="*/ 55679 w 73976"/>
                <a:gd name="connsiteY11" fmla="*/ 35154 h 84948"/>
                <a:gd name="connsiteX12" fmla="*/ 37703 w 73976"/>
                <a:gd name="connsiteY12" fmla="*/ 15587 h 84948"/>
                <a:gd name="connsiteX13" fmla="*/ 18931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 extrusionOk="0">
                  <a:moveTo>
                    <a:pt x="40089" y="84949"/>
                  </a:moveTo>
                  <a:cubicBezTo>
                    <a:pt x="16067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8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69" y="65862"/>
                    <a:pt x="60134" y="59179"/>
                  </a:cubicBezTo>
                  <a:lnTo>
                    <a:pt x="71905" y="71589"/>
                  </a:lnTo>
                  <a:cubicBezTo>
                    <a:pt x="62680" y="80653"/>
                    <a:pt x="52341" y="84949"/>
                    <a:pt x="40089" y="84949"/>
                  </a:cubicBezTo>
                  <a:close/>
                  <a:moveTo>
                    <a:pt x="18931" y="35154"/>
                  </a:moveTo>
                  <a:lnTo>
                    <a:pt x="55679" y="35154"/>
                  </a:lnTo>
                  <a:cubicBezTo>
                    <a:pt x="54883" y="22744"/>
                    <a:pt x="48360" y="15587"/>
                    <a:pt x="37703" y="15587"/>
                  </a:cubicBezTo>
                  <a:cubicBezTo>
                    <a:pt x="27204" y="15587"/>
                    <a:pt x="20522" y="22587"/>
                    <a:pt x="18931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" name="Freihandform: Form 11"/>
            <p:cNvSpPr/>
            <p:nvPr/>
          </p:nvSpPr>
          <p:spPr bwMode="auto">
            <a:xfrm>
              <a:off x="2427215" y="327912"/>
              <a:ext cx="75723" cy="120267"/>
            </a:xfrm>
            <a:custGeom>
              <a:avLst/>
              <a:gdLst>
                <a:gd name="connsiteX0" fmla="*/ 0 w 75723"/>
                <a:gd name="connsiteY0" fmla="*/ 77635 h 120267"/>
                <a:gd name="connsiteX1" fmla="*/ 32929 w 75723"/>
                <a:gd name="connsiteY1" fmla="*/ 35319 h 120267"/>
                <a:gd name="connsiteX2" fmla="*/ 56474 w 75723"/>
                <a:gd name="connsiteY2" fmla="*/ 46294 h 120267"/>
                <a:gd name="connsiteX3" fmla="*/ 56792 w 75723"/>
                <a:gd name="connsiteY3" fmla="*/ 46294 h 120267"/>
                <a:gd name="connsiteX4" fmla="*/ 56792 w 75723"/>
                <a:gd name="connsiteY4" fmla="*/ 4773 h 120267"/>
                <a:gd name="connsiteX5" fmla="*/ 75723 w 75723"/>
                <a:gd name="connsiteY5" fmla="*/ 0 h 120267"/>
                <a:gd name="connsiteX6" fmla="*/ 75723 w 75723"/>
                <a:gd name="connsiteY6" fmla="*/ 118358 h 120267"/>
                <a:gd name="connsiteX7" fmla="*/ 57270 w 75723"/>
                <a:gd name="connsiteY7" fmla="*/ 118358 h 120267"/>
                <a:gd name="connsiteX8" fmla="*/ 57270 w 75723"/>
                <a:gd name="connsiteY8" fmla="*/ 108815 h 120267"/>
                <a:gd name="connsiteX9" fmla="*/ 56952 w 75723"/>
                <a:gd name="connsiteY9" fmla="*/ 108815 h 120267"/>
                <a:gd name="connsiteX10" fmla="*/ 32611 w 75723"/>
                <a:gd name="connsiteY10" fmla="*/ 120267 h 120267"/>
                <a:gd name="connsiteX11" fmla="*/ 0 w 75723"/>
                <a:gd name="connsiteY11" fmla="*/ 77635 h 120267"/>
                <a:gd name="connsiteX12" fmla="*/ 18772 w 75723"/>
                <a:gd name="connsiteY12" fmla="*/ 77635 h 120267"/>
                <a:gd name="connsiteX13" fmla="*/ 37543 w 75723"/>
                <a:gd name="connsiteY13" fmla="*/ 103564 h 120267"/>
                <a:gd name="connsiteX14" fmla="*/ 56792 w 75723"/>
                <a:gd name="connsiteY14" fmla="*/ 92904 h 120267"/>
                <a:gd name="connsiteX15" fmla="*/ 56792 w 75723"/>
                <a:gd name="connsiteY15" fmla="*/ 63316 h 120267"/>
                <a:gd name="connsiteX16" fmla="*/ 37543 w 75723"/>
                <a:gd name="connsiteY16" fmla="*/ 52497 h 120267"/>
                <a:gd name="connsiteX17" fmla="*/ 18772 w 75723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23" h="120267" extrusionOk="0">
                  <a:moveTo>
                    <a:pt x="0" y="77635"/>
                  </a:moveTo>
                  <a:cubicBezTo>
                    <a:pt x="0" y="51542"/>
                    <a:pt x="13203" y="35319"/>
                    <a:pt x="32929" y="35319"/>
                  </a:cubicBezTo>
                  <a:cubicBezTo>
                    <a:pt x="43112" y="35319"/>
                    <a:pt x="51065" y="39615"/>
                    <a:pt x="56474" y="46294"/>
                  </a:cubicBezTo>
                  <a:lnTo>
                    <a:pt x="56792" y="46294"/>
                  </a:lnTo>
                  <a:lnTo>
                    <a:pt x="56792" y="4773"/>
                  </a:lnTo>
                  <a:lnTo>
                    <a:pt x="75723" y="0"/>
                  </a:lnTo>
                  <a:lnTo>
                    <a:pt x="75723" y="118358"/>
                  </a:lnTo>
                  <a:lnTo>
                    <a:pt x="57270" y="118358"/>
                  </a:lnTo>
                  <a:lnTo>
                    <a:pt x="57270" y="108815"/>
                  </a:lnTo>
                  <a:lnTo>
                    <a:pt x="56952" y="108815"/>
                  </a:lnTo>
                  <a:cubicBezTo>
                    <a:pt x="51065" y="115974"/>
                    <a:pt x="42632" y="120267"/>
                    <a:pt x="32611" y="120267"/>
                  </a:cubicBezTo>
                  <a:cubicBezTo>
                    <a:pt x="13362" y="120267"/>
                    <a:pt x="0" y="103882"/>
                    <a:pt x="0" y="77635"/>
                  </a:cubicBezTo>
                  <a:close/>
                  <a:moveTo>
                    <a:pt x="18772" y="77635"/>
                  </a:moveTo>
                  <a:cubicBezTo>
                    <a:pt x="18772" y="94180"/>
                    <a:pt x="25610" y="103564"/>
                    <a:pt x="37543" y="103564"/>
                  </a:cubicBezTo>
                  <a:cubicBezTo>
                    <a:pt x="44862" y="103564"/>
                    <a:pt x="50908" y="100064"/>
                    <a:pt x="56792" y="92904"/>
                  </a:cubicBezTo>
                  <a:lnTo>
                    <a:pt x="56792" y="63316"/>
                  </a:lnTo>
                  <a:cubicBezTo>
                    <a:pt x="51383" y="55997"/>
                    <a:pt x="45178" y="52497"/>
                    <a:pt x="37543" y="52497"/>
                  </a:cubicBezTo>
                  <a:cubicBezTo>
                    <a:pt x="25295" y="52497"/>
                    <a:pt x="18772" y="61407"/>
                    <a:pt x="18772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" name="Freihandform: Form 12"/>
            <p:cNvSpPr/>
            <p:nvPr/>
          </p:nvSpPr>
          <p:spPr bwMode="auto">
            <a:xfrm>
              <a:off x="2527597" y="363231"/>
              <a:ext cx="48996" cy="83038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 extrusionOk="0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" name="Freihandform: Form 13"/>
            <p:cNvSpPr/>
            <p:nvPr/>
          </p:nvSpPr>
          <p:spPr bwMode="auto">
            <a:xfrm>
              <a:off x="2590043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6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6 w 24022"/>
                <a:gd name="connsiteY8" fmla="*/ 35952 h 116926"/>
                <a:gd name="connsiteX9" fmla="*/ 21476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 extrusionOk="0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6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6" y="35952"/>
                  </a:lnTo>
                  <a:lnTo>
                    <a:pt x="21476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" name="Freihandform: Form 14"/>
            <p:cNvSpPr/>
            <p:nvPr/>
          </p:nvSpPr>
          <p:spPr bwMode="auto">
            <a:xfrm>
              <a:off x="2631824" y="363228"/>
              <a:ext cx="68245" cy="84951"/>
            </a:xfrm>
            <a:custGeom>
              <a:avLst/>
              <a:gdLst>
                <a:gd name="connsiteX0" fmla="*/ 67771 w 68245"/>
                <a:gd name="connsiteY0" fmla="*/ 71908 h 84951"/>
                <a:gd name="connsiteX1" fmla="*/ 38816 w 68245"/>
                <a:gd name="connsiteY1" fmla="*/ 84951 h 84951"/>
                <a:gd name="connsiteX2" fmla="*/ 0 w 68245"/>
                <a:gd name="connsiteY2" fmla="*/ 42794 h 84951"/>
                <a:gd name="connsiteX3" fmla="*/ 39134 w 68245"/>
                <a:gd name="connsiteY3" fmla="*/ 0 h 84951"/>
                <a:gd name="connsiteX4" fmla="*/ 68245 w 68245"/>
                <a:gd name="connsiteY4" fmla="*/ 13839 h 84951"/>
                <a:gd name="connsiteX5" fmla="*/ 55201 w 68245"/>
                <a:gd name="connsiteY5" fmla="*/ 26250 h 84951"/>
                <a:gd name="connsiteX6" fmla="*/ 38975 w 68245"/>
                <a:gd name="connsiteY6" fmla="*/ 17340 h 84951"/>
                <a:gd name="connsiteX7" fmla="*/ 18931 w 68245"/>
                <a:gd name="connsiteY7" fmla="*/ 42476 h 84951"/>
                <a:gd name="connsiteX8" fmla="*/ 38816 w 68245"/>
                <a:gd name="connsiteY8" fmla="*/ 67771 h 84951"/>
                <a:gd name="connsiteX9" fmla="*/ 55520 w 68245"/>
                <a:gd name="connsiteY9" fmla="*/ 58861 h 84951"/>
                <a:gd name="connsiteX10" fmla="*/ 67771 w 68245"/>
                <a:gd name="connsiteY10" fmla="*/ 71908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5" h="84951" extrusionOk="0">
                  <a:moveTo>
                    <a:pt x="67771" y="71908"/>
                  </a:moveTo>
                  <a:cubicBezTo>
                    <a:pt x="59656" y="80818"/>
                    <a:pt x="50428" y="84951"/>
                    <a:pt x="38816" y="84951"/>
                  </a:cubicBezTo>
                  <a:cubicBezTo>
                    <a:pt x="15590" y="84951"/>
                    <a:pt x="0" y="68248"/>
                    <a:pt x="0" y="42794"/>
                  </a:cubicBezTo>
                  <a:cubicBezTo>
                    <a:pt x="0" y="17340"/>
                    <a:pt x="15749" y="0"/>
                    <a:pt x="39134" y="0"/>
                  </a:cubicBezTo>
                  <a:cubicBezTo>
                    <a:pt x="51227" y="0"/>
                    <a:pt x="61248" y="4773"/>
                    <a:pt x="68245" y="13839"/>
                  </a:cubicBezTo>
                  <a:lnTo>
                    <a:pt x="55201" y="26250"/>
                  </a:lnTo>
                  <a:cubicBezTo>
                    <a:pt x="50428" y="20045"/>
                    <a:pt x="45337" y="17340"/>
                    <a:pt x="38975" y="17340"/>
                  </a:cubicBezTo>
                  <a:cubicBezTo>
                    <a:pt x="27042" y="17340"/>
                    <a:pt x="18931" y="27204"/>
                    <a:pt x="18931" y="42476"/>
                  </a:cubicBezTo>
                  <a:cubicBezTo>
                    <a:pt x="18931" y="57588"/>
                    <a:pt x="27045" y="67771"/>
                    <a:pt x="38816" y="67771"/>
                  </a:cubicBezTo>
                  <a:cubicBezTo>
                    <a:pt x="45181" y="67771"/>
                    <a:pt x="50269" y="64907"/>
                    <a:pt x="55520" y="58861"/>
                  </a:cubicBezTo>
                  <a:lnTo>
                    <a:pt x="67771" y="7190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6" name="Freihandform: Form 15"/>
            <p:cNvSpPr/>
            <p:nvPr/>
          </p:nvSpPr>
          <p:spPr bwMode="auto">
            <a:xfrm>
              <a:off x="2716310" y="327912"/>
              <a:ext cx="69680" cy="118358"/>
            </a:xfrm>
            <a:custGeom>
              <a:avLst/>
              <a:gdLst>
                <a:gd name="connsiteX0" fmla="*/ 69677 w 69680"/>
                <a:gd name="connsiteY0" fmla="*/ 118358 h 118358"/>
                <a:gd name="connsiteX1" fmla="*/ 50746 w 69680"/>
                <a:gd name="connsiteY1" fmla="*/ 118358 h 118358"/>
                <a:gd name="connsiteX2" fmla="*/ 50746 w 69680"/>
                <a:gd name="connsiteY2" fmla="*/ 72067 h 118358"/>
                <a:gd name="connsiteX3" fmla="*/ 35793 w 69680"/>
                <a:gd name="connsiteY3" fmla="*/ 52340 h 118358"/>
                <a:gd name="connsiteX4" fmla="*/ 18931 w 69680"/>
                <a:gd name="connsiteY4" fmla="*/ 71908 h 118358"/>
                <a:gd name="connsiteX5" fmla="*/ 18931 w 69680"/>
                <a:gd name="connsiteY5" fmla="*/ 118358 h 118358"/>
                <a:gd name="connsiteX6" fmla="*/ 0 w 69680"/>
                <a:gd name="connsiteY6" fmla="*/ 118358 h 118358"/>
                <a:gd name="connsiteX7" fmla="*/ 0 w 69680"/>
                <a:gd name="connsiteY7" fmla="*/ 4773 h 118358"/>
                <a:gd name="connsiteX8" fmla="*/ 18931 w 69680"/>
                <a:gd name="connsiteY8" fmla="*/ 0 h 118358"/>
                <a:gd name="connsiteX9" fmla="*/ 18931 w 69680"/>
                <a:gd name="connsiteY9" fmla="*/ 47090 h 118358"/>
                <a:gd name="connsiteX10" fmla="*/ 19249 w 69680"/>
                <a:gd name="connsiteY10" fmla="*/ 47090 h 118358"/>
                <a:gd name="connsiteX11" fmla="*/ 42953 w 69680"/>
                <a:gd name="connsiteY11" fmla="*/ 35319 h 118358"/>
                <a:gd name="connsiteX12" fmla="*/ 69680 w 69680"/>
                <a:gd name="connsiteY12" fmla="*/ 68092 h 118358"/>
                <a:gd name="connsiteX13" fmla="*/ 69680 w 69680"/>
                <a:gd name="connsiteY13" fmla="*/ 118358 h 11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118358" extrusionOk="0">
                  <a:moveTo>
                    <a:pt x="69677" y="118358"/>
                  </a:moveTo>
                  <a:lnTo>
                    <a:pt x="50746" y="118358"/>
                  </a:lnTo>
                  <a:lnTo>
                    <a:pt x="50746" y="72067"/>
                  </a:lnTo>
                  <a:cubicBezTo>
                    <a:pt x="50746" y="60134"/>
                    <a:pt x="47087" y="52340"/>
                    <a:pt x="35793" y="52340"/>
                  </a:cubicBezTo>
                  <a:cubicBezTo>
                    <a:pt x="22749" y="52340"/>
                    <a:pt x="18931" y="62679"/>
                    <a:pt x="18931" y="71908"/>
                  </a:cubicBezTo>
                  <a:lnTo>
                    <a:pt x="18931" y="118358"/>
                  </a:lnTo>
                  <a:lnTo>
                    <a:pt x="0" y="118358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7090"/>
                  </a:lnTo>
                  <a:lnTo>
                    <a:pt x="19249" y="47090"/>
                  </a:lnTo>
                  <a:cubicBezTo>
                    <a:pt x="23863" y="39933"/>
                    <a:pt x="32293" y="35319"/>
                    <a:pt x="42953" y="35319"/>
                  </a:cubicBezTo>
                  <a:cubicBezTo>
                    <a:pt x="61725" y="35319"/>
                    <a:pt x="69680" y="49317"/>
                    <a:pt x="69680" y="68092"/>
                  </a:cubicBezTo>
                  <a:lnTo>
                    <a:pt x="69680" y="11835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7" name="Freihandform: Form 16"/>
            <p:cNvSpPr/>
            <p:nvPr/>
          </p:nvSpPr>
          <p:spPr bwMode="auto">
            <a:xfrm>
              <a:off x="2807713" y="387569"/>
              <a:ext cx="39770" cy="17979"/>
            </a:xfrm>
            <a:custGeom>
              <a:avLst/>
              <a:gdLst>
                <a:gd name="connsiteX0" fmla="*/ 39771 w 39770"/>
                <a:gd name="connsiteY0" fmla="*/ 17979 h 17979"/>
                <a:gd name="connsiteX1" fmla="*/ 0 w 39770"/>
                <a:gd name="connsiteY1" fmla="*/ 17979 h 17979"/>
                <a:gd name="connsiteX2" fmla="*/ 0 w 39770"/>
                <a:gd name="connsiteY2" fmla="*/ 0 h 17979"/>
                <a:gd name="connsiteX3" fmla="*/ 39771 w 39770"/>
                <a:gd name="connsiteY3" fmla="*/ 0 h 17979"/>
                <a:gd name="connsiteX4" fmla="*/ 39771 w 39770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9" extrusionOk="0">
                  <a:moveTo>
                    <a:pt x="39771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8" name="Freihandform: Form 17"/>
            <p:cNvSpPr/>
            <p:nvPr/>
          </p:nvSpPr>
          <p:spPr bwMode="auto">
            <a:xfrm>
              <a:off x="2857227" y="334274"/>
              <a:ext cx="104359" cy="111996"/>
            </a:xfrm>
            <a:custGeom>
              <a:avLst/>
              <a:gdLst>
                <a:gd name="connsiteX0" fmla="*/ 41680 w 104359"/>
                <a:gd name="connsiteY0" fmla="*/ 0 h 111996"/>
                <a:gd name="connsiteX1" fmla="*/ 62680 w 104359"/>
                <a:gd name="connsiteY1" fmla="*/ 0 h 111996"/>
                <a:gd name="connsiteX2" fmla="*/ 104360 w 104359"/>
                <a:gd name="connsiteY2" fmla="*/ 111997 h 111996"/>
                <a:gd name="connsiteX3" fmla="*/ 82568 w 104359"/>
                <a:gd name="connsiteY3" fmla="*/ 111997 h 111996"/>
                <a:gd name="connsiteX4" fmla="*/ 74453 w 104359"/>
                <a:gd name="connsiteY4" fmla="*/ 88134 h 111996"/>
                <a:gd name="connsiteX5" fmla="*/ 29273 w 104359"/>
                <a:gd name="connsiteY5" fmla="*/ 88134 h 111996"/>
                <a:gd name="connsiteX6" fmla="*/ 21158 w 104359"/>
                <a:gd name="connsiteY6" fmla="*/ 111997 h 111996"/>
                <a:gd name="connsiteX7" fmla="*/ 0 w 104359"/>
                <a:gd name="connsiteY7" fmla="*/ 111997 h 111996"/>
                <a:gd name="connsiteX8" fmla="*/ 41680 w 104359"/>
                <a:gd name="connsiteY8" fmla="*/ 0 h 111996"/>
                <a:gd name="connsiteX9" fmla="*/ 35475 w 104359"/>
                <a:gd name="connsiteY9" fmla="*/ 70317 h 111996"/>
                <a:gd name="connsiteX10" fmla="*/ 68245 w 104359"/>
                <a:gd name="connsiteY10" fmla="*/ 70317 h 111996"/>
                <a:gd name="connsiteX11" fmla="*/ 52022 w 104359"/>
                <a:gd name="connsiteY11" fmla="*/ 22749 h 111996"/>
                <a:gd name="connsiteX12" fmla="*/ 51704 w 104359"/>
                <a:gd name="connsiteY12" fmla="*/ 22749 h 111996"/>
                <a:gd name="connsiteX13" fmla="*/ 35475 w 104359"/>
                <a:gd name="connsiteY13" fmla="*/ 7031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359" h="111996" extrusionOk="0">
                  <a:moveTo>
                    <a:pt x="41680" y="0"/>
                  </a:moveTo>
                  <a:lnTo>
                    <a:pt x="62680" y="0"/>
                  </a:lnTo>
                  <a:lnTo>
                    <a:pt x="104360" y="111997"/>
                  </a:lnTo>
                  <a:lnTo>
                    <a:pt x="82568" y="111997"/>
                  </a:lnTo>
                  <a:lnTo>
                    <a:pt x="74453" y="88134"/>
                  </a:lnTo>
                  <a:lnTo>
                    <a:pt x="29273" y="88134"/>
                  </a:lnTo>
                  <a:lnTo>
                    <a:pt x="21158" y="111997"/>
                  </a:lnTo>
                  <a:lnTo>
                    <a:pt x="0" y="111997"/>
                  </a:lnTo>
                  <a:lnTo>
                    <a:pt x="41680" y="0"/>
                  </a:lnTo>
                  <a:close/>
                  <a:moveTo>
                    <a:pt x="35475" y="70317"/>
                  </a:moveTo>
                  <a:lnTo>
                    <a:pt x="68245" y="70317"/>
                  </a:lnTo>
                  <a:lnTo>
                    <a:pt x="52022" y="22749"/>
                  </a:lnTo>
                  <a:lnTo>
                    <a:pt x="51704" y="22749"/>
                  </a:lnTo>
                  <a:lnTo>
                    <a:pt x="35475" y="7031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9" name="Freihandform: Form 18"/>
            <p:cNvSpPr/>
            <p:nvPr/>
          </p:nvSpPr>
          <p:spPr bwMode="auto">
            <a:xfrm>
              <a:off x="2978197" y="328074"/>
              <a:ext cx="18930" cy="118196"/>
            </a:xfrm>
            <a:custGeom>
              <a:avLst/>
              <a:gdLst>
                <a:gd name="connsiteX0" fmla="*/ 18931 w 18930"/>
                <a:gd name="connsiteY0" fmla="*/ 118196 h 118196"/>
                <a:gd name="connsiteX1" fmla="*/ 0 w 18930"/>
                <a:gd name="connsiteY1" fmla="*/ 118196 h 118196"/>
                <a:gd name="connsiteX2" fmla="*/ 0 w 18930"/>
                <a:gd name="connsiteY2" fmla="*/ 4293 h 118196"/>
                <a:gd name="connsiteX3" fmla="*/ 18931 w 18930"/>
                <a:gd name="connsiteY3" fmla="*/ 0 h 118196"/>
                <a:gd name="connsiteX4" fmla="*/ 18931 w 18930"/>
                <a:gd name="connsiteY4" fmla="*/ 118196 h 11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6" extrusionOk="0">
                  <a:moveTo>
                    <a:pt x="18931" y="118196"/>
                  </a:moveTo>
                  <a:lnTo>
                    <a:pt x="0" y="118196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20" name="Freihandform: Form 19"/>
            <p:cNvSpPr/>
            <p:nvPr/>
          </p:nvSpPr>
          <p:spPr bwMode="auto">
            <a:xfrm>
              <a:off x="3017659" y="363231"/>
              <a:ext cx="73976" cy="84948"/>
            </a:xfrm>
            <a:custGeom>
              <a:avLst/>
              <a:gdLst>
                <a:gd name="connsiteX0" fmla="*/ 40086 w 73976"/>
                <a:gd name="connsiteY0" fmla="*/ 84949 h 84948"/>
                <a:gd name="connsiteX1" fmla="*/ 0 w 73976"/>
                <a:gd name="connsiteY1" fmla="*/ 42317 h 84948"/>
                <a:gd name="connsiteX2" fmla="*/ 38021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52 w 73976"/>
                <a:gd name="connsiteY5" fmla="*/ 48999 h 84948"/>
                <a:gd name="connsiteX6" fmla="*/ 40251 w 73976"/>
                <a:gd name="connsiteY6" fmla="*/ 68725 h 84948"/>
                <a:gd name="connsiteX7" fmla="*/ 60137 w 73976"/>
                <a:gd name="connsiteY7" fmla="*/ 59179 h 84948"/>
                <a:gd name="connsiteX8" fmla="*/ 71908 w 73976"/>
                <a:gd name="connsiteY8" fmla="*/ 71589 h 84948"/>
                <a:gd name="connsiteX9" fmla="*/ 40086 w 73976"/>
                <a:gd name="connsiteY9" fmla="*/ 84949 h 84948"/>
                <a:gd name="connsiteX10" fmla="*/ 18928 w 73976"/>
                <a:gd name="connsiteY10" fmla="*/ 35154 h 84948"/>
                <a:gd name="connsiteX11" fmla="*/ 55676 w 73976"/>
                <a:gd name="connsiteY11" fmla="*/ 35154 h 84948"/>
                <a:gd name="connsiteX12" fmla="*/ 37700 w 73976"/>
                <a:gd name="connsiteY12" fmla="*/ 15587 h 84948"/>
                <a:gd name="connsiteX13" fmla="*/ 18928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 extrusionOk="0">
                  <a:moveTo>
                    <a:pt x="40086" y="84949"/>
                  </a:moveTo>
                  <a:cubicBezTo>
                    <a:pt x="16064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1" y="0"/>
                  </a:cubicBezTo>
                  <a:cubicBezTo>
                    <a:pt x="59816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52" y="48999"/>
                  </a:lnTo>
                  <a:cubicBezTo>
                    <a:pt x="21320" y="61566"/>
                    <a:pt x="28795" y="68725"/>
                    <a:pt x="40251" y="68725"/>
                  </a:cubicBezTo>
                  <a:cubicBezTo>
                    <a:pt x="47726" y="68725"/>
                    <a:pt x="53772" y="65862"/>
                    <a:pt x="60137" y="59179"/>
                  </a:cubicBezTo>
                  <a:lnTo>
                    <a:pt x="71908" y="71589"/>
                  </a:lnTo>
                  <a:cubicBezTo>
                    <a:pt x="62680" y="80653"/>
                    <a:pt x="52335" y="84949"/>
                    <a:pt x="40086" y="84949"/>
                  </a:cubicBezTo>
                  <a:close/>
                  <a:moveTo>
                    <a:pt x="18928" y="35154"/>
                  </a:moveTo>
                  <a:lnTo>
                    <a:pt x="55676" y="35154"/>
                  </a:lnTo>
                  <a:cubicBezTo>
                    <a:pt x="54883" y="22744"/>
                    <a:pt x="48360" y="15587"/>
                    <a:pt x="37700" y="15587"/>
                  </a:cubicBezTo>
                  <a:cubicBezTo>
                    <a:pt x="27201" y="15587"/>
                    <a:pt x="20519" y="22587"/>
                    <a:pt x="1892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21" name="Freihandform: Form 20"/>
            <p:cNvSpPr/>
            <p:nvPr/>
          </p:nvSpPr>
          <p:spPr bwMode="auto">
            <a:xfrm>
              <a:off x="3101685" y="365297"/>
              <a:ext cx="77470" cy="80973"/>
            </a:xfrm>
            <a:custGeom>
              <a:avLst/>
              <a:gdLst>
                <a:gd name="connsiteX0" fmla="*/ 77471 w 77470"/>
                <a:gd name="connsiteY0" fmla="*/ 80974 h 80973"/>
                <a:gd name="connsiteX1" fmla="*/ 55835 w 77470"/>
                <a:gd name="connsiteY1" fmla="*/ 80974 h 80973"/>
                <a:gd name="connsiteX2" fmla="*/ 38495 w 77470"/>
                <a:gd name="connsiteY2" fmla="*/ 52974 h 80973"/>
                <a:gd name="connsiteX3" fmla="*/ 38180 w 77470"/>
                <a:gd name="connsiteY3" fmla="*/ 52974 h 80973"/>
                <a:gd name="connsiteX4" fmla="*/ 21315 w 77470"/>
                <a:gd name="connsiteY4" fmla="*/ 80974 h 80973"/>
                <a:gd name="connsiteX5" fmla="*/ 0 w 77470"/>
                <a:gd name="connsiteY5" fmla="*/ 80974 h 80973"/>
                <a:gd name="connsiteX6" fmla="*/ 27679 w 77470"/>
                <a:gd name="connsiteY6" fmla="*/ 38975 h 80973"/>
                <a:gd name="connsiteX7" fmla="*/ 2065 w 77470"/>
                <a:gd name="connsiteY7" fmla="*/ 0 h 80973"/>
                <a:gd name="connsiteX8" fmla="*/ 23383 w 77470"/>
                <a:gd name="connsiteY8" fmla="*/ 0 h 80973"/>
                <a:gd name="connsiteX9" fmla="*/ 38654 w 77470"/>
                <a:gd name="connsiteY9" fmla="*/ 24818 h 80973"/>
                <a:gd name="connsiteX10" fmla="*/ 38970 w 77470"/>
                <a:gd name="connsiteY10" fmla="*/ 24818 h 80973"/>
                <a:gd name="connsiteX11" fmla="*/ 54085 w 77470"/>
                <a:gd name="connsiteY11" fmla="*/ 0 h 80973"/>
                <a:gd name="connsiteX12" fmla="*/ 75084 w 77470"/>
                <a:gd name="connsiteY12" fmla="*/ 0 h 80973"/>
                <a:gd name="connsiteX13" fmla="*/ 49630 w 77470"/>
                <a:gd name="connsiteY13" fmla="*/ 38657 h 80973"/>
                <a:gd name="connsiteX14" fmla="*/ 77471 w 77470"/>
                <a:gd name="connsiteY14" fmla="*/ 80974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470" h="80973" extrusionOk="0">
                  <a:moveTo>
                    <a:pt x="77471" y="80974"/>
                  </a:moveTo>
                  <a:lnTo>
                    <a:pt x="55835" y="80974"/>
                  </a:lnTo>
                  <a:lnTo>
                    <a:pt x="38495" y="52974"/>
                  </a:lnTo>
                  <a:lnTo>
                    <a:pt x="38180" y="52974"/>
                  </a:lnTo>
                  <a:lnTo>
                    <a:pt x="21315" y="80974"/>
                  </a:lnTo>
                  <a:lnTo>
                    <a:pt x="0" y="80974"/>
                  </a:lnTo>
                  <a:lnTo>
                    <a:pt x="27679" y="38975"/>
                  </a:lnTo>
                  <a:lnTo>
                    <a:pt x="2065" y="0"/>
                  </a:lnTo>
                  <a:lnTo>
                    <a:pt x="23383" y="0"/>
                  </a:lnTo>
                  <a:lnTo>
                    <a:pt x="38654" y="24818"/>
                  </a:lnTo>
                  <a:lnTo>
                    <a:pt x="38970" y="24818"/>
                  </a:lnTo>
                  <a:lnTo>
                    <a:pt x="54085" y="0"/>
                  </a:lnTo>
                  <a:lnTo>
                    <a:pt x="75084" y="0"/>
                  </a:lnTo>
                  <a:lnTo>
                    <a:pt x="49630" y="38657"/>
                  </a:lnTo>
                  <a:lnTo>
                    <a:pt x="77471" y="8097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22" name="Freihandform: Form 21"/>
            <p:cNvSpPr/>
            <p:nvPr/>
          </p:nvSpPr>
          <p:spPr bwMode="auto">
            <a:xfrm>
              <a:off x="3189064" y="363228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4 w 68722"/>
                <a:gd name="connsiteY9" fmla="*/ 83042 h 84951"/>
                <a:gd name="connsiteX10" fmla="*/ 50744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 extrusionOk="0">
                  <a:moveTo>
                    <a:pt x="34836" y="32773"/>
                  </a:moveTo>
                  <a:cubicBezTo>
                    <a:pt x="40083" y="32773"/>
                    <a:pt x="44860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1" y="15908"/>
                    <a:pt x="32290" y="15908"/>
                  </a:cubicBezTo>
                  <a:cubicBezTo>
                    <a:pt x="25767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4" y="83042"/>
                  </a:lnTo>
                  <a:lnTo>
                    <a:pt x="50744" y="74453"/>
                  </a:lnTo>
                  <a:lnTo>
                    <a:pt x="50428" y="74453"/>
                  </a:lnTo>
                  <a:cubicBezTo>
                    <a:pt x="43428" y="81610"/>
                    <a:pt x="36111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2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38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0" y="66180"/>
                    <a:pt x="23383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23" name="Freihandform: Form 22"/>
            <p:cNvSpPr/>
            <p:nvPr/>
          </p:nvSpPr>
          <p:spPr bwMode="auto">
            <a:xfrm>
              <a:off x="3281785" y="363228"/>
              <a:ext cx="69668" cy="83042"/>
            </a:xfrm>
            <a:custGeom>
              <a:avLst/>
              <a:gdLst>
                <a:gd name="connsiteX0" fmla="*/ 69669 w 69668"/>
                <a:gd name="connsiteY0" fmla="*/ 83042 h 83042"/>
                <a:gd name="connsiteX1" fmla="*/ 50749 w 69668"/>
                <a:gd name="connsiteY1" fmla="*/ 83042 h 83042"/>
                <a:gd name="connsiteX2" fmla="*/ 50749 w 69668"/>
                <a:gd name="connsiteY2" fmla="*/ 36751 h 83042"/>
                <a:gd name="connsiteX3" fmla="*/ 35793 w 69668"/>
                <a:gd name="connsiteY3" fmla="*/ 17024 h 83042"/>
                <a:gd name="connsiteX4" fmla="*/ 18931 w 69668"/>
                <a:gd name="connsiteY4" fmla="*/ 36592 h 83042"/>
                <a:gd name="connsiteX5" fmla="*/ 18931 w 69668"/>
                <a:gd name="connsiteY5" fmla="*/ 83042 h 83042"/>
                <a:gd name="connsiteX6" fmla="*/ 0 w 69668"/>
                <a:gd name="connsiteY6" fmla="*/ 83042 h 83042"/>
                <a:gd name="connsiteX7" fmla="*/ 0 w 69668"/>
                <a:gd name="connsiteY7" fmla="*/ 2068 h 83042"/>
                <a:gd name="connsiteX8" fmla="*/ 18772 w 69668"/>
                <a:gd name="connsiteY8" fmla="*/ 2068 h 83042"/>
                <a:gd name="connsiteX9" fmla="*/ 18772 w 69668"/>
                <a:gd name="connsiteY9" fmla="*/ 11771 h 83042"/>
                <a:gd name="connsiteX10" fmla="*/ 19087 w 69668"/>
                <a:gd name="connsiteY10" fmla="*/ 11771 h 83042"/>
                <a:gd name="connsiteX11" fmla="*/ 42939 w 69668"/>
                <a:gd name="connsiteY11" fmla="*/ 0 h 83042"/>
                <a:gd name="connsiteX12" fmla="*/ 69669 w 69668"/>
                <a:gd name="connsiteY12" fmla="*/ 32773 h 83042"/>
                <a:gd name="connsiteX13" fmla="*/ 69669 w 69668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8" h="83042" extrusionOk="0">
                  <a:moveTo>
                    <a:pt x="69669" y="83042"/>
                  </a:moveTo>
                  <a:lnTo>
                    <a:pt x="50749" y="83042"/>
                  </a:lnTo>
                  <a:lnTo>
                    <a:pt x="50749" y="36751"/>
                  </a:lnTo>
                  <a:cubicBezTo>
                    <a:pt x="50749" y="24977"/>
                    <a:pt x="47249" y="17024"/>
                    <a:pt x="35793" y="17024"/>
                  </a:cubicBezTo>
                  <a:cubicBezTo>
                    <a:pt x="22590" y="17024"/>
                    <a:pt x="18931" y="27841"/>
                    <a:pt x="18931" y="36592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67" y="0"/>
                    <a:pt x="42939" y="0"/>
                  </a:cubicBezTo>
                  <a:cubicBezTo>
                    <a:pt x="61395" y="0"/>
                    <a:pt x="69669" y="13521"/>
                    <a:pt x="69669" y="32773"/>
                  </a:cubicBezTo>
                  <a:lnTo>
                    <a:pt x="69669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24" name="Freihandform: Form 23"/>
            <p:cNvSpPr/>
            <p:nvPr/>
          </p:nvSpPr>
          <p:spPr bwMode="auto">
            <a:xfrm>
              <a:off x="3371502" y="327912"/>
              <a:ext cx="75706" cy="120267"/>
            </a:xfrm>
            <a:custGeom>
              <a:avLst/>
              <a:gdLst>
                <a:gd name="connsiteX0" fmla="*/ 0 w 75706"/>
                <a:gd name="connsiteY0" fmla="*/ 77635 h 120267"/>
                <a:gd name="connsiteX1" fmla="*/ 32921 w 75706"/>
                <a:gd name="connsiteY1" fmla="*/ 35319 h 120267"/>
                <a:gd name="connsiteX2" fmla="*/ 56468 w 75706"/>
                <a:gd name="connsiteY2" fmla="*/ 46294 h 120267"/>
                <a:gd name="connsiteX3" fmla="*/ 56787 w 75706"/>
                <a:gd name="connsiteY3" fmla="*/ 46294 h 120267"/>
                <a:gd name="connsiteX4" fmla="*/ 56787 w 75706"/>
                <a:gd name="connsiteY4" fmla="*/ 4773 h 120267"/>
                <a:gd name="connsiteX5" fmla="*/ 75706 w 75706"/>
                <a:gd name="connsiteY5" fmla="*/ 0 h 120267"/>
                <a:gd name="connsiteX6" fmla="*/ 75706 w 75706"/>
                <a:gd name="connsiteY6" fmla="*/ 118358 h 120267"/>
                <a:gd name="connsiteX7" fmla="*/ 57250 w 75706"/>
                <a:gd name="connsiteY7" fmla="*/ 118358 h 120267"/>
                <a:gd name="connsiteX8" fmla="*/ 57250 w 75706"/>
                <a:gd name="connsiteY8" fmla="*/ 108815 h 120267"/>
                <a:gd name="connsiteX9" fmla="*/ 56931 w 75706"/>
                <a:gd name="connsiteY9" fmla="*/ 108815 h 120267"/>
                <a:gd name="connsiteX10" fmla="*/ 32602 w 75706"/>
                <a:gd name="connsiteY10" fmla="*/ 120267 h 120267"/>
                <a:gd name="connsiteX11" fmla="*/ 0 w 75706"/>
                <a:gd name="connsiteY11" fmla="*/ 77635 h 120267"/>
                <a:gd name="connsiteX12" fmla="*/ 18775 w 75706"/>
                <a:gd name="connsiteY12" fmla="*/ 77635 h 120267"/>
                <a:gd name="connsiteX13" fmla="*/ 37520 w 75706"/>
                <a:gd name="connsiteY13" fmla="*/ 103564 h 120267"/>
                <a:gd name="connsiteX14" fmla="*/ 56787 w 75706"/>
                <a:gd name="connsiteY14" fmla="*/ 92904 h 120267"/>
                <a:gd name="connsiteX15" fmla="*/ 56787 w 75706"/>
                <a:gd name="connsiteY15" fmla="*/ 63316 h 120267"/>
                <a:gd name="connsiteX16" fmla="*/ 37520 w 75706"/>
                <a:gd name="connsiteY16" fmla="*/ 52497 h 120267"/>
                <a:gd name="connsiteX17" fmla="*/ 18775 w 75706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06" h="120267" extrusionOk="0">
                  <a:moveTo>
                    <a:pt x="0" y="77635"/>
                  </a:moveTo>
                  <a:cubicBezTo>
                    <a:pt x="0" y="51542"/>
                    <a:pt x="13191" y="35319"/>
                    <a:pt x="32921" y="35319"/>
                  </a:cubicBezTo>
                  <a:cubicBezTo>
                    <a:pt x="43103" y="35319"/>
                    <a:pt x="51059" y="39615"/>
                    <a:pt x="56468" y="46294"/>
                  </a:cubicBezTo>
                  <a:lnTo>
                    <a:pt x="56787" y="46294"/>
                  </a:lnTo>
                  <a:lnTo>
                    <a:pt x="56787" y="4773"/>
                  </a:lnTo>
                  <a:lnTo>
                    <a:pt x="75706" y="0"/>
                  </a:lnTo>
                  <a:lnTo>
                    <a:pt x="75706" y="118358"/>
                  </a:lnTo>
                  <a:lnTo>
                    <a:pt x="57250" y="118358"/>
                  </a:lnTo>
                  <a:lnTo>
                    <a:pt x="57250" y="108815"/>
                  </a:lnTo>
                  <a:lnTo>
                    <a:pt x="56931" y="108815"/>
                  </a:lnTo>
                  <a:cubicBezTo>
                    <a:pt x="51059" y="115974"/>
                    <a:pt x="42641" y="120267"/>
                    <a:pt x="32602" y="120267"/>
                  </a:cubicBezTo>
                  <a:cubicBezTo>
                    <a:pt x="13365" y="120267"/>
                    <a:pt x="0" y="103882"/>
                    <a:pt x="0" y="77635"/>
                  </a:cubicBezTo>
                  <a:close/>
                  <a:moveTo>
                    <a:pt x="18775" y="77635"/>
                  </a:moveTo>
                  <a:cubicBezTo>
                    <a:pt x="18775" y="94180"/>
                    <a:pt x="25602" y="103564"/>
                    <a:pt x="37520" y="103564"/>
                  </a:cubicBezTo>
                  <a:cubicBezTo>
                    <a:pt x="44839" y="103564"/>
                    <a:pt x="50885" y="100064"/>
                    <a:pt x="56787" y="92904"/>
                  </a:cubicBezTo>
                  <a:lnTo>
                    <a:pt x="56787" y="63316"/>
                  </a:lnTo>
                  <a:cubicBezTo>
                    <a:pt x="51377" y="55997"/>
                    <a:pt x="45158" y="52497"/>
                    <a:pt x="37520" y="52497"/>
                  </a:cubicBezTo>
                  <a:cubicBezTo>
                    <a:pt x="25284" y="52497"/>
                    <a:pt x="18775" y="61407"/>
                    <a:pt x="18775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25" name="Freihandform: Form 24"/>
            <p:cNvSpPr/>
            <p:nvPr/>
          </p:nvSpPr>
          <p:spPr bwMode="auto">
            <a:xfrm>
              <a:off x="3467776" y="363231"/>
              <a:ext cx="73970" cy="84948"/>
            </a:xfrm>
            <a:custGeom>
              <a:avLst/>
              <a:gdLst>
                <a:gd name="connsiteX0" fmla="*/ 40066 w 73970"/>
                <a:gd name="connsiteY0" fmla="*/ 84949 h 84948"/>
                <a:gd name="connsiteX1" fmla="*/ 0 w 73970"/>
                <a:gd name="connsiteY1" fmla="*/ 42317 h 84948"/>
                <a:gd name="connsiteX2" fmla="*/ 38012 w 73970"/>
                <a:gd name="connsiteY2" fmla="*/ 0 h 84948"/>
                <a:gd name="connsiteX3" fmla="*/ 73971 w 73970"/>
                <a:gd name="connsiteY3" fmla="*/ 41203 h 84948"/>
                <a:gd name="connsiteX4" fmla="*/ 73652 w 73970"/>
                <a:gd name="connsiteY4" fmla="*/ 48999 h 84948"/>
                <a:gd name="connsiteX5" fmla="*/ 19238 w 73970"/>
                <a:gd name="connsiteY5" fmla="*/ 48999 h 84948"/>
                <a:gd name="connsiteX6" fmla="*/ 40240 w 73970"/>
                <a:gd name="connsiteY6" fmla="*/ 68725 h 84948"/>
                <a:gd name="connsiteX7" fmla="*/ 60143 w 73970"/>
                <a:gd name="connsiteY7" fmla="*/ 59179 h 84948"/>
                <a:gd name="connsiteX8" fmla="*/ 71887 w 73970"/>
                <a:gd name="connsiteY8" fmla="*/ 71589 h 84948"/>
                <a:gd name="connsiteX9" fmla="*/ 40066 w 73970"/>
                <a:gd name="connsiteY9" fmla="*/ 84949 h 84948"/>
                <a:gd name="connsiteX10" fmla="*/ 18919 w 73970"/>
                <a:gd name="connsiteY10" fmla="*/ 35154 h 84948"/>
                <a:gd name="connsiteX11" fmla="*/ 55659 w 73970"/>
                <a:gd name="connsiteY11" fmla="*/ 35154 h 84948"/>
                <a:gd name="connsiteX12" fmla="*/ 37694 w 73970"/>
                <a:gd name="connsiteY12" fmla="*/ 15587 h 84948"/>
                <a:gd name="connsiteX13" fmla="*/ 18919 w 73970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0" h="84948" extrusionOk="0">
                  <a:moveTo>
                    <a:pt x="40066" y="84949"/>
                  </a:moveTo>
                  <a:cubicBezTo>
                    <a:pt x="16055" y="84949"/>
                    <a:pt x="0" y="67927"/>
                    <a:pt x="0" y="42317"/>
                  </a:cubicBezTo>
                  <a:cubicBezTo>
                    <a:pt x="0" y="17181"/>
                    <a:pt x="15419" y="0"/>
                    <a:pt x="38012" y="0"/>
                  </a:cubicBezTo>
                  <a:cubicBezTo>
                    <a:pt x="59795" y="0"/>
                    <a:pt x="73971" y="16226"/>
                    <a:pt x="73971" y="41203"/>
                  </a:cubicBezTo>
                  <a:cubicBezTo>
                    <a:pt x="73971" y="43908"/>
                    <a:pt x="73797" y="46769"/>
                    <a:pt x="73652" y="48999"/>
                  </a:cubicBezTo>
                  <a:lnTo>
                    <a:pt x="19238" y="48999"/>
                  </a:lnTo>
                  <a:cubicBezTo>
                    <a:pt x="21320" y="61566"/>
                    <a:pt x="28784" y="68725"/>
                    <a:pt x="40240" y="68725"/>
                  </a:cubicBezTo>
                  <a:cubicBezTo>
                    <a:pt x="47703" y="68725"/>
                    <a:pt x="53778" y="65862"/>
                    <a:pt x="60143" y="59179"/>
                  </a:cubicBezTo>
                  <a:lnTo>
                    <a:pt x="71887" y="71589"/>
                  </a:lnTo>
                  <a:cubicBezTo>
                    <a:pt x="62659" y="80653"/>
                    <a:pt x="52332" y="84949"/>
                    <a:pt x="40066" y="84949"/>
                  </a:cubicBezTo>
                  <a:close/>
                  <a:moveTo>
                    <a:pt x="18919" y="35154"/>
                  </a:moveTo>
                  <a:lnTo>
                    <a:pt x="55659" y="35154"/>
                  </a:lnTo>
                  <a:cubicBezTo>
                    <a:pt x="54877" y="22744"/>
                    <a:pt x="48340" y="15587"/>
                    <a:pt x="37694" y="15587"/>
                  </a:cubicBezTo>
                  <a:cubicBezTo>
                    <a:pt x="27193" y="15587"/>
                    <a:pt x="20511" y="22587"/>
                    <a:pt x="18919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26" name="Freihandform: Form 25"/>
            <p:cNvSpPr/>
            <p:nvPr/>
          </p:nvSpPr>
          <p:spPr bwMode="auto">
            <a:xfrm>
              <a:off x="3562430" y="363231"/>
              <a:ext cx="48976" cy="83038"/>
            </a:xfrm>
            <a:custGeom>
              <a:avLst/>
              <a:gdLst>
                <a:gd name="connsiteX0" fmla="*/ 48976 w 48976"/>
                <a:gd name="connsiteY0" fmla="*/ 1747 h 83039"/>
                <a:gd name="connsiteX1" fmla="*/ 45968 w 48976"/>
                <a:gd name="connsiteY1" fmla="*/ 21155 h 83039"/>
                <a:gd name="connsiteX2" fmla="*/ 35466 w 48976"/>
                <a:gd name="connsiteY2" fmla="*/ 18610 h 83039"/>
                <a:gd name="connsiteX3" fmla="*/ 18919 w 48976"/>
                <a:gd name="connsiteY3" fmla="*/ 41518 h 83039"/>
                <a:gd name="connsiteX4" fmla="*/ 18919 w 48976"/>
                <a:gd name="connsiteY4" fmla="*/ 83039 h 83039"/>
                <a:gd name="connsiteX5" fmla="*/ 0 w 48976"/>
                <a:gd name="connsiteY5" fmla="*/ 83039 h 83039"/>
                <a:gd name="connsiteX6" fmla="*/ 0 w 48976"/>
                <a:gd name="connsiteY6" fmla="*/ 2066 h 83039"/>
                <a:gd name="connsiteX7" fmla="*/ 18601 w 48976"/>
                <a:gd name="connsiteY7" fmla="*/ 2066 h 83039"/>
                <a:gd name="connsiteX8" fmla="*/ 18601 w 48976"/>
                <a:gd name="connsiteY8" fmla="*/ 12248 h 83039"/>
                <a:gd name="connsiteX9" fmla="*/ 18919 w 48976"/>
                <a:gd name="connsiteY9" fmla="*/ 12248 h 83039"/>
                <a:gd name="connsiteX10" fmla="*/ 40066 w 48976"/>
                <a:gd name="connsiteY10" fmla="*/ 0 h 83039"/>
                <a:gd name="connsiteX11" fmla="*/ 48976 w 4897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76" h="83039" extrusionOk="0">
                  <a:moveTo>
                    <a:pt x="48976" y="1747"/>
                  </a:moveTo>
                  <a:lnTo>
                    <a:pt x="45968" y="21155"/>
                  </a:lnTo>
                  <a:cubicBezTo>
                    <a:pt x="43104" y="19564"/>
                    <a:pt x="39603" y="18610"/>
                    <a:pt x="35466" y="18610"/>
                  </a:cubicBezTo>
                  <a:cubicBezTo>
                    <a:pt x="22420" y="18610"/>
                    <a:pt x="18919" y="29111"/>
                    <a:pt x="18919" y="41518"/>
                  </a:cubicBezTo>
                  <a:lnTo>
                    <a:pt x="18919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01" y="2066"/>
                  </a:lnTo>
                  <a:lnTo>
                    <a:pt x="18601" y="12248"/>
                  </a:lnTo>
                  <a:lnTo>
                    <a:pt x="18919" y="12248"/>
                  </a:lnTo>
                  <a:cubicBezTo>
                    <a:pt x="23201" y="4614"/>
                    <a:pt x="30838" y="0"/>
                    <a:pt x="40066" y="0"/>
                  </a:cubicBezTo>
                  <a:cubicBezTo>
                    <a:pt x="42785" y="-3"/>
                    <a:pt x="46112" y="474"/>
                    <a:pt x="4897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27" name="Freihandform: Form 26"/>
            <p:cNvSpPr/>
            <p:nvPr/>
          </p:nvSpPr>
          <p:spPr bwMode="auto">
            <a:xfrm>
              <a:off x="3623180" y="387569"/>
              <a:ext cx="39776" cy="17979"/>
            </a:xfrm>
            <a:custGeom>
              <a:avLst/>
              <a:gdLst>
                <a:gd name="connsiteX0" fmla="*/ 39777 w 39776"/>
                <a:gd name="connsiteY0" fmla="*/ 17979 h 17979"/>
                <a:gd name="connsiteX1" fmla="*/ 0 w 39776"/>
                <a:gd name="connsiteY1" fmla="*/ 17979 h 17979"/>
                <a:gd name="connsiteX2" fmla="*/ 0 w 39776"/>
                <a:gd name="connsiteY2" fmla="*/ 0 h 17979"/>
                <a:gd name="connsiteX3" fmla="*/ 39777 w 39776"/>
                <a:gd name="connsiteY3" fmla="*/ 0 h 17979"/>
                <a:gd name="connsiteX4" fmla="*/ 39777 w 39776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6" h="17979" extrusionOk="0">
                  <a:moveTo>
                    <a:pt x="39777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7" y="0"/>
                  </a:lnTo>
                  <a:lnTo>
                    <a:pt x="39777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28" name="Freihandform: Form 27"/>
            <p:cNvSpPr/>
            <p:nvPr/>
          </p:nvSpPr>
          <p:spPr bwMode="auto">
            <a:xfrm>
              <a:off x="3687112" y="334274"/>
              <a:ext cx="87508" cy="113903"/>
            </a:xfrm>
            <a:custGeom>
              <a:avLst/>
              <a:gdLst>
                <a:gd name="connsiteX0" fmla="*/ 87509 w 87508"/>
                <a:gd name="connsiteY0" fmla="*/ 67612 h 113903"/>
                <a:gd name="connsiteX1" fmla="*/ 43595 w 87508"/>
                <a:gd name="connsiteY1" fmla="*/ 113903 h 113903"/>
                <a:gd name="connsiteX2" fmla="*/ 0 w 87508"/>
                <a:gd name="connsiteY2" fmla="*/ 67612 h 113903"/>
                <a:gd name="connsiteX3" fmla="*/ 0 w 87508"/>
                <a:gd name="connsiteY3" fmla="*/ 0 h 113903"/>
                <a:gd name="connsiteX4" fmla="*/ 20365 w 87508"/>
                <a:gd name="connsiteY4" fmla="*/ 0 h 113903"/>
                <a:gd name="connsiteX5" fmla="*/ 20365 w 87508"/>
                <a:gd name="connsiteY5" fmla="*/ 66498 h 113903"/>
                <a:gd name="connsiteX6" fmla="*/ 44232 w 87508"/>
                <a:gd name="connsiteY6" fmla="*/ 94816 h 113903"/>
                <a:gd name="connsiteX7" fmla="*/ 67317 w 87508"/>
                <a:gd name="connsiteY7" fmla="*/ 66498 h 113903"/>
                <a:gd name="connsiteX8" fmla="*/ 67317 w 87508"/>
                <a:gd name="connsiteY8" fmla="*/ 0 h 113903"/>
                <a:gd name="connsiteX9" fmla="*/ 87509 w 87508"/>
                <a:gd name="connsiteY9" fmla="*/ 0 h 113903"/>
                <a:gd name="connsiteX10" fmla="*/ 87509 w 87508"/>
                <a:gd name="connsiteY10" fmla="*/ 67612 h 11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08" h="113903" extrusionOk="0">
                  <a:moveTo>
                    <a:pt x="87509" y="67612"/>
                  </a:moveTo>
                  <a:cubicBezTo>
                    <a:pt x="87509" y="94657"/>
                    <a:pt x="73652" y="113903"/>
                    <a:pt x="43595" y="113903"/>
                  </a:cubicBezTo>
                  <a:cubicBezTo>
                    <a:pt x="13683" y="113903"/>
                    <a:pt x="0" y="94813"/>
                    <a:pt x="0" y="67612"/>
                  </a:cubicBezTo>
                  <a:lnTo>
                    <a:pt x="0" y="0"/>
                  </a:lnTo>
                  <a:lnTo>
                    <a:pt x="20365" y="0"/>
                  </a:lnTo>
                  <a:lnTo>
                    <a:pt x="20365" y="66498"/>
                  </a:lnTo>
                  <a:cubicBezTo>
                    <a:pt x="20365" y="83360"/>
                    <a:pt x="27684" y="94816"/>
                    <a:pt x="44232" y="94816"/>
                  </a:cubicBezTo>
                  <a:cubicBezTo>
                    <a:pt x="60779" y="94816"/>
                    <a:pt x="67317" y="83522"/>
                    <a:pt x="67317" y="66498"/>
                  </a:cubicBezTo>
                  <a:lnTo>
                    <a:pt x="67317" y="0"/>
                  </a:lnTo>
                  <a:lnTo>
                    <a:pt x="87509" y="0"/>
                  </a:lnTo>
                  <a:lnTo>
                    <a:pt x="87509" y="6761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29" name="Freihandform: Form 28"/>
            <p:cNvSpPr/>
            <p:nvPr/>
          </p:nvSpPr>
          <p:spPr bwMode="auto">
            <a:xfrm>
              <a:off x="3799759" y="363228"/>
              <a:ext cx="69660" cy="83042"/>
            </a:xfrm>
            <a:custGeom>
              <a:avLst/>
              <a:gdLst>
                <a:gd name="connsiteX0" fmla="*/ 69660 w 69660"/>
                <a:gd name="connsiteY0" fmla="*/ 83042 h 83042"/>
                <a:gd name="connsiteX1" fmla="*/ 50741 w 69660"/>
                <a:gd name="connsiteY1" fmla="*/ 83042 h 83042"/>
                <a:gd name="connsiteX2" fmla="*/ 50741 w 69660"/>
                <a:gd name="connsiteY2" fmla="*/ 36751 h 83042"/>
                <a:gd name="connsiteX3" fmla="*/ 35785 w 69660"/>
                <a:gd name="connsiteY3" fmla="*/ 17024 h 83042"/>
                <a:gd name="connsiteX4" fmla="*/ 18919 w 69660"/>
                <a:gd name="connsiteY4" fmla="*/ 36592 h 83042"/>
                <a:gd name="connsiteX5" fmla="*/ 18919 w 69660"/>
                <a:gd name="connsiteY5" fmla="*/ 83042 h 83042"/>
                <a:gd name="connsiteX6" fmla="*/ 0 w 69660"/>
                <a:gd name="connsiteY6" fmla="*/ 83042 h 83042"/>
                <a:gd name="connsiteX7" fmla="*/ 0 w 69660"/>
                <a:gd name="connsiteY7" fmla="*/ 2068 h 83042"/>
                <a:gd name="connsiteX8" fmla="*/ 18775 w 69660"/>
                <a:gd name="connsiteY8" fmla="*/ 2068 h 83042"/>
                <a:gd name="connsiteX9" fmla="*/ 18775 w 69660"/>
                <a:gd name="connsiteY9" fmla="*/ 11771 h 83042"/>
                <a:gd name="connsiteX10" fmla="*/ 19064 w 69660"/>
                <a:gd name="connsiteY10" fmla="*/ 11771 h 83042"/>
                <a:gd name="connsiteX11" fmla="*/ 42930 w 69660"/>
                <a:gd name="connsiteY11" fmla="*/ 0 h 83042"/>
                <a:gd name="connsiteX12" fmla="*/ 69660 w 69660"/>
                <a:gd name="connsiteY12" fmla="*/ 32773 h 83042"/>
                <a:gd name="connsiteX13" fmla="*/ 69660 w 69660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0" h="83042" extrusionOk="0">
                  <a:moveTo>
                    <a:pt x="69660" y="83042"/>
                  </a:moveTo>
                  <a:lnTo>
                    <a:pt x="50741" y="83042"/>
                  </a:lnTo>
                  <a:lnTo>
                    <a:pt x="50741" y="36751"/>
                  </a:lnTo>
                  <a:cubicBezTo>
                    <a:pt x="50741" y="24977"/>
                    <a:pt x="47241" y="17024"/>
                    <a:pt x="35785" y="17024"/>
                  </a:cubicBezTo>
                  <a:cubicBezTo>
                    <a:pt x="22593" y="17024"/>
                    <a:pt x="18919" y="27841"/>
                    <a:pt x="18919" y="36592"/>
                  </a:cubicBezTo>
                  <a:lnTo>
                    <a:pt x="18919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5" y="2068"/>
                  </a:lnTo>
                  <a:lnTo>
                    <a:pt x="18775" y="11771"/>
                  </a:lnTo>
                  <a:lnTo>
                    <a:pt x="19064" y="11771"/>
                  </a:lnTo>
                  <a:cubicBezTo>
                    <a:pt x="23837" y="4614"/>
                    <a:pt x="32429" y="0"/>
                    <a:pt x="42930" y="0"/>
                  </a:cubicBezTo>
                  <a:cubicBezTo>
                    <a:pt x="61386" y="0"/>
                    <a:pt x="69660" y="13521"/>
                    <a:pt x="69660" y="32773"/>
                  </a:cubicBezTo>
                  <a:lnTo>
                    <a:pt x="69660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30" name="Freihandform: Form 29"/>
            <p:cNvSpPr/>
            <p:nvPr/>
          </p:nvSpPr>
          <p:spPr bwMode="auto">
            <a:xfrm>
              <a:off x="3890769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 extrusionOk="0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31" name="Freihandform: Form 30"/>
            <p:cNvSpPr/>
            <p:nvPr/>
          </p:nvSpPr>
          <p:spPr bwMode="auto">
            <a:xfrm>
              <a:off x="3928290" y="365297"/>
              <a:ext cx="78598" cy="80973"/>
            </a:xfrm>
            <a:custGeom>
              <a:avLst/>
              <a:gdLst>
                <a:gd name="connsiteX0" fmla="*/ 78599 w 78598"/>
                <a:gd name="connsiteY0" fmla="*/ 0 h 80973"/>
                <a:gd name="connsiteX1" fmla="*/ 49150 w 78598"/>
                <a:gd name="connsiteY1" fmla="*/ 80974 h 80973"/>
                <a:gd name="connsiteX2" fmla="*/ 29420 w 78598"/>
                <a:gd name="connsiteY2" fmla="*/ 80974 h 80973"/>
                <a:gd name="connsiteX3" fmla="*/ 0 w 78598"/>
                <a:gd name="connsiteY3" fmla="*/ 0 h 80973"/>
                <a:gd name="connsiteX4" fmla="*/ 20857 w 78598"/>
                <a:gd name="connsiteY4" fmla="*/ 0 h 80973"/>
                <a:gd name="connsiteX5" fmla="*/ 39459 w 78598"/>
                <a:gd name="connsiteY5" fmla="*/ 58861 h 80973"/>
                <a:gd name="connsiteX6" fmla="*/ 39777 w 78598"/>
                <a:gd name="connsiteY6" fmla="*/ 58861 h 80973"/>
                <a:gd name="connsiteX7" fmla="*/ 58378 w 78598"/>
                <a:gd name="connsiteY7" fmla="*/ 0 h 80973"/>
                <a:gd name="connsiteX8" fmla="*/ 78599 w 78598"/>
                <a:gd name="connsiteY8" fmla="*/ 0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98" h="80973" extrusionOk="0">
                  <a:moveTo>
                    <a:pt x="78599" y="0"/>
                  </a:moveTo>
                  <a:lnTo>
                    <a:pt x="49150" y="80974"/>
                  </a:lnTo>
                  <a:lnTo>
                    <a:pt x="29420" y="80974"/>
                  </a:lnTo>
                  <a:lnTo>
                    <a:pt x="0" y="0"/>
                  </a:lnTo>
                  <a:lnTo>
                    <a:pt x="20857" y="0"/>
                  </a:lnTo>
                  <a:lnTo>
                    <a:pt x="39459" y="58861"/>
                  </a:lnTo>
                  <a:lnTo>
                    <a:pt x="39777" y="58861"/>
                  </a:lnTo>
                  <a:lnTo>
                    <a:pt x="58378" y="0"/>
                  </a:lnTo>
                  <a:lnTo>
                    <a:pt x="78599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32" name="Freihandform: Form 31"/>
            <p:cNvSpPr/>
            <p:nvPr/>
          </p:nvSpPr>
          <p:spPr bwMode="auto">
            <a:xfrm>
              <a:off x="4015683" y="363231"/>
              <a:ext cx="73999" cy="84948"/>
            </a:xfrm>
            <a:custGeom>
              <a:avLst/>
              <a:gdLst>
                <a:gd name="connsiteX0" fmla="*/ 40095 w 73999"/>
                <a:gd name="connsiteY0" fmla="*/ 84949 h 84948"/>
                <a:gd name="connsiteX1" fmla="*/ 0 w 73999"/>
                <a:gd name="connsiteY1" fmla="*/ 42317 h 84948"/>
                <a:gd name="connsiteX2" fmla="*/ 38041 w 73999"/>
                <a:gd name="connsiteY2" fmla="*/ 0 h 84948"/>
                <a:gd name="connsiteX3" fmla="*/ 73999 w 73999"/>
                <a:gd name="connsiteY3" fmla="*/ 41203 h 84948"/>
                <a:gd name="connsiteX4" fmla="*/ 73681 w 73999"/>
                <a:gd name="connsiteY4" fmla="*/ 48999 h 84948"/>
                <a:gd name="connsiteX5" fmla="*/ 19267 w 73999"/>
                <a:gd name="connsiteY5" fmla="*/ 48999 h 84948"/>
                <a:gd name="connsiteX6" fmla="*/ 40269 w 73999"/>
                <a:gd name="connsiteY6" fmla="*/ 68725 h 84948"/>
                <a:gd name="connsiteX7" fmla="*/ 60143 w 73999"/>
                <a:gd name="connsiteY7" fmla="*/ 59179 h 84948"/>
                <a:gd name="connsiteX8" fmla="*/ 71916 w 73999"/>
                <a:gd name="connsiteY8" fmla="*/ 71589 h 84948"/>
                <a:gd name="connsiteX9" fmla="*/ 40095 w 73999"/>
                <a:gd name="connsiteY9" fmla="*/ 84949 h 84948"/>
                <a:gd name="connsiteX10" fmla="*/ 18948 w 73999"/>
                <a:gd name="connsiteY10" fmla="*/ 35154 h 84948"/>
                <a:gd name="connsiteX11" fmla="*/ 55688 w 73999"/>
                <a:gd name="connsiteY11" fmla="*/ 35154 h 84948"/>
                <a:gd name="connsiteX12" fmla="*/ 37723 w 73999"/>
                <a:gd name="connsiteY12" fmla="*/ 15587 h 84948"/>
                <a:gd name="connsiteX13" fmla="*/ 18948 w 73999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48" extrusionOk="0">
                  <a:moveTo>
                    <a:pt x="40095" y="84949"/>
                  </a:moveTo>
                  <a:cubicBezTo>
                    <a:pt x="16084" y="84949"/>
                    <a:pt x="0" y="67927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3"/>
                    <a:pt x="52332" y="84949"/>
                    <a:pt x="40095" y="84949"/>
                  </a:cubicBezTo>
                  <a:close/>
                  <a:moveTo>
                    <a:pt x="18948" y="35154"/>
                  </a:moveTo>
                  <a:lnTo>
                    <a:pt x="55688" y="35154"/>
                  </a:lnTo>
                  <a:cubicBezTo>
                    <a:pt x="54906" y="22744"/>
                    <a:pt x="48368" y="15587"/>
                    <a:pt x="37723" y="15587"/>
                  </a:cubicBezTo>
                  <a:cubicBezTo>
                    <a:pt x="27222" y="15587"/>
                    <a:pt x="20539" y="22587"/>
                    <a:pt x="1894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33" name="Freihandform: Form 32"/>
            <p:cNvSpPr/>
            <p:nvPr/>
          </p:nvSpPr>
          <p:spPr bwMode="auto">
            <a:xfrm>
              <a:off x="4110337" y="363231"/>
              <a:ext cx="49005" cy="83038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68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 extrusionOk="0">
                  <a:moveTo>
                    <a:pt x="49005" y="1747"/>
                  </a:moveTo>
                  <a:lnTo>
                    <a:pt x="45968" y="21155"/>
                  </a:lnTo>
                  <a:cubicBezTo>
                    <a:pt x="43104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34" name="Freihandform: Form 33"/>
            <p:cNvSpPr/>
            <p:nvPr/>
          </p:nvSpPr>
          <p:spPr bwMode="auto">
            <a:xfrm>
              <a:off x="4168165" y="363231"/>
              <a:ext cx="62370" cy="84951"/>
            </a:xfrm>
            <a:custGeom>
              <a:avLst/>
              <a:gdLst>
                <a:gd name="connsiteX0" fmla="*/ 9084 w 62370"/>
                <a:gd name="connsiteY0" fmla="*/ 60134 h 84951"/>
                <a:gd name="connsiteX1" fmla="*/ 31995 w 62370"/>
                <a:gd name="connsiteY1" fmla="*/ 69203 h 84951"/>
                <a:gd name="connsiteX2" fmla="*/ 43914 w 62370"/>
                <a:gd name="connsiteY2" fmla="*/ 61088 h 84951"/>
                <a:gd name="connsiteX3" fmla="*/ 3356 w 62370"/>
                <a:gd name="connsiteY3" fmla="*/ 25136 h 84951"/>
                <a:gd name="connsiteX4" fmla="*/ 33905 w 62370"/>
                <a:gd name="connsiteY4" fmla="*/ 0 h 84951"/>
                <a:gd name="connsiteX5" fmla="*/ 61907 w 62370"/>
                <a:gd name="connsiteY5" fmla="*/ 8433 h 84951"/>
                <a:gd name="connsiteX6" fmla="*/ 52997 w 62370"/>
                <a:gd name="connsiteY6" fmla="*/ 23227 h 84951"/>
                <a:gd name="connsiteX7" fmla="*/ 33586 w 62370"/>
                <a:gd name="connsiteY7" fmla="*/ 16067 h 84951"/>
                <a:gd name="connsiteX8" fmla="*/ 21957 w 62370"/>
                <a:gd name="connsiteY8" fmla="*/ 23545 h 84951"/>
                <a:gd name="connsiteX9" fmla="*/ 62370 w 62370"/>
                <a:gd name="connsiteY9" fmla="*/ 59338 h 84951"/>
                <a:gd name="connsiteX10" fmla="*/ 31185 w 62370"/>
                <a:gd name="connsiteY10" fmla="*/ 84951 h 84951"/>
                <a:gd name="connsiteX11" fmla="*/ 0 w 62370"/>
                <a:gd name="connsiteY11" fmla="*/ 75090 h 84951"/>
                <a:gd name="connsiteX12" fmla="*/ 9084 w 62370"/>
                <a:gd name="connsiteY12" fmla="*/ 6013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370" h="84951" extrusionOk="0">
                  <a:moveTo>
                    <a:pt x="9084" y="60134"/>
                  </a:moveTo>
                  <a:cubicBezTo>
                    <a:pt x="17039" y="66177"/>
                    <a:pt x="24821" y="69203"/>
                    <a:pt x="31995" y="69203"/>
                  </a:cubicBezTo>
                  <a:cubicBezTo>
                    <a:pt x="38996" y="69203"/>
                    <a:pt x="43914" y="66018"/>
                    <a:pt x="43914" y="61088"/>
                  </a:cubicBezTo>
                  <a:cubicBezTo>
                    <a:pt x="43914" y="47246"/>
                    <a:pt x="3356" y="52178"/>
                    <a:pt x="3356" y="25136"/>
                  </a:cubicBezTo>
                  <a:cubicBezTo>
                    <a:pt x="3356" y="10183"/>
                    <a:pt x="15766" y="0"/>
                    <a:pt x="33905" y="0"/>
                  </a:cubicBezTo>
                  <a:cubicBezTo>
                    <a:pt x="43596" y="0"/>
                    <a:pt x="53316" y="2864"/>
                    <a:pt x="61907" y="8433"/>
                  </a:cubicBezTo>
                  <a:lnTo>
                    <a:pt x="52997" y="23227"/>
                  </a:lnTo>
                  <a:cubicBezTo>
                    <a:pt x="45997" y="18454"/>
                    <a:pt x="39777" y="16067"/>
                    <a:pt x="33586" y="16067"/>
                  </a:cubicBezTo>
                  <a:cubicBezTo>
                    <a:pt x="26586" y="16067"/>
                    <a:pt x="21957" y="19090"/>
                    <a:pt x="21957" y="23545"/>
                  </a:cubicBezTo>
                  <a:cubicBezTo>
                    <a:pt x="21957" y="36748"/>
                    <a:pt x="62370" y="32134"/>
                    <a:pt x="62370" y="59338"/>
                  </a:cubicBezTo>
                  <a:cubicBezTo>
                    <a:pt x="62370" y="74610"/>
                    <a:pt x="49815" y="84951"/>
                    <a:pt x="31185" y="84951"/>
                  </a:cubicBezTo>
                  <a:cubicBezTo>
                    <a:pt x="20366" y="84951"/>
                    <a:pt x="9402" y="81610"/>
                    <a:pt x="0" y="75090"/>
                  </a:cubicBezTo>
                  <a:lnTo>
                    <a:pt x="9084" y="6013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35" name="Freihandform: Form 34"/>
            <p:cNvSpPr/>
            <p:nvPr/>
          </p:nvSpPr>
          <p:spPr bwMode="auto">
            <a:xfrm>
              <a:off x="4248240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 extrusionOk="0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36" name="Freihandform: Form 35"/>
            <p:cNvSpPr/>
            <p:nvPr/>
          </p:nvSpPr>
          <p:spPr bwMode="auto">
            <a:xfrm>
              <a:off x="4285760" y="339047"/>
              <a:ext cx="50451" cy="109132"/>
            </a:xfrm>
            <a:custGeom>
              <a:avLst/>
              <a:gdLst>
                <a:gd name="connsiteX0" fmla="*/ 50452 w 50451"/>
                <a:gd name="connsiteY0" fmla="*/ 89887 h 109132"/>
                <a:gd name="connsiteX1" fmla="*/ 50452 w 50451"/>
                <a:gd name="connsiteY1" fmla="*/ 106113 h 109132"/>
                <a:gd name="connsiteX2" fmla="*/ 34541 w 50451"/>
                <a:gd name="connsiteY2" fmla="*/ 109133 h 109132"/>
                <a:gd name="connsiteX3" fmla="*/ 12410 w 50451"/>
                <a:gd name="connsiteY3" fmla="*/ 86383 h 109132"/>
                <a:gd name="connsiteX4" fmla="*/ 12410 w 50451"/>
                <a:gd name="connsiteY4" fmla="*/ 41998 h 109132"/>
                <a:gd name="connsiteX5" fmla="*/ 0 w 50451"/>
                <a:gd name="connsiteY5" fmla="*/ 41998 h 109132"/>
                <a:gd name="connsiteX6" fmla="*/ 0 w 50451"/>
                <a:gd name="connsiteY6" fmla="*/ 26250 h 109132"/>
                <a:gd name="connsiteX7" fmla="*/ 12266 w 50451"/>
                <a:gd name="connsiteY7" fmla="*/ 26250 h 109132"/>
                <a:gd name="connsiteX8" fmla="*/ 12266 w 50451"/>
                <a:gd name="connsiteY8" fmla="*/ 4137 h 109132"/>
                <a:gd name="connsiteX9" fmla="*/ 31185 w 50451"/>
                <a:gd name="connsiteY9" fmla="*/ 0 h 109132"/>
                <a:gd name="connsiteX10" fmla="*/ 31185 w 50451"/>
                <a:gd name="connsiteY10" fmla="*/ 26250 h 109132"/>
                <a:gd name="connsiteX11" fmla="*/ 50452 w 50451"/>
                <a:gd name="connsiteY11" fmla="*/ 26250 h 109132"/>
                <a:gd name="connsiteX12" fmla="*/ 50452 w 50451"/>
                <a:gd name="connsiteY12" fmla="*/ 41998 h 109132"/>
                <a:gd name="connsiteX13" fmla="*/ 31185 w 50451"/>
                <a:gd name="connsiteY13" fmla="*/ 41998 h 109132"/>
                <a:gd name="connsiteX14" fmla="*/ 31185 w 50451"/>
                <a:gd name="connsiteY14" fmla="*/ 81928 h 109132"/>
                <a:gd name="connsiteX15" fmla="*/ 39951 w 50451"/>
                <a:gd name="connsiteY15" fmla="*/ 92589 h 109132"/>
                <a:gd name="connsiteX16" fmla="*/ 50452 w 50451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51" h="109132" extrusionOk="0">
                  <a:moveTo>
                    <a:pt x="50452" y="89887"/>
                  </a:moveTo>
                  <a:lnTo>
                    <a:pt x="50452" y="106113"/>
                  </a:lnTo>
                  <a:cubicBezTo>
                    <a:pt x="46315" y="108022"/>
                    <a:pt x="40095" y="109133"/>
                    <a:pt x="34541" y="109133"/>
                  </a:cubicBezTo>
                  <a:cubicBezTo>
                    <a:pt x="20221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66" y="26250"/>
                  </a:lnTo>
                  <a:lnTo>
                    <a:pt x="12266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52" y="26250"/>
                  </a:lnTo>
                  <a:lnTo>
                    <a:pt x="50452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51" y="92589"/>
                  </a:cubicBezTo>
                  <a:cubicBezTo>
                    <a:pt x="43451" y="92589"/>
                    <a:pt x="47269" y="91475"/>
                    <a:pt x="50452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37" name="Freihandform: Form 36"/>
            <p:cNvSpPr/>
            <p:nvPr/>
          </p:nvSpPr>
          <p:spPr bwMode="auto">
            <a:xfrm>
              <a:off x="4350994" y="330617"/>
              <a:ext cx="68734" cy="117562"/>
            </a:xfrm>
            <a:custGeom>
              <a:avLst/>
              <a:gdLst>
                <a:gd name="connsiteX0" fmla="*/ 34830 w 68734"/>
                <a:gd name="connsiteY0" fmla="*/ 65384 h 117562"/>
                <a:gd name="connsiteX1" fmla="*/ 50104 w 68734"/>
                <a:gd name="connsiteY1" fmla="*/ 67132 h 117562"/>
                <a:gd name="connsiteX2" fmla="*/ 50104 w 68734"/>
                <a:gd name="connsiteY2" fmla="*/ 64268 h 117562"/>
                <a:gd name="connsiteX3" fmla="*/ 32284 w 68734"/>
                <a:gd name="connsiteY3" fmla="*/ 48519 h 117562"/>
                <a:gd name="connsiteX4" fmla="*/ 11774 w 68734"/>
                <a:gd name="connsiteY4" fmla="*/ 53133 h 117562"/>
                <a:gd name="connsiteX5" fmla="*/ 7637 w 68734"/>
                <a:gd name="connsiteY5" fmla="*/ 37225 h 117562"/>
                <a:gd name="connsiteX6" fmla="*/ 34193 w 68734"/>
                <a:gd name="connsiteY6" fmla="*/ 32611 h 117562"/>
                <a:gd name="connsiteX7" fmla="*/ 68734 w 68734"/>
                <a:gd name="connsiteY7" fmla="*/ 63949 h 117562"/>
                <a:gd name="connsiteX8" fmla="*/ 68734 w 68734"/>
                <a:gd name="connsiteY8" fmla="*/ 115653 h 117562"/>
                <a:gd name="connsiteX9" fmla="*/ 50740 w 68734"/>
                <a:gd name="connsiteY9" fmla="*/ 115653 h 117562"/>
                <a:gd name="connsiteX10" fmla="*/ 50740 w 68734"/>
                <a:gd name="connsiteY10" fmla="*/ 107064 h 117562"/>
                <a:gd name="connsiteX11" fmla="*/ 50422 w 68734"/>
                <a:gd name="connsiteY11" fmla="*/ 107064 h 117562"/>
                <a:gd name="connsiteX12" fmla="*/ 26730 w 68734"/>
                <a:gd name="connsiteY12" fmla="*/ 117563 h 117562"/>
                <a:gd name="connsiteX13" fmla="*/ 0 w 68734"/>
                <a:gd name="connsiteY13" fmla="*/ 91790 h 117562"/>
                <a:gd name="connsiteX14" fmla="*/ 34830 w 68734"/>
                <a:gd name="connsiteY14" fmla="*/ 65384 h 117562"/>
                <a:gd name="connsiteX15" fmla="*/ 19411 w 68734"/>
                <a:gd name="connsiteY15" fmla="*/ 22113 h 117562"/>
                <a:gd name="connsiteX16" fmla="*/ 8100 w 68734"/>
                <a:gd name="connsiteY16" fmla="*/ 11135 h 117562"/>
                <a:gd name="connsiteX17" fmla="*/ 19411 w 68734"/>
                <a:gd name="connsiteY17" fmla="*/ 0 h 117562"/>
                <a:gd name="connsiteX18" fmla="*/ 30693 w 68734"/>
                <a:gd name="connsiteY18" fmla="*/ 11135 h 117562"/>
                <a:gd name="connsiteX19" fmla="*/ 19411 w 68734"/>
                <a:gd name="connsiteY19" fmla="*/ 22113 h 117562"/>
                <a:gd name="connsiteX20" fmla="*/ 31648 w 68734"/>
                <a:gd name="connsiteY20" fmla="*/ 103405 h 117562"/>
                <a:gd name="connsiteX21" fmla="*/ 50104 w 68734"/>
                <a:gd name="connsiteY21" fmla="*/ 93702 h 117562"/>
                <a:gd name="connsiteX22" fmla="*/ 50104 w 68734"/>
                <a:gd name="connsiteY22" fmla="*/ 79545 h 117562"/>
                <a:gd name="connsiteX23" fmla="*/ 36913 w 68734"/>
                <a:gd name="connsiteY23" fmla="*/ 77954 h 117562"/>
                <a:gd name="connsiteX24" fmla="*/ 18138 w 68734"/>
                <a:gd name="connsiteY24" fmla="*/ 91316 h 117562"/>
                <a:gd name="connsiteX25" fmla="*/ 31648 w 68734"/>
                <a:gd name="connsiteY25" fmla="*/ 103405 h 117562"/>
                <a:gd name="connsiteX26" fmla="*/ 52505 w 68734"/>
                <a:gd name="connsiteY26" fmla="*/ 22113 h 117562"/>
                <a:gd name="connsiteX27" fmla="*/ 41194 w 68734"/>
                <a:gd name="connsiteY27" fmla="*/ 11135 h 117562"/>
                <a:gd name="connsiteX28" fmla="*/ 52505 w 68734"/>
                <a:gd name="connsiteY28" fmla="*/ 0 h 117562"/>
                <a:gd name="connsiteX29" fmla="*/ 63787 w 68734"/>
                <a:gd name="connsiteY29" fmla="*/ 11135 h 117562"/>
                <a:gd name="connsiteX30" fmla="*/ 52505 w 68734"/>
                <a:gd name="connsiteY3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8734" h="117562" extrusionOk="0">
                  <a:moveTo>
                    <a:pt x="34830" y="65384"/>
                  </a:moveTo>
                  <a:cubicBezTo>
                    <a:pt x="40095" y="65384"/>
                    <a:pt x="44868" y="65702"/>
                    <a:pt x="50104" y="67132"/>
                  </a:cubicBezTo>
                  <a:lnTo>
                    <a:pt x="50104" y="64268"/>
                  </a:lnTo>
                  <a:cubicBezTo>
                    <a:pt x="50104" y="53926"/>
                    <a:pt x="44058" y="48519"/>
                    <a:pt x="32284" y="48519"/>
                  </a:cubicBezTo>
                  <a:cubicBezTo>
                    <a:pt x="25775" y="48519"/>
                    <a:pt x="18456" y="50110"/>
                    <a:pt x="11774" y="53133"/>
                  </a:cubicBezTo>
                  <a:lnTo>
                    <a:pt x="7637" y="37225"/>
                  </a:lnTo>
                  <a:cubicBezTo>
                    <a:pt x="15101" y="34361"/>
                    <a:pt x="24965" y="32611"/>
                    <a:pt x="34193" y="32611"/>
                  </a:cubicBezTo>
                  <a:cubicBezTo>
                    <a:pt x="56931" y="32611"/>
                    <a:pt x="68734" y="43271"/>
                    <a:pt x="68734" y="63949"/>
                  </a:cubicBezTo>
                  <a:lnTo>
                    <a:pt x="68734" y="115653"/>
                  </a:lnTo>
                  <a:lnTo>
                    <a:pt x="50740" y="115653"/>
                  </a:lnTo>
                  <a:lnTo>
                    <a:pt x="50740" y="107064"/>
                  </a:lnTo>
                  <a:lnTo>
                    <a:pt x="50422" y="107064"/>
                  </a:lnTo>
                  <a:cubicBezTo>
                    <a:pt x="43422" y="114221"/>
                    <a:pt x="36103" y="117563"/>
                    <a:pt x="26730" y="117563"/>
                  </a:cubicBezTo>
                  <a:cubicBezTo>
                    <a:pt x="10501" y="117563"/>
                    <a:pt x="0" y="107542"/>
                    <a:pt x="0" y="91790"/>
                  </a:cubicBezTo>
                  <a:cubicBezTo>
                    <a:pt x="0" y="74610"/>
                    <a:pt x="12237" y="65384"/>
                    <a:pt x="34830" y="65384"/>
                  </a:cubicBezTo>
                  <a:close/>
                  <a:moveTo>
                    <a:pt x="19411" y="22113"/>
                  </a:moveTo>
                  <a:cubicBezTo>
                    <a:pt x="13365" y="22113"/>
                    <a:pt x="8100" y="17022"/>
                    <a:pt x="8100" y="11135"/>
                  </a:cubicBezTo>
                  <a:cubicBezTo>
                    <a:pt x="8100" y="5248"/>
                    <a:pt x="13365" y="0"/>
                    <a:pt x="19411" y="0"/>
                  </a:cubicBezTo>
                  <a:cubicBezTo>
                    <a:pt x="25457" y="0"/>
                    <a:pt x="30693" y="5248"/>
                    <a:pt x="30693" y="11135"/>
                  </a:cubicBezTo>
                  <a:cubicBezTo>
                    <a:pt x="30693" y="17022"/>
                    <a:pt x="25457" y="22113"/>
                    <a:pt x="19411" y="22113"/>
                  </a:cubicBezTo>
                  <a:close/>
                  <a:moveTo>
                    <a:pt x="31648" y="103405"/>
                  </a:moveTo>
                  <a:cubicBezTo>
                    <a:pt x="38475" y="103405"/>
                    <a:pt x="44868" y="100064"/>
                    <a:pt x="50104" y="93702"/>
                  </a:cubicBezTo>
                  <a:lnTo>
                    <a:pt x="50104" y="79545"/>
                  </a:lnTo>
                  <a:cubicBezTo>
                    <a:pt x="45649" y="78431"/>
                    <a:pt x="41021" y="77954"/>
                    <a:pt x="36913" y="77954"/>
                  </a:cubicBezTo>
                  <a:cubicBezTo>
                    <a:pt x="24965" y="77954"/>
                    <a:pt x="18138" y="82727"/>
                    <a:pt x="18138" y="91316"/>
                  </a:cubicBezTo>
                  <a:cubicBezTo>
                    <a:pt x="18138" y="98791"/>
                    <a:pt x="23374" y="103405"/>
                    <a:pt x="31648" y="103405"/>
                  </a:cubicBezTo>
                  <a:close/>
                  <a:moveTo>
                    <a:pt x="52505" y="22113"/>
                  </a:moveTo>
                  <a:cubicBezTo>
                    <a:pt x="46430" y="22113"/>
                    <a:pt x="41194" y="17022"/>
                    <a:pt x="41194" y="11135"/>
                  </a:cubicBezTo>
                  <a:cubicBezTo>
                    <a:pt x="41194" y="5248"/>
                    <a:pt x="46430" y="0"/>
                    <a:pt x="52505" y="0"/>
                  </a:cubicBezTo>
                  <a:cubicBezTo>
                    <a:pt x="58551" y="0"/>
                    <a:pt x="63787" y="5248"/>
                    <a:pt x="63787" y="11135"/>
                  </a:cubicBezTo>
                  <a:cubicBezTo>
                    <a:pt x="63787" y="17022"/>
                    <a:pt x="58551" y="22113"/>
                    <a:pt x="52505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38" name="Freihandform: Form 37"/>
            <p:cNvSpPr/>
            <p:nvPr/>
          </p:nvSpPr>
          <p:spPr bwMode="auto">
            <a:xfrm>
              <a:off x="4434424" y="339047"/>
              <a:ext cx="50422" cy="109132"/>
            </a:xfrm>
            <a:custGeom>
              <a:avLst/>
              <a:gdLst>
                <a:gd name="connsiteX0" fmla="*/ 50423 w 50422"/>
                <a:gd name="connsiteY0" fmla="*/ 89887 h 109132"/>
                <a:gd name="connsiteX1" fmla="*/ 50423 w 50422"/>
                <a:gd name="connsiteY1" fmla="*/ 106113 h 109132"/>
                <a:gd name="connsiteX2" fmla="*/ 34512 w 50422"/>
                <a:gd name="connsiteY2" fmla="*/ 109133 h 109132"/>
                <a:gd name="connsiteX3" fmla="*/ 12410 w 50422"/>
                <a:gd name="connsiteY3" fmla="*/ 86383 h 109132"/>
                <a:gd name="connsiteX4" fmla="*/ 12410 w 50422"/>
                <a:gd name="connsiteY4" fmla="*/ 41998 h 109132"/>
                <a:gd name="connsiteX5" fmla="*/ 0 w 50422"/>
                <a:gd name="connsiteY5" fmla="*/ 41998 h 109132"/>
                <a:gd name="connsiteX6" fmla="*/ 0 w 50422"/>
                <a:gd name="connsiteY6" fmla="*/ 26250 h 109132"/>
                <a:gd name="connsiteX7" fmla="*/ 12237 w 50422"/>
                <a:gd name="connsiteY7" fmla="*/ 26250 h 109132"/>
                <a:gd name="connsiteX8" fmla="*/ 12237 w 50422"/>
                <a:gd name="connsiteY8" fmla="*/ 4137 h 109132"/>
                <a:gd name="connsiteX9" fmla="*/ 31185 w 50422"/>
                <a:gd name="connsiteY9" fmla="*/ 0 h 109132"/>
                <a:gd name="connsiteX10" fmla="*/ 31185 w 50422"/>
                <a:gd name="connsiteY10" fmla="*/ 26250 h 109132"/>
                <a:gd name="connsiteX11" fmla="*/ 50423 w 50422"/>
                <a:gd name="connsiteY11" fmla="*/ 26250 h 109132"/>
                <a:gd name="connsiteX12" fmla="*/ 50423 w 50422"/>
                <a:gd name="connsiteY12" fmla="*/ 41998 h 109132"/>
                <a:gd name="connsiteX13" fmla="*/ 31185 w 50422"/>
                <a:gd name="connsiteY13" fmla="*/ 41998 h 109132"/>
                <a:gd name="connsiteX14" fmla="*/ 31185 w 50422"/>
                <a:gd name="connsiteY14" fmla="*/ 81928 h 109132"/>
                <a:gd name="connsiteX15" fmla="*/ 39922 w 50422"/>
                <a:gd name="connsiteY15" fmla="*/ 92589 h 109132"/>
                <a:gd name="connsiteX16" fmla="*/ 50423 w 50422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22" h="109132" extrusionOk="0">
                  <a:moveTo>
                    <a:pt x="50423" y="89887"/>
                  </a:moveTo>
                  <a:lnTo>
                    <a:pt x="50423" y="106113"/>
                  </a:lnTo>
                  <a:cubicBezTo>
                    <a:pt x="46286" y="108022"/>
                    <a:pt x="40095" y="109133"/>
                    <a:pt x="34512" y="109133"/>
                  </a:cubicBezTo>
                  <a:cubicBezTo>
                    <a:pt x="20192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37" y="26250"/>
                  </a:lnTo>
                  <a:lnTo>
                    <a:pt x="12237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23" y="26250"/>
                  </a:lnTo>
                  <a:lnTo>
                    <a:pt x="50423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22" y="92589"/>
                  </a:cubicBezTo>
                  <a:cubicBezTo>
                    <a:pt x="43422" y="92589"/>
                    <a:pt x="47240" y="91475"/>
                    <a:pt x="50423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39" name="Freihandform: Form 38"/>
            <p:cNvSpPr/>
            <p:nvPr/>
          </p:nvSpPr>
          <p:spPr bwMode="auto">
            <a:xfrm>
              <a:off x="2151789" y="509291"/>
              <a:ext cx="73179" cy="111996"/>
            </a:xfrm>
            <a:custGeom>
              <a:avLst/>
              <a:gdLst>
                <a:gd name="connsiteX0" fmla="*/ 73178 w 73180"/>
                <a:gd name="connsiteY0" fmla="*/ 111997 h 111996"/>
                <a:gd name="connsiteX1" fmla="*/ 0 w 73180"/>
                <a:gd name="connsiteY1" fmla="*/ 111997 h 111996"/>
                <a:gd name="connsiteX2" fmla="*/ 0 w 73180"/>
                <a:gd name="connsiteY2" fmla="*/ 0 h 111996"/>
                <a:gd name="connsiteX3" fmla="*/ 71112 w 73180"/>
                <a:gd name="connsiteY3" fmla="*/ 0 h 111996"/>
                <a:gd name="connsiteX4" fmla="*/ 71112 w 73180"/>
                <a:gd name="connsiteY4" fmla="*/ 18135 h 111996"/>
                <a:gd name="connsiteX5" fmla="*/ 19726 w 73180"/>
                <a:gd name="connsiteY5" fmla="*/ 18135 h 111996"/>
                <a:gd name="connsiteX6" fmla="*/ 19726 w 73180"/>
                <a:gd name="connsiteY6" fmla="*/ 44862 h 111996"/>
                <a:gd name="connsiteX7" fmla="*/ 58861 w 73180"/>
                <a:gd name="connsiteY7" fmla="*/ 44862 h 111996"/>
                <a:gd name="connsiteX8" fmla="*/ 58861 w 73180"/>
                <a:gd name="connsiteY8" fmla="*/ 62839 h 111996"/>
                <a:gd name="connsiteX9" fmla="*/ 19726 w 73180"/>
                <a:gd name="connsiteY9" fmla="*/ 62839 h 111996"/>
                <a:gd name="connsiteX10" fmla="*/ 19726 w 73180"/>
                <a:gd name="connsiteY10" fmla="*/ 93861 h 111996"/>
                <a:gd name="connsiteX11" fmla="*/ 73181 w 73180"/>
                <a:gd name="connsiteY11" fmla="*/ 93861 h 111996"/>
                <a:gd name="connsiteX12" fmla="*/ 73181 w 73180"/>
                <a:gd name="connsiteY12" fmla="*/ 11199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180" h="111996" extrusionOk="0">
                  <a:moveTo>
                    <a:pt x="73178" y="111997"/>
                  </a:moveTo>
                  <a:lnTo>
                    <a:pt x="0" y="111997"/>
                  </a:lnTo>
                  <a:lnTo>
                    <a:pt x="0" y="0"/>
                  </a:lnTo>
                  <a:lnTo>
                    <a:pt x="71112" y="0"/>
                  </a:lnTo>
                  <a:lnTo>
                    <a:pt x="71112" y="18135"/>
                  </a:lnTo>
                  <a:lnTo>
                    <a:pt x="19726" y="18135"/>
                  </a:lnTo>
                  <a:lnTo>
                    <a:pt x="19726" y="44862"/>
                  </a:lnTo>
                  <a:lnTo>
                    <a:pt x="58861" y="44862"/>
                  </a:lnTo>
                  <a:lnTo>
                    <a:pt x="58861" y="62839"/>
                  </a:lnTo>
                  <a:lnTo>
                    <a:pt x="19726" y="62839"/>
                  </a:lnTo>
                  <a:lnTo>
                    <a:pt x="19726" y="93861"/>
                  </a:lnTo>
                  <a:lnTo>
                    <a:pt x="73181" y="93861"/>
                  </a:lnTo>
                  <a:lnTo>
                    <a:pt x="73181" y="11199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40" name="Freihandform: Form 39"/>
            <p:cNvSpPr/>
            <p:nvPr/>
          </p:nvSpPr>
          <p:spPr bwMode="auto">
            <a:xfrm>
              <a:off x="2244499" y="538249"/>
              <a:ext cx="48996" cy="83038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 extrusionOk="0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4" y="-3"/>
                    <a:pt x="46135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41" name="Freihandform: Form 40"/>
            <p:cNvSpPr/>
            <p:nvPr/>
          </p:nvSpPr>
          <p:spPr bwMode="auto">
            <a:xfrm>
              <a:off x="2309493" y="503089"/>
              <a:ext cx="18930" cy="118199"/>
            </a:xfrm>
            <a:custGeom>
              <a:avLst/>
              <a:gdLst>
                <a:gd name="connsiteX0" fmla="*/ 18931 w 18930"/>
                <a:gd name="connsiteY0" fmla="*/ 118199 h 118199"/>
                <a:gd name="connsiteX1" fmla="*/ 0 w 18930"/>
                <a:gd name="connsiteY1" fmla="*/ 118199 h 118199"/>
                <a:gd name="connsiteX2" fmla="*/ 0 w 18930"/>
                <a:gd name="connsiteY2" fmla="*/ 4293 h 118199"/>
                <a:gd name="connsiteX3" fmla="*/ 18931 w 18930"/>
                <a:gd name="connsiteY3" fmla="*/ 0 h 118199"/>
                <a:gd name="connsiteX4" fmla="*/ 18931 w 18930"/>
                <a:gd name="connsiteY4" fmla="*/ 118199 h 1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9" extrusionOk="0">
                  <a:moveTo>
                    <a:pt x="18931" y="118199"/>
                  </a:moveTo>
                  <a:lnTo>
                    <a:pt x="0" y="118199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42" name="Freihandform: Form 41"/>
            <p:cNvSpPr/>
            <p:nvPr/>
          </p:nvSpPr>
          <p:spPr bwMode="auto">
            <a:xfrm>
              <a:off x="2348159" y="538246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6 w 68722"/>
                <a:gd name="connsiteY9" fmla="*/ 83042 h 84951"/>
                <a:gd name="connsiteX10" fmla="*/ 50746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 extrusionOk="0">
                  <a:moveTo>
                    <a:pt x="34836" y="32773"/>
                  </a:moveTo>
                  <a:cubicBezTo>
                    <a:pt x="40086" y="32773"/>
                    <a:pt x="44859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4" y="15908"/>
                    <a:pt x="32290" y="15908"/>
                  </a:cubicBezTo>
                  <a:cubicBezTo>
                    <a:pt x="25769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6" y="83042"/>
                  </a:lnTo>
                  <a:lnTo>
                    <a:pt x="50746" y="74453"/>
                  </a:lnTo>
                  <a:lnTo>
                    <a:pt x="50428" y="74453"/>
                  </a:lnTo>
                  <a:cubicBezTo>
                    <a:pt x="43427" y="81610"/>
                    <a:pt x="36109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5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41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2" y="66180"/>
                    <a:pt x="23380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43" name="Freihandform: Form 42"/>
            <p:cNvSpPr/>
            <p:nvPr/>
          </p:nvSpPr>
          <p:spPr bwMode="auto">
            <a:xfrm>
              <a:off x="2440884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 extrusionOk="0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44" name="Freihandform: Form 43"/>
            <p:cNvSpPr/>
            <p:nvPr/>
          </p:nvSpPr>
          <p:spPr bwMode="auto">
            <a:xfrm>
              <a:off x="2530661" y="538246"/>
              <a:ext cx="75726" cy="115656"/>
            </a:xfrm>
            <a:custGeom>
              <a:avLst/>
              <a:gdLst>
                <a:gd name="connsiteX0" fmla="*/ 21320 w 75726"/>
                <a:gd name="connsiteY0" fmla="*/ 100700 h 115656"/>
                <a:gd name="connsiteX1" fmla="*/ 25457 w 75726"/>
                <a:gd name="connsiteY1" fmla="*/ 100541 h 115656"/>
                <a:gd name="connsiteX2" fmla="*/ 56795 w 75726"/>
                <a:gd name="connsiteY2" fmla="*/ 77473 h 115656"/>
                <a:gd name="connsiteX3" fmla="*/ 56795 w 75726"/>
                <a:gd name="connsiteY3" fmla="*/ 72223 h 115656"/>
                <a:gd name="connsiteX4" fmla="*/ 56636 w 75726"/>
                <a:gd name="connsiteY4" fmla="*/ 72223 h 115656"/>
                <a:gd name="connsiteX5" fmla="*/ 32137 w 75726"/>
                <a:gd name="connsiteY5" fmla="*/ 83520 h 115656"/>
                <a:gd name="connsiteX6" fmla="*/ 0 w 75726"/>
                <a:gd name="connsiteY6" fmla="*/ 42476 h 115656"/>
                <a:gd name="connsiteX7" fmla="*/ 32932 w 75726"/>
                <a:gd name="connsiteY7" fmla="*/ 0 h 115656"/>
                <a:gd name="connsiteX8" fmla="*/ 56795 w 75726"/>
                <a:gd name="connsiteY8" fmla="*/ 11297 h 115656"/>
                <a:gd name="connsiteX9" fmla="*/ 57114 w 75726"/>
                <a:gd name="connsiteY9" fmla="*/ 11297 h 115656"/>
                <a:gd name="connsiteX10" fmla="*/ 57114 w 75726"/>
                <a:gd name="connsiteY10" fmla="*/ 2068 h 115656"/>
                <a:gd name="connsiteX11" fmla="*/ 75726 w 75726"/>
                <a:gd name="connsiteY11" fmla="*/ 2068 h 115656"/>
                <a:gd name="connsiteX12" fmla="*/ 75726 w 75726"/>
                <a:gd name="connsiteY12" fmla="*/ 74769 h 115656"/>
                <a:gd name="connsiteX13" fmla="*/ 27204 w 75726"/>
                <a:gd name="connsiteY13" fmla="*/ 115494 h 115656"/>
                <a:gd name="connsiteX14" fmla="*/ 23227 w 75726"/>
                <a:gd name="connsiteY14" fmla="*/ 115656 h 115656"/>
                <a:gd name="connsiteX15" fmla="*/ 21320 w 75726"/>
                <a:gd name="connsiteY15" fmla="*/ 100700 h 115656"/>
                <a:gd name="connsiteX16" fmla="*/ 18778 w 75726"/>
                <a:gd name="connsiteY16" fmla="*/ 41998 h 115656"/>
                <a:gd name="connsiteX17" fmla="*/ 37708 w 75726"/>
                <a:gd name="connsiteY17" fmla="*/ 67293 h 115656"/>
                <a:gd name="connsiteX18" fmla="*/ 56798 w 75726"/>
                <a:gd name="connsiteY18" fmla="*/ 56633 h 115656"/>
                <a:gd name="connsiteX19" fmla="*/ 56798 w 75726"/>
                <a:gd name="connsiteY19" fmla="*/ 27682 h 115656"/>
                <a:gd name="connsiteX20" fmla="*/ 37549 w 75726"/>
                <a:gd name="connsiteY20" fmla="*/ 17022 h 115656"/>
                <a:gd name="connsiteX21" fmla="*/ 18778 w 7572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26" h="115656" extrusionOk="0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39" y="99586"/>
                    <a:pt x="56795" y="92745"/>
                    <a:pt x="56795" y="77473"/>
                  </a:cubicBezTo>
                  <a:lnTo>
                    <a:pt x="56795" y="72223"/>
                  </a:lnTo>
                  <a:lnTo>
                    <a:pt x="56636" y="72223"/>
                  </a:lnTo>
                  <a:cubicBezTo>
                    <a:pt x="50909" y="79542"/>
                    <a:pt x="41842" y="83520"/>
                    <a:pt x="32137" y="83520"/>
                  </a:cubicBezTo>
                  <a:cubicBezTo>
                    <a:pt x="12570" y="83520"/>
                    <a:pt x="0" y="67450"/>
                    <a:pt x="0" y="42476"/>
                  </a:cubicBezTo>
                  <a:cubicBezTo>
                    <a:pt x="0" y="16862"/>
                    <a:pt x="13203" y="0"/>
                    <a:pt x="32932" y="0"/>
                  </a:cubicBezTo>
                  <a:cubicBezTo>
                    <a:pt x="42635" y="0"/>
                    <a:pt x="51386" y="4137"/>
                    <a:pt x="56795" y="11297"/>
                  </a:cubicBezTo>
                  <a:lnTo>
                    <a:pt x="57114" y="11297"/>
                  </a:lnTo>
                  <a:lnTo>
                    <a:pt x="57114" y="2068"/>
                  </a:lnTo>
                  <a:lnTo>
                    <a:pt x="75726" y="2068"/>
                  </a:lnTo>
                  <a:lnTo>
                    <a:pt x="75726" y="74769"/>
                  </a:lnTo>
                  <a:cubicBezTo>
                    <a:pt x="75726" y="101018"/>
                    <a:pt x="62361" y="114062"/>
                    <a:pt x="27204" y="115494"/>
                  </a:cubicBezTo>
                  <a:lnTo>
                    <a:pt x="23227" y="115656"/>
                  </a:lnTo>
                  <a:lnTo>
                    <a:pt x="21320" y="100700"/>
                  </a:lnTo>
                  <a:close/>
                  <a:moveTo>
                    <a:pt x="18778" y="41998"/>
                  </a:moveTo>
                  <a:cubicBezTo>
                    <a:pt x="18778" y="57906"/>
                    <a:pt x="25778" y="67293"/>
                    <a:pt x="37708" y="67293"/>
                  </a:cubicBezTo>
                  <a:cubicBezTo>
                    <a:pt x="44868" y="67293"/>
                    <a:pt x="50911" y="63793"/>
                    <a:pt x="56798" y="56633"/>
                  </a:cubicBezTo>
                  <a:lnTo>
                    <a:pt x="56798" y="27682"/>
                  </a:lnTo>
                  <a:cubicBezTo>
                    <a:pt x="51233" y="20681"/>
                    <a:pt x="44868" y="17022"/>
                    <a:pt x="37549" y="17022"/>
                  </a:cubicBezTo>
                  <a:cubicBezTo>
                    <a:pt x="25775" y="17022"/>
                    <a:pt x="18778" y="26091"/>
                    <a:pt x="18778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45" name="Freihandform: Form 44"/>
            <p:cNvSpPr/>
            <p:nvPr/>
          </p:nvSpPr>
          <p:spPr bwMode="auto">
            <a:xfrm>
              <a:off x="2626796" y="538246"/>
              <a:ext cx="73976" cy="84951"/>
            </a:xfrm>
            <a:custGeom>
              <a:avLst/>
              <a:gdLst>
                <a:gd name="connsiteX0" fmla="*/ 40089 w 73976"/>
                <a:gd name="connsiteY0" fmla="*/ 84951 h 84951"/>
                <a:gd name="connsiteX1" fmla="*/ 0 w 73976"/>
                <a:gd name="connsiteY1" fmla="*/ 42317 h 84951"/>
                <a:gd name="connsiteX2" fmla="*/ 38024 w 73976"/>
                <a:gd name="connsiteY2" fmla="*/ 0 h 84951"/>
                <a:gd name="connsiteX3" fmla="*/ 73976 w 73976"/>
                <a:gd name="connsiteY3" fmla="*/ 41203 h 84951"/>
                <a:gd name="connsiteX4" fmla="*/ 73658 w 73976"/>
                <a:gd name="connsiteY4" fmla="*/ 48999 h 84951"/>
                <a:gd name="connsiteX5" fmla="*/ 19249 w 73976"/>
                <a:gd name="connsiteY5" fmla="*/ 48999 h 84951"/>
                <a:gd name="connsiteX6" fmla="*/ 40248 w 73976"/>
                <a:gd name="connsiteY6" fmla="*/ 68725 h 84951"/>
                <a:gd name="connsiteX7" fmla="*/ 60134 w 73976"/>
                <a:gd name="connsiteY7" fmla="*/ 59179 h 84951"/>
                <a:gd name="connsiteX8" fmla="*/ 71905 w 73976"/>
                <a:gd name="connsiteY8" fmla="*/ 71589 h 84951"/>
                <a:gd name="connsiteX9" fmla="*/ 40089 w 73976"/>
                <a:gd name="connsiteY9" fmla="*/ 84951 h 84951"/>
                <a:gd name="connsiteX10" fmla="*/ 18931 w 73976"/>
                <a:gd name="connsiteY10" fmla="*/ 35157 h 84951"/>
                <a:gd name="connsiteX11" fmla="*/ 55679 w 73976"/>
                <a:gd name="connsiteY11" fmla="*/ 35157 h 84951"/>
                <a:gd name="connsiteX12" fmla="*/ 37703 w 73976"/>
                <a:gd name="connsiteY12" fmla="*/ 15590 h 84951"/>
                <a:gd name="connsiteX13" fmla="*/ 18931 w 73976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51" extrusionOk="0">
                  <a:moveTo>
                    <a:pt x="40089" y="84951"/>
                  </a:moveTo>
                  <a:cubicBezTo>
                    <a:pt x="16067" y="84951"/>
                    <a:pt x="0" y="67930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9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70" y="65862"/>
                    <a:pt x="60134" y="59179"/>
                  </a:cubicBezTo>
                  <a:lnTo>
                    <a:pt x="71905" y="71589"/>
                  </a:lnTo>
                  <a:cubicBezTo>
                    <a:pt x="62680" y="80656"/>
                    <a:pt x="52341" y="84951"/>
                    <a:pt x="40089" y="84951"/>
                  </a:cubicBezTo>
                  <a:close/>
                  <a:moveTo>
                    <a:pt x="18931" y="35157"/>
                  </a:moveTo>
                  <a:lnTo>
                    <a:pt x="55679" y="35157"/>
                  </a:lnTo>
                  <a:cubicBezTo>
                    <a:pt x="54883" y="22746"/>
                    <a:pt x="48360" y="15590"/>
                    <a:pt x="37703" y="15590"/>
                  </a:cubicBezTo>
                  <a:cubicBezTo>
                    <a:pt x="27204" y="15590"/>
                    <a:pt x="20522" y="22590"/>
                    <a:pt x="18931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46" name="Freihandform: Form 45"/>
            <p:cNvSpPr/>
            <p:nvPr/>
          </p:nvSpPr>
          <p:spPr bwMode="auto">
            <a:xfrm>
              <a:off x="2721451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 extrusionOk="0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47" name="Freihandform: Form 46"/>
            <p:cNvSpPr/>
            <p:nvPr/>
          </p:nvSpPr>
          <p:spPr bwMode="auto">
            <a:xfrm>
              <a:off x="2812856" y="562586"/>
              <a:ext cx="39770" cy="17976"/>
            </a:xfrm>
            <a:custGeom>
              <a:avLst/>
              <a:gdLst>
                <a:gd name="connsiteX0" fmla="*/ 39771 w 39770"/>
                <a:gd name="connsiteY0" fmla="*/ 17976 h 17976"/>
                <a:gd name="connsiteX1" fmla="*/ 0 w 39770"/>
                <a:gd name="connsiteY1" fmla="*/ 17976 h 17976"/>
                <a:gd name="connsiteX2" fmla="*/ 0 w 39770"/>
                <a:gd name="connsiteY2" fmla="*/ 0 h 17976"/>
                <a:gd name="connsiteX3" fmla="*/ 39771 w 39770"/>
                <a:gd name="connsiteY3" fmla="*/ 0 h 17976"/>
                <a:gd name="connsiteX4" fmla="*/ 39771 w 39770"/>
                <a:gd name="connsiteY4" fmla="*/ 17976 h 1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6" extrusionOk="0">
                  <a:moveTo>
                    <a:pt x="39771" y="17976"/>
                  </a:moveTo>
                  <a:lnTo>
                    <a:pt x="0" y="17976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48" name="Freihandform: Form 47"/>
            <p:cNvSpPr/>
            <p:nvPr/>
          </p:nvSpPr>
          <p:spPr bwMode="auto">
            <a:xfrm>
              <a:off x="2877211" y="509291"/>
              <a:ext cx="89088" cy="111996"/>
            </a:xfrm>
            <a:custGeom>
              <a:avLst/>
              <a:gdLst>
                <a:gd name="connsiteX0" fmla="*/ 3 w 89088"/>
                <a:gd name="connsiteY0" fmla="*/ 0 h 111996"/>
                <a:gd name="connsiteX1" fmla="*/ 20207 w 89088"/>
                <a:gd name="connsiteY1" fmla="*/ 0 h 111996"/>
                <a:gd name="connsiteX2" fmla="*/ 69999 w 89088"/>
                <a:gd name="connsiteY2" fmla="*/ 78110 h 111996"/>
                <a:gd name="connsiteX3" fmla="*/ 70317 w 89088"/>
                <a:gd name="connsiteY3" fmla="*/ 78110 h 111996"/>
                <a:gd name="connsiteX4" fmla="*/ 69839 w 89088"/>
                <a:gd name="connsiteY4" fmla="*/ 0 h 111996"/>
                <a:gd name="connsiteX5" fmla="*/ 89088 w 89088"/>
                <a:gd name="connsiteY5" fmla="*/ 0 h 111996"/>
                <a:gd name="connsiteX6" fmla="*/ 89088 w 89088"/>
                <a:gd name="connsiteY6" fmla="*/ 111997 h 111996"/>
                <a:gd name="connsiteX7" fmla="*/ 69362 w 89088"/>
                <a:gd name="connsiteY7" fmla="*/ 111997 h 111996"/>
                <a:gd name="connsiteX8" fmla="*/ 19408 w 89088"/>
                <a:gd name="connsiteY8" fmla="*/ 33407 h 111996"/>
                <a:gd name="connsiteX9" fmla="*/ 19090 w 89088"/>
                <a:gd name="connsiteY9" fmla="*/ 33407 h 111996"/>
                <a:gd name="connsiteX10" fmla="*/ 19408 w 89088"/>
                <a:gd name="connsiteY10" fmla="*/ 111997 h 111996"/>
                <a:gd name="connsiteX11" fmla="*/ 0 w 89088"/>
                <a:gd name="connsiteY11" fmla="*/ 111997 h 111996"/>
                <a:gd name="connsiteX12" fmla="*/ 0 w 89088"/>
                <a:gd name="connsiteY12" fmla="*/ 0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088" h="111996" extrusionOk="0">
                  <a:moveTo>
                    <a:pt x="3" y="0"/>
                  </a:moveTo>
                  <a:lnTo>
                    <a:pt x="20207" y="0"/>
                  </a:lnTo>
                  <a:lnTo>
                    <a:pt x="69999" y="78110"/>
                  </a:lnTo>
                  <a:lnTo>
                    <a:pt x="70317" y="78110"/>
                  </a:lnTo>
                  <a:lnTo>
                    <a:pt x="69839" y="0"/>
                  </a:lnTo>
                  <a:lnTo>
                    <a:pt x="89088" y="0"/>
                  </a:lnTo>
                  <a:lnTo>
                    <a:pt x="89088" y="111997"/>
                  </a:lnTo>
                  <a:lnTo>
                    <a:pt x="69362" y="111997"/>
                  </a:lnTo>
                  <a:lnTo>
                    <a:pt x="19408" y="33407"/>
                  </a:lnTo>
                  <a:lnTo>
                    <a:pt x="19090" y="33407"/>
                  </a:lnTo>
                  <a:lnTo>
                    <a:pt x="19408" y="111997"/>
                  </a:lnTo>
                  <a:lnTo>
                    <a:pt x="0" y="111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49" name="Freihandform: Form 48"/>
            <p:cNvSpPr/>
            <p:nvPr/>
          </p:nvSpPr>
          <p:spPr bwMode="auto">
            <a:xfrm>
              <a:off x="2992135" y="505635"/>
              <a:ext cx="69677" cy="117562"/>
            </a:xfrm>
            <a:custGeom>
              <a:avLst/>
              <a:gdLst>
                <a:gd name="connsiteX0" fmla="*/ 18931 w 69677"/>
                <a:gd name="connsiteY0" fmla="*/ 83360 h 117562"/>
                <a:gd name="connsiteX1" fmla="*/ 34998 w 69677"/>
                <a:gd name="connsiteY1" fmla="*/ 100382 h 117562"/>
                <a:gd name="connsiteX2" fmla="*/ 50746 w 69677"/>
                <a:gd name="connsiteY2" fmla="*/ 83201 h 117562"/>
                <a:gd name="connsiteX3" fmla="*/ 50746 w 69677"/>
                <a:gd name="connsiteY3" fmla="*/ 34680 h 117562"/>
                <a:gd name="connsiteX4" fmla="*/ 69677 w 69677"/>
                <a:gd name="connsiteY4" fmla="*/ 34680 h 117562"/>
                <a:gd name="connsiteX5" fmla="*/ 69677 w 69677"/>
                <a:gd name="connsiteY5" fmla="*/ 83838 h 117562"/>
                <a:gd name="connsiteX6" fmla="*/ 35475 w 69677"/>
                <a:gd name="connsiteY6" fmla="*/ 117563 h 117562"/>
                <a:gd name="connsiteX7" fmla="*/ 0 w 69677"/>
                <a:gd name="connsiteY7" fmla="*/ 83997 h 117562"/>
                <a:gd name="connsiteX8" fmla="*/ 0 w 69677"/>
                <a:gd name="connsiteY8" fmla="*/ 34680 h 117562"/>
                <a:gd name="connsiteX9" fmla="*/ 18931 w 69677"/>
                <a:gd name="connsiteY9" fmla="*/ 34680 h 117562"/>
                <a:gd name="connsiteX10" fmla="*/ 18931 w 69677"/>
                <a:gd name="connsiteY10" fmla="*/ 83360 h 117562"/>
                <a:gd name="connsiteX11" fmla="*/ 18294 w 69677"/>
                <a:gd name="connsiteY11" fmla="*/ 22113 h 117562"/>
                <a:gd name="connsiteX12" fmla="*/ 6998 w 69677"/>
                <a:gd name="connsiteY12" fmla="*/ 11135 h 117562"/>
                <a:gd name="connsiteX13" fmla="*/ 18294 w 69677"/>
                <a:gd name="connsiteY13" fmla="*/ 0 h 117562"/>
                <a:gd name="connsiteX14" fmla="*/ 29588 w 69677"/>
                <a:gd name="connsiteY14" fmla="*/ 11135 h 117562"/>
                <a:gd name="connsiteX15" fmla="*/ 18294 w 69677"/>
                <a:gd name="connsiteY15" fmla="*/ 22113 h 117562"/>
                <a:gd name="connsiteX16" fmla="*/ 51383 w 69677"/>
                <a:gd name="connsiteY16" fmla="*/ 22113 h 117562"/>
                <a:gd name="connsiteX17" fmla="*/ 40089 w 69677"/>
                <a:gd name="connsiteY17" fmla="*/ 11135 h 117562"/>
                <a:gd name="connsiteX18" fmla="*/ 51383 w 69677"/>
                <a:gd name="connsiteY18" fmla="*/ 0 h 117562"/>
                <a:gd name="connsiteX19" fmla="*/ 62680 w 69677"/>
                <a:gd name="connsiteY19" fmla="*/ 11135 h 117562"/>
                <a:gd name="connsiteX20" fmla="*/ 51383 w 69677"/>
                <a:gd name="connsiteY2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677" h="117562" extrusionOk="0">
                  <a:moveTo>
                    <a:pt x="18931" y="83360"/>
                  </a:moveTo>
                  <a:cubicBezTo>
                    <a:pt x="18931" y="94498"/>
                    <a:pt x="24500" y="100382"/>
                    <a:pt x="34998" y="100382"/>
                  </a:cubicBezTo>
                  <a:cubicBezTo>
                    <a:pt x="45340" y="100382"/>
                    <a:pt x="50746" y="94654"/>
                    <a:pt x="50746" y="83201"/>
                  </a:cubicBezTo>
                  <a:lnTo>
                    <a:pt x="50746" y="34680"/>
                  </a:lnTo>
                  <a:lnTo>
                    <a:pt x="69677" y="34680"/>
                  </a:lnTo>
                  <a:lnTo>
                    <a:pt x="69677" y="83838"/>
                  </a:lnTo>
                  <a:cubicBezTo>
                    <a:pt x="69677" y="105155"/>
                    <a:pt x="57747" y="117563"/>
                    <a:pt x="35475" y="117563"/>
                  </a:cubicBezTo>
                  <a:cubicBezTo>
                    <a:pt x="13362" y="117563"/>
                    <a:pt x="0" y="105155"/>
                    <a:pt x="0" y="83997"/>
                  </a:cubicBezTo>
                  <a:lnTo>
                    <a:pt x="0" y="34680"/>
                  </a:lnTo>
                  <a:lnTo>
                    <a:pt x="18931" y="34680"/>
                  </a:lnTo>
                  <a:lnTo>
                    <a:pt x="18931" y="83360"/>
                  </a:lnTo>
                  <a:close/>
                  <a:moveTo>
                    <a:pt x="18294" y="22113"/>
                  </a:moveTo>
                  <a:cubicBezTo>
                    <a:pt x="12248" y="22113"/>
                    <a:pt x="6998" y="17022"/>
                    <a:pt x="6998" y="11135"/>
                  </a:cubicBezTo>
                  <a:cubicBezTo>
                    <a:pt x="6998" y="5248"/>
                    <a:pt x="12248" y="0"/>
                    <a:pt x="18294" y="0"/>
                  </a:cubicBezTo>
                  <a:cubicBezTo>
                    <a:pt x="24338" y="0"/>
                    <a:pt x="29588" y="5248"/>
                    <a:pt x="29588" y="11135"/>
                  </a:cubicBezTo>
                  <a:cubicBezTo>
                    <a:pt x="29591" y="17022"/>
                    <a:pt x="24338" y="22113"/>
                    <a:pt x="18294" y="22113"/>
                  </a:cubicBezTo>
                  <a:close/>
                  <a:moveTo>
                    <a:pt x="51383" y="22113"/>
                  </a:moveTo>
                  <a:cubicBezTo>
                    <a:pt x="45340" y="22113"/>
                    <a:pt x="40089" y="17022"/>
                    <a:pt x="40089" y="11135"/>
                  </a:cubicBezTo>
                  <a:cubicBezTo>
                    <a:pt x="40089" y="5248"/>
                    <a:pt x="45340" y="0"/>
                    <a:pt x="51383" y="0"/>
                  </a:cubicBezTo>
                  <a:cubicBezTo>
                    <a:pt x="57429" y="0"/>
                    <a:pt x="62680" y="5248"/>
                    <a:pt x="62680" y="11135"/>
                  </a:cubicBezTo>
                  <a:cubicBezTo>
                    <a:pt x="62680" y="17022"/>
                    <a:pt x="57429" y="22113"/>
                    <a:pt x="51383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50" name="Freihandform: Form 49"/>
            <p:cNvSpPr/>
            <p:nvPr/>
          </p:nvSpPr>
          <p:spPr bwMode="auto">
            <a:xfrm>
              <a:off x="3085817" y="538249"/>
              <a:ext cx="48999" cy="83038"/>
            </a:xfrm>
            <a:custGeom>
              <a:avLst/>
              <a:gdLst>
                <a:gd name="connsiteX0" fmla="*/ 48999 w 48999"/>
                <a:gd name="connsiteY0" fmla="*/ 1747 h 83039"/>
                <a:gd name="connsiteX1" fmla="*/ 45976 w 48999"/>
                <a:gd name="connsiteY1" fmla="*/ 21155 h 83039"/>
                <a:gd name="connsiteX2" fmla="*/ 35475 w 48999"/>
                <a:gd name="connsiteY2" fmla="*/ 18610 h 83039"/>
                <a:gd name="connsiteX3" fmla="*/ 18931 w 48999"/>
                <a:gd name="connsiteY3" fmla="*/ 41518 h 83039"/>
                <a:gd name="connsiteX4" fmla="*/ 18931 w 48999"/>
                <a:gd name="connsiteY4" fmla="*/ 83039 h 83039"/>
                <a:gd name="connsiteX5" fmla="*/ 0 w 48999"/>
                <a:gd name="connsiteY5" fmla="*/ 83039 h 83039"/>
                <a:gd name="connsiteX6" fmla="*/ 0 w 48999"/>
                <a:gd name="connsiteY6" fmla="*/ 2066 h 83039"/>
                <a:gd name="connsiteX7" fmla="*/ 18613 w 48999"/>
                <a:gd name="connsiteY7" fmla="*/ 2066 h 83039"/>
                <a:gd name="connsiteX8" fmla="*/ 18613 w 48999"/>
                <a:gd name="connsiteY8" fmla="*/ 12248 h 83039"/>
                <a:gd name="connsiteX9" fmla="*/ 18931 w 48999"/>
                <a:gd name="connsiteY9" fmla="*/ 12248 h 83039"/>
                <a:gd name="connsiteX10" fmla="*/ 40089 w 48999"/>
                <a:gd name="connsiteY10" fmla="*/ 0 h 83039"/>
                <a:gd name="connsiteX11" fmla="*/ 48999 w 48999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9" h="83039" extrusionOk="0">
                  <a:moveTo>
                    <a:pt x="48999" y="1747"/>
                  </a:moveTo>
                  <a:lnTo>
                    <a:pt x="45976" y="21155"/>
                  </a:lnTo>
                  <a:cubicBezTo>
                    <a:pt x="43115" y="19564"/>
                    <a:pt x="39615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4" y="4614"/>
                    <a:pt x="30861" y="0"/>
                    <a:pt x="40089" y="0"/>
                  </a:cubicBezTo>
                  <a:cubicBezTo>
                    <a:pt x="42794" y="-3"/>
                    <a:pt x="46132" y="474"/>
                    <a:pt x="48999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51" name="Freihandform: Form 50"/>
            <p:cNvSpPr/>
            <p:nvPr/>
          </p:nvSpPr>
          <p:spPr bwMode="auto">
            <a:xfrm>
              <a:off x="3150589" y="538249"/>
              <a:ext cx="69680" cy="83042"/>
            </a:xfrm>
            <a:custGeom>
              <a:avLst/>
              <a:gdLst>
                <a:gd name="connsiteX0" fmla="*/ 69680 w 69680"/>
                <a:gd name="connsiteY0" fmla="*/ 83039 h 83042"/>
                <a:gd name="connsiteX1" fmla="*/ 50749 w 69680"/>
                <a:gd name="connsiteY1" fmla="*/ 83039 h 83042"/>
                <a:gd name="connsiteX2" fmla="*/ 50749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87 w 69680"/>
                <a:gd name="connsiteY10" fmla="*/ 11771 h 83042"/>
                <a:gd name="connsiteX11" fmla="*/ 42950 w 69680"/>
                <a:gd name="connsiteY11" fmla="*/ 0 h 83042"/>
                <a:gd name="connsiteX12" fmla="*/ 69677 w 69680"/>
                <a:gd name="connsiteY12" fmla="*/ 32773 h 83042"/>
                <a:gd name="connsiteX13" fmla="*/ 69677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 extrusionOk="0">
                  <a:moveTo>
                    <a:pt x="69680" y="83039"/>
                  </a:moveTo>
                  <a:lnTo>
                    <a:pt x="50749" y="83039"/>
                  </a:lnTo>
                  <a:lnTo>
                    <a:pt x="50749" y="36748"/>
                  </a:lnTo>
                  <a:cubicBezTo>
                    <a:pt x="50749" y="24974"/>
                    <a:pt x="47249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52" y="0"/>
                    <a:pt x="42950" y="0"/>
                  </a:cubicBezTo>
                  <a:cubicBezTo>
                    <a:pt x="61404" y="0"/>
                    <a:pt x="69677" y="13521"/>
                    <a:pt x="69677" y="32773"/>
                  </a:cubicBezTo>
                  <a:lnTo>
                    <a:pt x="69677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52" name="Freihandform: Form 51"/>
            <p:cNvSpPr/>
            <p:nvPr/>
          </p:nvSpPr>
          <p:spPr bwMode="auto">
            <a:xfrm>
              <a:off x="3244410" y="502930"/>
              <a:ext cx="75570" cy="120267"/>
            </a:xfrm>
            <a:custGeom>
              <a:avLst/>
              <a:gdLst>
                <a:gd name="connsiteX0" fmla="*/ 75570 w 75570"/>
                <a:gd name="connsiteY0" fmla="*/ 77314 h 120267"/>
                <a:gd name="connsiteX1" fmla="*/ 42479 w 75570"/>
                <a:gd name="connsiteY1" fmla="*/ 120267 h 120267"/>
                <a:gd name="connsiteX2" fmla="*/ 18453 w 75570"/>
                <a:gd name="connsiteY2" fmla="*/ 108974 h 120267"/>
                <a:gd name="connsiteX3" fmla="*/ 18138 w 75570"/>
                <a:gd name="connsiteY3" fmla="*/ 108974 h 120267"/>
                <a:gd name="connsiteX4" fmla="*/ 18138 w 75570"/>
                <a:gd name="connsiteY4" fmla="*/ 118361 h 120267"/>
                <a:gd name="connsiteX5" fmla="*/ 0 w 75570"/>
                <a:gd name="connsiteY5" fmla="*/ 118361 h 120267"/>
                <a:gd name="connsiteX6" fmla="*/ 0 w 75570"/>
                <a:gd name="connsiteY6" fmla="*/ 4773 h 120267"/>
                <a:gd name="connsiteX7" fmla="*/ 18931 w 75570"/>
                <a:gd name="connsiteY7" fmla="*/ 0 h 120267"/>
                <a:gd name="connsiteX8" fmla="*/ 18931 w 75570"/>
                <a:gd name="connsiteY8" fmla="*/ 46772 h 120267"/>
                <a:gd name="connsiteX9" fmla="*/ 19249 w 75570"/>
                <a:gd name="connsiteY9" fmla="*/ 46772 h 120267"/>
                <a:gd name="connsiteX10" fmla="*/ 42953 w 75570"/>
                <a:gd name="connsiteY10" fmla="*/ 35319 h 120267"/>
                <a:gd name="connsiteX11" fmla="*/ 75570 w 75570"/>
                <a:gd name="connsiteY11" fmla="*/ 77314 h 120267"/>
                <a:gd name="connsiteX12" fmla="*/ 56955 w 75570"/>
                <a:gd name="connsiteY12" fmla="*/ 77792 h 120267"/>
                <a:gd name="connsiteX13" fmla="*/ 38024 w 75570"/>
                <a:gd name="connsiteY13" fmla="*/ 52337 h 120267"/>
                <a:gd name="connsiteX14" fmla="*/ 18931 w 75570"/>
                <a:gd name="connsiteY14" fmla="*/ 62836 h 120267"/>
                <a:gd name="connsiteX15" fmla="*/ 18931 w 75570"/>
                <a:gd name="connsiteY15" fmla="*/ 92427 h 120267"/>
                <a:gd name="connsiteX16" fmla="*/ 38180 w 75570"/>
                <a:gd name="connsiteY16" fmla="*/ 103402 h 120267"/>
                <a:gd name="connsiteX17" fmla="*/ 56955 w 75570"/>
                <a:gd name="connsiteY17" fmla="*/ 77792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570" h="120267" extrusionOk="0">
                  <a:moveTo>
                    <a:pt x="75570" y="77314"/>
                  </a:moveTo>
                  <a:cubicBezTo>
                    <a:pt x="75570" y="103405"/>
                    <a:pt x="62379" y="120267"/>
                    <a:pt x="42479" y="120267"/>
                  </a:cubicBezTo>
                  <a:cubicBezTo>
                    <a:pt x="32296" y="120267"/>
                    <a:pt x="23863" y="115974"/>
                    <a:pt x="18453" y="108974"/>
                  </a:cubicBezTo>
                  <a:lnTo>
                    <a:pt x="18138" y="108974"/>
                  </a:lnTo>
                  <a:lnTo>
                    <a:pt x="18138" y="118361"/>
                  </a:lnTo>
                  <a:lnTo>
                    <a:pt x="0" y="118361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6772"/>
                  </a:lnTo>
                  <a:lnTo>
                    <a:pt x="19249" y="46772"/>
                  </a:lnTo>
                  <a:cubicBezTo>
                    <a:pt x="24659" y="39612"/>
                    <a:pt x="32929" y="35319"/>
                    <a:pt x="42953" y="35319"/>
                  </a:cubicBezTo>
                  <a:cubicBezTo>
                    <a:pt x="62379" y="35316"/>
                    <a:pt x="75570" y="51065"/>
                    <a:pt x="75570" y="77314"/>
                  </a:cubicBezTo>
                  <a:close/>
                  <a:moveTo>
                    <a:pt x="56955" y="77792"/>
                  </a:moveTo>
                  <a:cubicBezTo>
                    <a:pt x="56955" y="61088"/>
                    <a:pt x="50116" y="52337"/>
                    <a:pt x="38024" y="52337"/>
                  </a:cubicBezTo>
                  <a:cubicBezTo>
                    <a:pt x="30705" y="52337"/>
                    <a:pt x="24821" y="55520"/>
                    <a:pt x="18931" y="62836"/>
                  </a:cubicBezTo>
                  <a:lnTo>
                    <a:pt x="18931" y="92427"/>
                  </a:lnTo>
                  <a:cubicBezTo>
                    <a:pt x="24341" y="99586"/>
                    <a:pt x="30386" y="103402"/>
                    <a:pt x="38180" y="103402"/>
                  </a:cubicBezTo>
                  <a:cubicBezTo>
                    <a:pt x="50431" y="103405"/>
                    <a:pt x="56955" y="94018"/>
                    <a:pt x="56955" y="77792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53" name="Freihandform: Form 52"/>
            <p:cNvSpPr/>
            <p:nvPr/>
          </p:nvSpPr>
          <p:spPr bwMode="auto">
            <a:xfrm>
              <a:off x="3336585" y="538246"/>
              <a:ext cx="73999" cy="84951"/>
            </a:xfrm>
            <a:custGeom>
              <a:avLst/>
              <a:gdLst>
                <a:gd name="connsiteX0" fmla="*/ 40095 w 73999"/>
                <a:gd name="connsiteY0" fmla="*/ 84951 h 84951"/>
                <a:gd name="connsiteX1" fmla="*/ 0 w 73999"/>
                <a:gd name="connsiteY1" fmla="*/ 42317 h 84951"/>
                <a:gd name="connsiteX2" fmla="*/ 38041 w 73999"/>
                <a:gd name="connsiteY2" fmla="*/ 0 h 84951"/>
                <a:gd name="connsiteX3" fmla="*/ 73999 w 73999"/>
                <a:gd name="connsiteY3" fmla="*/ 41203 h 84951"/>
                <a:gd name="connsiteX4" fmla="*/ 73681 w 73999"/>
                <a:gd name="connsiteY4" fmla="*/ 48999 h 84951"/>
                <a:gd name="connsiteX5" fmla="*/ 19267 w 73999"/>
                <a:gd name="connsiteY5" fmla="*/ 48999 h 84951"/>
                <a:gd name="connsiteX6" fmla="*/ 40269 w 73999"/>
                <a:gd name="connsiteY6" fmla="*/ 68725 h 84951"/>
                <a:gd name="connsiteX7" fmla="*/ 60143 w 73999"/>
                <a:gd name="connsiteY7" fmla="*/ 59179 h 84951"/>
                <a:gd name="connsiteX8" fmla="*/ 71916 w 73999"/>
                <a:gd name="connsiteY8" fmla="*/ 71589 h 84951"/>
                <a:gd name="connsiteX9" fmla="*/ 40095 w 73999"/>
                <a:gd name="connsiteY9" fmla="*/ 84951 h 84951"/>
                <a:gd name="connsiteX10" fmla="*/ 18948 w 73999"/>
                <a:gd name="connsiteY10" fmla="*/ 35157 h 84951"/>
                <a:gd name="connsiteX11" fmla="*/ 55688 w 73999"/>
                <a:gd name="connsiteY11" fmla="*/ 35157 h 84951"/>
                <a:gd name="connsiteX12" fmla="*/ 37723 w 73999"/>
                <a:gd name="connsiteY12" fmla="*/ 15590 h 84951"/>
                <a:gd name="connsiteX13" fmla="*/ 18948 w 73999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51" extrusionOk="0">
                  <a:moveTo>
                    <a:pt x="40095" y="84951"/>
                  </a:moveTo>
                  <a:cubicBezTo>
                    <a:pt x="16084" y="84951"/>
                    <a:pt x="0" y="67930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6"/>
                    <a:pt x="52361" y="84951"/>
                    <a:pt x="40095" y="84951"/>
                  </a:cubicBezTo>
                  <a:close/>
                  <a:moveTo>
                    <a:pt x="18948" y="35157"/>
                  </a:moveTo>
                  <a:lnTo>
                    <a:pt x="55688" y="35157"/>
                  </a:lnTo>
                  <a:cubicBezTo>
                    <a:pt x="54906" y="22746"/>
                    <a:pt x="48368" y="15590"/>
                    <a:pt x="37723" y="15590"/>
                  </a:cubicBezTo>
                  <a:cubicBezTo>
                    <a:pt x="27222" y="15590"/>
                    <a:pt x="20539" y="22590"/>
                    <a:pt x="18948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54" name="Freihandform: Form 53"/>
            <p:cNvSpPr/>
            <p:nvPr userDrawn="1"/>
          </p:nvSpPr>
          <p:spPr bwMode="auto">
            <a:xfrm>
              <a:off x="3431239" y="538249"/>
              <a:ext cx="49005" cy="83038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97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 extrusionOk="0">
                  <a:moveTo>
                    <a:pt x="49005" y="1747"/>
                  </a:moveTo>
                  <a:lnTo>
                    <a:pt x="45997" y="21155"/>
                  </a:lnTo>
                  <a:cubicBezTo>
                    <a:pt x="43133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55" name="Freihandform: Form 54"/>
            <p:cNvSpPr/>
            <p:nvPr/>
          </p:nvSpPr>
          <p:spPr bwMode="auto">
            <a:xfrm>
              <a:off x="3490948" y="538246"/>
              <a:ext cx="75706" cy="115656"/>
            </a:xfrm>
            <a:custGeom>
              <a:avLst/>
              <a:gdLst>
                <a:gd name="connsiteX0" fmla="*/ 21320 w 75706"/>
                <a:gd name="connsiteY0" fmla="*/ 100700 h 115656"/>
                <a:gd name="connsiteX1" fmla="*/ 25457 w 75706"/>
                <a:gd name="connsiteY1" fmla="*/ 100541 h 115656"/>
                <a:gd name="connsiteX2" fmla="*/ 56787 w 75706"/>
                <a:gd name="connsiteY2" fmla="*/ 77473 h 115656"/>
                <a:gd name="connsiteX3" fmla="*/ 56787 w 75706"/>
                <a:gd name="connsiteY3" fmla="*/ 72223 h 115656"/>
                <a:gd name="connsiteX4" fmla="*/ 56642 w 75706"/>
                <a:gd name="connsiteY4" fmla="*/ 72223 h 115656"/>
                <a:gd name="connsiteX5" fmla="*/ 32140 w 75706"/>
                <a:gd name="connsiteY5" fmla="*/ 83520 h 115656"/>
                <a:gd name="connsiteX6" fmla="*/ 0 w 75706"/>
                <a:gd name="connsiteY6" fmla="*/ 42476 h 115656"/>
                <a:gd name="connsiteX7" fmla="*/ 32921 w 75706"/>
                <a:gd name="connsiteY7" fmla="*/ 0 h 115656"/>
                <a:gd name="connsiteX8" fmla="*/ 56787 w 75706"/>
                <a:gd name="connsiteY8" fmla="*/ 11297 h 115656"/>
                <a:gd name="connsiteX9" fmla="*/ 57105 w 75706"/>
                <a:gd name="connsiteY9" fmla="*/ 11297 h 115656"/>
                <a:gd name="connsiteX10" fmla="*/ 57105 w 75706"/>
                <a:gd name="connsiteY10" fmla="*/ 2068 h 115656"/>
                <a:gd name="connsiteX11" fmla="*/ 75706 w 75706"/>
                <a:gd name="connsiteY11" fmla="*/ 2068 h 115656"/>
                <a:gd name="connsiteX12" fmla="*/ 75706 w 75706"/>
                <a:gd name="connsiteY12" fmla="*/ 74769 h 115656"/>
                <a:gd name="connsiteX13" fmla="*/ 27193 w 75706"/>
                <a:gd name="connsiteY13" fmla="*/ 115494 h 115656"/>
                <a:gd name="connsiteX14" fmla="*/ 23230 w 75706"/>
                <a:gd name="connsiteY14" fmla="*/ 115656 h 115656"/>
                <a:gd name="connsiteX15" fmla="*/ 21320 w 75706"/>
                <a:gd name="connsiteY15" fmla="*/ 100700 h 115656"/>
                <a:gd name="connsiteX16" fmla="*/ 18775 w 75706"/>
                <a:gd name="connsiteY16" fmla="*/ 41998 h 115656"/>
                <a:gd name="connsiteX17" fmla="*/ 37694 w 75706"/>
                <a:gd name="connsiteY17" fmla="*/ 67293 h 115656"/>
                <a:gd name="connsiteX18" fmla="*/ 56787 w 75706"/>
                <a:gd name="connsiteY18" fmla="*/ 56633 h 115656"/>
                <a:gd name="connsiteX19" fmla="*/ 56787 w 75706"/>
                <a:gd name="connsiteY19" fmla="*/ 27682 h 115656"/>
                <a:gd name="connsiteX20" fmla="*/ 37549 w 75706"/>
                <a:gd name="connsiteY20" fmla="*/ 17022 h 115656"/>
                <a:gd name="connsiteX21" fmla="*/ 18775 w 7570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06" h="115656" extrusionOk="0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42" y="99586"/>
                    <a:pt x="56787" y="92745"/>
                    <a:pt x="56787" y="77473"/>
                  </a:cubicBezTo>
                  <a:lnTo>
                    <a:pt x="56787" y="72223"/>
                  </a:lnTo>
                  <a:lnTo>
                    <a:pt x="56642" y="72223"/>
                  </a:lnTo>
                  <a:cubicBezTo>
                    <a:pt x="50914" y="79542"/>
                    <a:pt x="41831" y="83520"/>
                    <a:pt x="32140" y="83520"/>
                  </a:cubicBezTo>
                  <a:cubicBezTo>
                    <a:pt x="12555" y="83520"/>
                    <a:pt x="0" y="67450"/>
                    <a:pt x="0" y="42476"/>
                  </a:cubicBezTo>
                  <a:cubicBezTo>
                    <a:pt x="0" y="16862"/>
                    <a:pt x="13192" y="0"/>
                    <a:pt x="32921" y="0"/>
                  </a:cubicBezTo>
                  <a:cubicBezTo>
                    <a:pt x="42612" y="0"/>
                    <a:pt x="51377" y="4137"/>
                    <a:pt x="56787" y="11297"/>
                  </a:cubicBezTo>
                  <a:lnTo>
                    <a:pt x="57105" y="11297"/>
                  </a:lnTo>
                  <a:lnTo>
                    <a:pt x="57105" y="2068"/>
                  </a:lnTo>
                  <a:lnTo>
                    <a:pt x="75706" y="2068"/>
                  </a:lnTo>
                  <a:lnTo>
                    <a:pt x="75706" y="74769"/>
                  </a:lnTo>
                  <a:cubicBezTo>
                    <a:pt x="75706" y="101018"/>
                    <a:pt x="62370" y="114062"/>
                    <a:pt x="27193" y="115494"/>
                  </a:cubicBezTo>
                  <a:lnTo>
                    <a:pt x="23230" y="115656"/>
                  </a:lnTo>
                  <a:lnTo>
                    <a:pt x="21320" y="100700"/>
                  </a:lnTo>
                  <a:close/>
                  <a:moveTo>
                    <a:pt x="18775" y="41998"/>
                  </a:moveTo>
                  <a:cubicBezTo>
                    <a:pt x="18775" y="57906"/>
                    <a:pt x="25775" y="67293"/>
                    <a:pt x="37694" y="67293"/>
                  </a:cubicBezTo>
                  <a:cubicBezTo>
                    <a:pt x="44868" y="67293"/>
                    <a:pt x="50885" y="63793"/>
                    <a:pt x="56787" y="56633"/>
                  </a:cubicBezTo>
                  <a:lnTo>
                    <a:pt x="56787" y="27682"/>
                  </a:lnTo>
                  <a:cubicBezTo>
                    <a:pt x="51232" y="20681"/>
                    <a:pt x="44868" y="17022"/>
                    <a:pt x="37549" y="17022"/>
                  </a:cubicBezTo>
                  <a:cubicBezTo>
                    <a:pt x="25775" y="17022"/>
                    <a:pt x="18775" y="26091"/>
                    <a:pt x="18775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</p:grpSp>
      <p:grpSp>
        <p:nvGrpSpPr>
          <p:cNvPr id="57" name="Gruppieren 56"/>
          <p:cNvGrpSpPr/>
          <p:nvPr userDrawn="1"/>
        </p:nvGrpSpPr>
        <p:grpSpPr bwMode="auto"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58" name="Gerader Verbinder 57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/>
            <p:cNvSpPr txBox="1"/>
            <p:nvPr userDrawn="1"/>
          </p:nvSpPr>
          <p:spPr bwMode="auto">
            <a:xfrm>
              <a:off x="-99712" y="2711163"/>
              <a:ext cx="266099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08,70</a:t>
              </a:r>
              <a:endParaRPr/>
            </a:p>
          </p:txBody>
        </p:sp>
      </p:grpSp>
      <p:grpSp>
        <p:nvGrpSpPr>
          <p:cNvPr id="60" name="Gruppieren 59"/>
          <p:cNvGrpSpPr/>
          <p:nvPr userDrawn="1"/>
        </p:nvGrpSpPr>
        <p:grpSpPr bwMode="auto"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61" name="Gerader Verbinder 60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/>
            <p:cNvSpPr txBox="1"/>
            <p:nvPr userDrawn="1"/>
          </p:nvSpPr>
          <p:spPr bwMode="auto"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06,00</a:t>
              </a:r>
              <a:endParaRPr/>
            </a:p>
          </p:txBody>
        </p:sp>
      </p:grpSp>
      <p:grpSp>
        <p:nvGrpSpPr>
          <p:cNvPr id="63" name="Gruppieren 62"/>
          <p:cNvGrpSpPr/>
          <p:nvPr userDrawn="1"/>
        </p:nvGrpSpPr>
        <p:grpSpPr bwMode="auto"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64" name="Gerader Verbinder 63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64"/>
            <p:cNvSpPr txBox="1"/>
            <p:nvPr userDrawn="1"/>
          </p:nvSpPr>
          <p:spPr bwMode="auto"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05,00</a:t>
              </a:r>
              <a:endParaRPr/>
            </a:p>
          </p:txBody>
        </p:sp>
      </p:grpSp>
      <p:grpSp>
        <p:nvGrpSpPr>
          <p:cNvPr id="66" name="Gruppieren 65"/>
          <p:cNvGrpSpPr/>
          <p:nvPr userDrawn="1"/>
        </p:nvGrpSpPr>
        <p:grpSpPr bwMode="auto"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67" name="Gerader Verbinder 66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feld 67"/>
            <p:cNvSpPr txBox="1"/>
            <p:nvPr userDrawn="1"/>
          </p:nvSpPr>
          <p:spPr bwMode="auto">
            <a:xfrm>
              <a:off x="-102917" y="2711163"/>
              <a:ext cx="27251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00,00</a:t>
              </a:r>
              <a:endParaRPr/>
            </a:p>
          </p:txBody>
        </p:sp>
      </p:grpSp>
      <p:grpSp>
        <p:nvGrpSpPr>
          <p:cNvPr id="69" name="Gruppieren 68"/>
          <p:cNvGrpSpPr/>
          <p:nvPr userDrawn="1"/>
        </p:nvGrpSpPr>
        <p:grpSpPr bwMode="auto"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70" name="Gerader Verbinder 69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70"/>
            <p:cNvSpPr txBox="1"/>
            <p:nvPr userDrawn="1"/>
          </p:nvSpPr>
          <p:spPr bwMode="auto">
            <a:xfrm>
              <a:off x="-98106" y="2711163"/>
              <a:ext cx="26289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07,70</a:t>
              </a:r>
              <a:endParaRPr/>
            </a:p>
          </p:txBody>
        </p:sp>
      </p:grpSp>
      <p:grpSp>
        <p:nvGrpSpPr>
          <p:cNvPr id="72" name="Gruppieren 71"/>
          <p:cNvGrpSpPr/>
          <p:nvPr userDrawn="1"/>
        </p:nvGrpSpPr>
        <p:grpSpPr bwMode="auto"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73" name="Gerader Verbinder 72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73"/>
            <p:cNvSpPr txBox="1"/>
            <p:nvPr userDrawn="1"/>
          </p:nvSpPr>
          <p:spPr bwMode="auto">
            <a:xfrm>
              <a:off x="-101311" y="2711163"/>
              <a:ext cx="26930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08,90</a:t>
              </a:r>
              <a:endParaRPr/>
            </a:p>
          </p:txBody>
        </p:sp>
      </p:grpSp>
      <p:grpSp>
        <p:nvGrpSpPr>
          <p:cNvPr id="75" name="Gruppieren 74"/>
          <p:cNvGrpSpPr/>
          <p:nvPr userDrawn="1"/>
        </p:nvGrpSpPr>
        <p:grpSpPr bwMode="auto">
          <a:xfrm rot="16199999">
            <a:off x="281130" y="-299649"/>
            <a:ext cx="333375" cy="137834"/>
            <a:chOff x="-133350" y="2710141"/>
            <a:chExt cx="333375" cy="137834"/>
          </a:xfrm>
        </p:grpSpPr>
        <p:cxnSp>
          <p:nvCxnSpPr>
            <p:cNvPr id="76" name="Gerader Verbinder 75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feld 76"/>
            <p:cNvSpPr txBox="1"/>
            <p:nvPr userDrawn="1"/>
          </p:nvSpPr>
          <p:spPr bwMode="auto">
            <a:xfrm>
              <a:off x="-93301" y="2710141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15,50</a:t>
              </a:r>
              <a:endParaRPr/>
            </a:p>
          </p:txBody>
        </p:sp>
      </p:grpSp>
      <p:grpSp>
        <p:nvGrpSpPr>
          <p:cNvPr id="78" name="Gruppieren 77"/>
          <p:cNvGrpSpPr/>
          <p:nvPr userDrawn="1"/>
        </p:nvGrpSpPr>
        <p:grpSpPr bwMode="auto">
          <a:xfrm rot="16199999">
            <a:off x="5752451" y="-299649"/>
            <a:ext cx="333375" cy="137829"/>
            <a:chOff x="-133350" y="2710146"/>
            <a:chExt cx="333375" cy="137829"/>
          </a:xfrm>
        </p:grpSpPr>
        <p:cxnSp>
          <p:nvCxnSpPr>
            <p:cNvPr id="79" name="Gerader Verbinder 78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feld 79"/>
            <p:cNvSpPr txBox="1"/>
            <p:nvPr userDrawn="1"/>
          </p:nvSpPr>
          <p:spPr bwMode="auto">
            <a:xfrm>
              <a:off x="-100511" y="2710146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00,30</a:t>
              </a:r>
              <a:endParaRPr/>
            </a:p>
          </p:txBody>
        </p:sp>
      </p:grpSp>
      <p:grpSp>
        <p:nvGrpSpPr>
          <p:cNvPr id="81" name="Gruppieren 80"/>
          <p:cNvGrpSpPr/>
          <p:nvPr userDrawn="1"/>
        </p:nvGrpSpPr>
        <p:grpSpPr bwMode="auto">
          <a:xfrm>
            <a:off x="6202924" y="-397424"/>
            <a:ext cx="126958" cy="333375"/>
            <a:chOff x="6415654" y="-397424"/>
            <a:chExt cx="126958" cy="333375"/>
          </a:xfrm>
        </p:grpSpPr>
        <p:cxnSp>
          <p:nvCxnSpPr>
            <p:cNvPr id="82" name="Gerader Verbinder 81"/>
            <p:cNvCxnSpPr>
              <a:cxnSpLocks/>
            </p:cNvCxnSpPr>
            <p:nvPr userDrawn="1"/>
          </p:nvCxnSpPr>
          <p:spPr bwMode="auto">
            <a:xfrm rot="16199999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feld 82"/>
            <p:cNvSpPr txBox="1"/>
            <p:nvPr userDrawn="1"/>
          </p:nvSpPr>
          <p:spPr bwMode="auto">
            <a:xfrm rot="16199999">
              <a:off x="6345282" y="-294217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00,30</a:t>
              </a:r>
              <a:endParaRPr/>
            </a:p>
          </p:txBody>
        </p:sp>
      </p:grpSp>
      <p:cxnSp>
        <p:nvCxnSpPr>
          <p:cNvPr id="84" name="Gerader Verbinder 83"/>
          <p:cNvCxnSpPr>
            <a:cxnSpLocks/>
          </p:cNvCxnSpPr>
          <p:nvPr userDrawn="1"/>
        </p:nvCxnSpPr>
        <p:spPr bwMode="auto">
          <a:xfrm rot="16199999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uppieren 84"/>
          <p:cNvGrpSpPr/>
          <p:nvPr userDrawn="1"/>
        </p:nvGrpSpPr>
        <p:grpSpPr bwMode="auto">
          <a:xfrm rot="16199999">
            <a:off x="11446812" y="-299652"/>
            <a:ext cx="333375" cy="137826"/>
            <a:chOff x="-133350" y="2710149"/>
            <a:chExt cx="333375" cy="137826"/>
          </a:xfrm>
        </p:grpSpPr>
        <p:cxnSp>
          <p:nvCxnSpPr>
            <p:cNvPr id="86" name="Gerader Verbinder 85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feld 86"/>
            <p:cNvSpPr txBox="1"/>
            <p:nvPr userDrawn="1"/>
          </p:nvSpPr>
          <p:spPr bwMode="auto">
            <a:xfrm>
              <a:off x="-93294" y="2710149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15,50</a:t>
              </a:r>
              <a:endParaRPr/>
            </a:p>
          </p:txBody>
        </p:sp>
      </p:grpSp>
      <p:pic>
        <p:nvPicPr>
          <p:cNvPr id="88" name="Graphic 8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715478" y="296058"/>
            <a:ext cx="1188198" cy="622800"/>
          </a:xfrm>
          <a:prstGeom prst="rect">
            <a:avLst/>
          </a:prstGeom>
        </p:spPr>
      </p:pic>
      <p:pic>
        <p:nvPicPr>
          <p:cNvPr id="91" name="Bildplatzhalter 6" descr="Ein Bild, das Szene, Weg, Straße, Autobahn enthält.&#10;&#10;Automatisch generierte Beschreibung"/>
          <p:cNvPicPr>
            <a:picLocks noChangeAspect="1"/>
          </p:cNvPicPr>
          <p:nvPr userDrawn="1"/>
        </p:nvPicPr>
        <p:blipFill>
          <a:blip r:embed="rId3"/>
          <a:srcRect t="19422" b="4328"/>
          <a:stretch/>
        </p:blipFill>
        <p:spPr bwMode="auto">
          <a:xfrm>
            <a:off x="0" y="1628775"/>
            <a:ext cx="12192000" cy="5229226"/>
          </a:xfrm>
          <a:prstGeom prst="rect">
            <a:avLst/>
          </a:prstGeom>
        </p:spPr>
      </p:pic>
      <p:sp>
        <p:nvSpPr>
          <p:cNvPr id="92" name="Textplatzhalter 10"/>
          <p:cNvSpPr>
            <a:spLocks noGrp="1"/>
          </p:cNvSpPr>
          <p:nvPr userDrawn="1"/>
        </p:nvSpPr>
        <p:spPr bwMode="auto">
          <a:xfrm>
            <a:off x="0" y="1595722"/>
            <a:ext cx="12192000" cy="5229225"/>
          </a:xfrm>
          <a:prstGeom prst="rect">
            <a:avLst/>
          </a:prstGeom>
          <a:gradFill>
            <a:gsLst>
              <a:gs pos="5000">
                <a:schemeClr val="accent4"/>
              </a:gs>
              <a:gs pos="50000">
                <a:srgbClr val="04316A">
                  <a:alpha val="50000"/>
                </a:srgbClr>
              </a:gs>
              <a:gs pos="100000">
                <a:schemeClr val="accent4">
                  <a:alpha val="20000"/>
                </a:schemeClr>
              </a:gs>
            </a:gsLst>
            <a:lin ang="5400000" scaled="1"/>
          </a:gradFill>
        </p:spPr>
        <p:txBody>
          <a:bodyPr vert="horz" wrap="square" lIns="540000" tIns="1188000" rIns="0" bIns="0" rtlCol="0" anchor="t" anchorCtr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lang="de-DE"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1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b="0" i="0">
              <a:latin typeface="FAUSans Office Book"/>
              <a:cs typeface="FAUSans Office Book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folie | 3x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CD1ACF3-CC38-DD4C-8208-D3EE56F8604F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11482099" y="6634666"/>
            <a:ext cx="193964" cy="123111"/>
          </a:xfrm>
        </p:spPr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20" name="Textplatzhalter 9"/>
          <p:cNvSpPr>
            <a:spLocks noGrp="1"/>
          </p:cNvSpPr>
          <p:nvPr>
            <p:ph type="body" sz="quarter" idx="23"/>
          </p:nvPr>
        </p:nvSpPr>
        <p:spPr bwMode="auto"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518317" y="1631156"/>
            <a:ext cx="3569758" cy="39511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26"/>
          </p:nvPr>
        </p:nvSpPr>
        <p:spPr bwMode="auto">
          <a:xfrm>
            <a:off x="518317" y="5690271"/>
            <a:ext cx="3569758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3" name="Bildplatzhalter 8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8106305" y="1631156"/>
            <a:ext cx="3569758" cy="39511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28"/>
          </p:nvPr>
        </p:nvSpPr>
        <p:spPr bwMode="auto">
          <a:xfrm>
            <a:off x="8106305" y="5690271"/>
            <a:ext cx="3569758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5" name="Bildplatzhalter 8"/>
          <p:cNvSpPr>
            <a:spLocks noGrp="1"/>
          </p:cNvSpPr>
          <p:nvPr>
            <p:ph type="pic" sz="quarter" idx="29" hasCustomPrompt="1"/>
          </p:nvPr>
        </p:nvSpPr>
        <p:spPr bwMode="auto">
          <a:xfrm>
            <a:off x="4312311" y="1631156"/>
            <a:ext cx="3569758" cy="39511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26" name="Textplatzhalter 10"/>
          <p:cNvSpPr>
            <a:spLocks noGrp="1"/>
          </p:cNvSpPr>
          <p:nvPr>
            <p:ph type="body" sz="quarter" idx="30"/>
          </p:nvPr>
        </p:nvSpPr>
        <p:spPr bwMode="auto">
          <a:xfrm>
            <a:off x="4312311" y="5690271"/>
            <a:ext cx="3569758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3E8AEA1D-029C-EB42-AF9E-53715F6F9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s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383CE80-CBB9-404F-8DBF-3F21B3BD37ED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4" hasCustomPrompt="1"/>
          </p:nvPr>
        </p:nvSpPr>
        <p:spPr bwMode="auto">
          <a:xfrm>
            <a:off x="518317" y="1631156"/>
            <a:ext cx="11155366" cy="4569619"/>
          </a:xfrm>
        </p:spPr>
        <p:txBody>
          <a:bodyPr/>
          <a:lstStyle/>
          <a:p>
            <a:pPr lvl="0"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23"/>
          </p:nvPr>
        </p:nvSpPr>
        <p:spPr bwMode="auto"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E17BD7B-37A0-A249-A16C-A32D97E66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sfolie | zweispalti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9CB4A-20B4-2243-AAA9-5B2E9C8E0D07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11482099" y="6634666"/>
            <a:ext cx="193964" cy="123111"/>
          </a:xfrm>
        </p:spPr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4" hasCustomPrompt="1"/>
          </p:nvPr>
        </p:nvSpPr>
        <p:spPr bwMode="auto">
          <a:xfrm>
            <a:off x="518317" y="1631156"/>
            <a:ext cx="5469733" cy="4569619"/>
          </a:xfrm>
        </p:spPr>
        <p:txBody>
          <a:bodyPr/>
          <a:lstStyle/>
          <a:p>
            <a:pPr lvl="0"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23"/>
          </p:nvPr>
        </p:nvSpPr>
        <p:spPr bwMode="auto"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11" name="Inhaltsplatzhalter 7"/>
          <p:cNvSpPr>
            <a:spLocks noGrp="1"/>
          </p:cNvSpPr>
          <p:nvPr>
            <p:ph sz="quarter" idx="39" hasCustomPrompt="1"/>
          </p:nvPr>
        </p:nvSpPr>
        <p:spPr bwMode="auto">
          <a:xfrm>
            <a:off x="6206330" y="1631156"/>
            <a:ext cx="5469733" cy="4569619"/>
          </a:xfrm>
        </p:spPr>
        <p:txBody>
          <a:bodyPr/>
          <a:lstStyle/>
          <a:p>
            <a:pPr lvl="0"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6EE686B8-C0AB-2640-B265-1212921CD1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sfolie | mi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0079A28-21D5-014B-981A-F4578EB0E02C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8104861" y="1631156"/>
            <a:ext cx="3571200" cy="4569620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Inhaltsplatzhalter 7"/>
          <p:cNvSpPr>
            <a:spLocks noGrp="1"/>
          </p:cNvSpPr>
          <p:nvPr>
            <p:ph sz="quarter" idx="16" hasCustomPrompt="1"/>
          </p:nvPr>
        </p:nvSpPr>
        <p:spPr bwMode="auto">
          <a:xfrm>
            <a:off x="518317" y="1631157"/>
            <a:ext cx="7363752" cy="4569620"/>
          </a:xfrm>
        </p:spPr>
        <p:txBody>
          <a:bodyPr/>
          <a:lstStyle/>
          <a:p>
            <a:pPr lvl="0"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3"/>
          </p:nvPr>
        </p:nvSpPr>
        <p:spPr bwMode="auto"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B58B23D7-D21B-984B-8BBD-E130C3098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Nur Titel | Blau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E31AB4-8E6B-F945-A0C0-7055DCD26BE2}" type="datetime4">
              <a:rPr lang="en-HK"/>
              <a:t>28 March 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Author           Institue           Title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57" name="Rechteck 56"/>
          <p:cNvSpPr/>
          <p:nvPr userDrawn="1"/>
        </p:nvSpPr>
        <p:spPr bwMode="auto">
          <a:xfrm>
            <a:off x="517200" y="6538525"/>
            <a:ext cx="11674800" cy="1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59" name="Rechteck 58"/>
          <p:cNvSpPr/>
          <p:nvPr userDrawn="1"/>
        </p:nvSpPr>
        <p:spPr bwMode="auto">
          <a:xfrm>
            <a:off x="518400" y="1196733"/>
            <a:ext cx="11676061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/>
          </p:nvPr>
        </p:nvSpPr>
        <p:spPr bwMode="auto"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1" name="Freihandform: Form 60"/>
          <p:cNvSpPr>
            <a:spLocks noChangeAspect="1"/>
          </p:cNvSpPr>
          <p:nvPr userDrawn="1"/>
        </p:nvSpPr>
        <p:spPr bwMode="auto"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 extrusionOk="0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FAUSans Office Book"/>
            </a:endParaRPr>
          </a:p>
        </p:txBody>
      </p:sp>
      <p:grpSp>
        <p:nvGrpSpPr>
          <p:cNvPr id="11" name="Gruppieren 10"/>
          <p:cNvGrpSpPr/>
          <p:nvPr userDrawn="1"/>
        </p:nvGrpSpPr>
        <p:grpSpPr bwMode="auto"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12" name="Gerader Verbinder 11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 userDrawn="1"/>
          </p:nvSpPr>
          <p:spPr bwMode="auto">
            <a:xfrm>
              <a:off x="-99712" y="2711163"/>
              <a:ext cx="266099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08,70</a:t>
              </a:r>
              <a:endParaRPr/>
            </a:p>
          </p:txBody>
        </p:sp>
      </p:grpSp>
      <p:grpSp>
        <p:nvGrpSpPr>
          <p:cNvPr id="14" name="Gruppieren 13"/>
          <p:cNvGrpSpPr/>
          <p:nvPr userDrawn="1"/>
        </p:nvGrpSpPr>
        <p:grpSpPr bwMode="auto"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15" name="Gerader Verbinder 14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 userDrawn="1"/>
          </p:nvSpPr>
          <p:spPr bwMode="auto"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06,00</a:t>
              </a:r>
              <a:endParaRPr/>
            </a:p>
          </p:txBody>
        </p:sp>
      </p:grpSp>
      <p:grpSp>
        <p:nvGrpSpPr>
          <p:cNvPr id="17" name="Gruppieren 16"/>
          <p:cNvGrpSpPr/>
          <p:nvPr userDrawn="1"/>
        </p:nvGrpSpPr>
        <p:grpSpPr bwMode="auto"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18" name="Gerader Verbinder 17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 userDrawn="1"/>
          </p:nvSpPr>
          <p:spPr bwMode="auto"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05,00</a:t>
              </a:r>
              <a:endParaRPr/>
            </a:p>
          </p:txBody>
        </p:sp>
      </p:grpSp>
      <p:grpSp>
        <p:nvGrpSpPr>
          <p:cNvPr id="20" name="Gruppieren 19"/>
          <p:cNvGrpSpPr/>
          <p:nvPr userDrawn="1"/>
        </p:nvGrpSpPr>
        <p:grpSpPr bwMode="auto"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21" name="Gerader Verbinder 20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 userDrawn="1"/>
          </p:nvSpPr>
          <p:spPr bwMode="auto">
            <a:xfrm>
              <a:off x="-102917" y="2711163"/>
              <a:ext cx="27251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00,00</a:t>
              </a:r>
              <a:endParaRPr/>
            </a:p>
          </p:txBody>
        </p:sp>
      </p:grpSp>
      <p:grpSp>
        <p:nvGrpSpPr>
          <p:cNvPr id="23" name="Gruppieren 22"/>
          <p:cNvGrpSpPr/>
          <p:nvPr userDrawn="1"/>
        </p:nvGrpSpPr>
        <p:grpSpPr bwMode="auto"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24" name="Gerader Verbinder 23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 userDrawn="1"/>
          </p:nvSpPr>
          <p:spPr bwMode="auto">
            <a:xfrm>
              <a:off x="-98106" y="2711163"/>
              <a:ext cx="26289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07,70</a:t>
              </a:r>
              <a:endParaRPr/>
            </a:p>
          </p:txBody>
        </p:sp>
      </p:grpSp>
      <p:grpSp>
        <p:nvGrpSpPr>
          <p:cNvPr id="26" name="Gruppieren 25"/>
          <p:cNvGrpSpPr/>
          <p:nvPr userDrawn="1"/>
        </p:nvGrpSpPr>
        <p:grpSpPr bwMode="auto"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27" name="Gerader Verbinder 26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/>
            <p:cNvSpPr txBox="1"/>
            <p:nvPr userDrawn="1"/>
          </p:nvSpPr>
          <p:spPr bwMode="auto">
            <a:xfrm>
              <a:off x="-101311" y="2711163"/>
              <a:ext cx="26930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08,90</a:t>
              </a:r>
              <a:endParaRPr/>
            </a:p>
          </p:txBody>
        </p:sp>
      </p:grpSp>
      <p:grpSp>
        <p:nvGrpSpPr>
          <p:cNvPr id="29" name="Gruppieren 28"/>
          <p:cNvGrpSpPr/>
          <p:nvPr userDrawn="1"/>
        </p:nvGrpSpPr>
        <p:grpSpPr bwMode="auto">
          <a:xfrm rot="16199999">
            <a:off x="281130" y="-299649"/>
            <a:ext cx="333375" cy="137834"/>
            <a:chOff x="-133350" y="2710141"/>
            <a:chExt cx="333375" cy="137834"/>
          </a:xfrm>
        </p:grpSpPr>
        <p:cxnSp>
          <p:nvCxnSpPr>
            <p:cNvPr id="30" name="Gerader Verbinder 29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/>
            <p:cNvSpPr txBox="1"/>
            <p:nvPr userDrawn="1"/>
          </p:nvSpPr>
          <p:spPr bwMode="auto">
            <a:xfrm>
              <a:off x="-93301" y="2710141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15,50</a:t>
              </a:r>
              <a:endParaRPr/>
            </a:p>
          </p:txBody>
        </p:sp>
      </p:grpSp>
      <p:grpSp>
        <p:nvGrpSpPr>
          <p:cNvPr id="32" name="Gruppieren 31"/>
          <p:cNvGrpSpPr/>
          <p:nvPr userDrawn="1"/>
        </p:nvGrpSpPr>
        <p:grpSpPr bwMode="auto">
          <a:xfrm rot="16199999">
            <a:off x="5752451" y="-299649"/>
            <a:ext cx="333375" cy="137829"/>
            <a:chOff x="-133350" y="2710146"/>
            <a:chExt cx="333375" cy="137829"/>
          </a:xfrm>
        </p:grpSpPr>
        <p:cxnSp>
          <p:nvCxnSpPr>
            <p:cNvPr id="33" name="Gerader Verbinder 32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/>
            <p:cNvSpPr txBox="1"/>
            <p:nvPr userDrawn="1"/>
          </p:nvSpPr>
          <p:spPr bwMode="auto">
            <a:xfrm>
              <a:off x="-100511" y="2710146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00,30</a:t>
              </a:r>
              <a:endParaRPr/>
            </a:p>
          </p:txBody>
        </p:sp>
      </p:grpSp>
      <p:grpSp>
        <p:nvGrpSpPr>
          <p:cNvPr id="35" name="Gruppieren 34"/>
          <p:cNvGrpSpPr/>
          <p:nvPr userDrawn="1"/>
        </p:nvGrpSpPr>
        <p:grpSpPr bwMode="auto">
          <a:xfrm>
            <a:off x="6202924" y="-397424"/>
            <a:ext cx="126958" cy="333375"/>
            <a:chOff x="6415654" y="-397424"/>
            <a:chExt cx="126958" cy="333375"/>
          </a:xfrm>
        </p:grpSpPr>
        <p:cxnSp>
          <p:nvCxnSpPr>
            <p:cNvPr id="36" name="Gerader Verbinder 35"/>
            <p:cNvCxnSpPr>
              <a:cxnSpLocks/>
            </p:cNvCxnSpPr>
            <p:nvPr userDrawn="1"/>
          </p:nvCxnSpPr>
          <p:spPr bwMode="auto">
            <a:xfrm rot="16199999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/>
            <p:cNvSpPr txBox="1"/>
            <p:nvPr userDrawn="1"/>
          </p:nvSpPr>
          <p:spPr bwMode="auto">
            <a:xfrm rot="16199999">
              <a:off x="6345282" y="-294217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00,30</a:t>
              </a:r>
              <a:endParaRPr/>
            </a:p>
          </p:txBody>
        </p:sp>
      </p:grpSp>
      <p:cxnSp>
        <p:nvCxnSpPr>
          <p:cNvPr id="38" name="Gerader Verbinder 37"/>
          <p:cNvCxnSpPr>
            <a:cxnSpLocks/>
          </p:cNvCxnSpPr>
          <p:nvPr userDrawn="1"/>
        </p:nvCxnSpPr>
        <p:spPr bwMode="auto">
          <a:xfrm rot="16199999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38"/>
          <p:cNvGrpSpPr/>
          <p:nvPr userDrawn="1"/>
        </p:nvGrpSpPr>
        <p:grpSpPr bwMode="auto">
          <a:xfrm rot="16199999">
            <a:off x="11446812" y="-299652"/>
            <a:ext cx="333375" cy="137826"/>
            <a:chOff x="-133350" y="2710149"/>
            <a:chExt cx="333375" cy="137826"/>
          </a:xfrm>
        </p:grpSpPr>
        <p:cxnSp>
          <p:nvCxnSpPr>
            <p:cNvPr id="40" name="Gerader Verbinder 39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/>
            <p:cNvSpPr txBox="1"/>
            <p:nvPr userDrawn="1"/>
          </p:nvSpPr>
          <p:spPr bwMode="auto">
            <a:xfrm>
              <a:off x="-93294" y="2710149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15,50</a:t>
              </a:r>
              <a:endParaRPr/>
            </a:p>
          </p:txBody>
        </p:sp>
      </p:grpSp>
      <p:pic>
        <p:nvPicPr>
          <p:cNvPr id="42" name="Graphic 4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727200" y="295200"/>
            <a:ext cx="781200" cy="40946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 | wei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BA0547B-0F8B-2C4F-AFC4-012BDFDBC977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23"/>
          </p:nvPr>
        </p:nvSpPr>
        <p:spPr bwMode="auto"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3D8D4CEB-A0FA-3141-9C08-AE91F1B4F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itat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9203CE9-A11A-6B4A-8A99-DD04B2B371FF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23"/>
          </p:nvPr>
        </p:nvSpPr>
        <p:spPr bwMode="auto"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518317" y="1631155"/>
            <a:ext cx="11157746" cy="45696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indent="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bg1"/>
              </a:solidFill>
              <a:latin typeface="FAUSans Office Book"/>
              <a:ea typeface="Arial"/>
              <a:cs typeface="Arial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2497190" y="2835964"/>
            <a:ext cx="7200000" cy="2160000"/>
          </a:xfrm>
        </p:spPr>
        <p:txBody>
          <a:bodyPr rIns="0" anchor="ctr" anchorCtr="0">
            <a:normAutofit/>
          </a:bodyPr>
          <a:lstStyle>
            <a:lvl1pPr algn="ctr">
              <a:defRPr sz="2000" i="1"/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„Mastertextformat bearbeiten“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6DD3E70F-9402-BB4E-AA9A-27197116F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chlussfolie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Textplatzhalter 16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0" y="1628775"/>
            <a:ext cx="12192000" cy="5229225"/>
          </a:xfrm>
          <a:prstGeom prst="rect">
            <a:avLst/>
          </a:prstGeom>
          <a:gradFill>
            <a:gsLst>
              <a:gs pos="5000">
                <a:schemeClr val="accent4"/>
              </a:gs>
              <a:gs pos="50000">
                <a:srgbClr val="04316A">
                  <a:alpha val="50000"/>
                </a:srgbClr>
              </a:gs>
              <a:gs pos="100000">
                <a:schemeClr val="accent4">
                  <a:alpha val="20000"/>
                </a:schemeClr>
              </a:gs>
            </a:gsLst>
            <a:lin ang="5400000" scaled="1"/>
          </a:gradFill>
        </p:spPr>
        <p:txBody>
          <a:bodyPr vert="horz" wrap="square" lIns="540000" tIns="1188000" rIns="0" bIns="0" rtlCol="0" anchor="t" anchorCtr="0">
            <a:noAutofit/>
          </a:bodyPr>
          <a:lstStyle>
            <a:lvl1pPr>
              <a:defRPr lang="de-DE" sz="4000" b="0" i="0">
                <a:latin typeface="FAUSans Office Book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59" name="Bildplatzhalter 60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0" y="1628775"/>
            <a:ext cx="12192000" cy="522922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60" name="Rechteck 59"/>
          <p:cNvSpPr/>
          <p:nvPr userDrawn="1"/>
        </p:nvSpPr>
        <p:spPr bwMode="auto">
          <a:xfrm>
            <a:off x="518400" y="1196733"/>
            <a:ext cx="11676061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58" name="Freihandform: Form 57"/>
          <p:cNvSpPr/>
          <p:nvPr userDrawn="1"/>
        </p:nvSpPr>
        <p:spPr bwMode="auto">
          <a:xfrm>
            <a:off x="10056938" y="300703"/>
            <a:ext cx="1619125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 extrusionOk="0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chemeClr val="tx1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FAUSans Office Book"/>
            </a:endParaRPr>
          </a:p>
        </p:txBody>
      </p:sp>
      <p:grpSp>
        <p:nvGrpSpPr>
          <p:cNvPr id="61" name="Grafik 58"/>
          <p:cNvGrpSpPr/>
          <p:nvPr userDrawn="1"/>
        </p:nvGrpSpPr>
        <p:grpSpPr bwMode="auto">
          <a:xfrm>
            <a:off x="520163" y="293688"/>
            <a:ext cx="2592823" cy="362285"/>
            <a:chOff x="2151786" y="327912"/>
            <a:chExt cx="2333060" cy="325988"/>
          </a:xfrm>
          <a:solidFill>
            <a:schemeClr val="tx1"/>
          </a:solidFill>
        </p:grpSpPr>
        <p:sp>
          <p:nvSpPr>
            <p:cNvPr id="65" name="Freihandform: Form 64"/>
            <p:cNvSpPr/>
            <p:nvPr/>
          </p:nvSpPr>
          <p:spPr bwMode="auto">
            <a:xfrm>
              <a:off x="2151786" y="334274"/>
              <a:ext cx="70316" cy="111996"/>
            </a:xfrm>
            <a:custGeom>
              <a:avLst/>
              <a:gdLst>
                <a:gd name="connsiteX0" fmla="*/ 70317 w 70316"/>
                <a:gd name="connsiteY0" fmla="*/ 18294 h 111996"/>
                <a:gd name="connsiteX1" fmla="*/ 19886 w 70316"/>
                <a:gd name="connsiteY1" fmla="*/ 18294 h 111996"/>
                <a:gd name="connsiteX2" fmla="*/ 19886 w 70316"/>
                <a:gd name="connsiteY2" fmla="*/ 46135 h 111996"/>
                <a:gd name="connsiteX3" fmla="*/ 57588 w 70316"/>
                <a:gd name="connsiteY3" fmla="*/ 46135 h 111996"/>
                <a:gd name="connsiteX4" fmla="*/ 57588 w 70316"/>
                <a:gd name="connsiteY4" fmla="*/ 64273 h 111996"/>
                <a:gd name="connsiteX5" fmla="*/ 19886 w 70316"/>
                <a:gd name="connsiteY5" fmla="*/ 64273 h 111996"/>
                <a:gd name="connsiteX6" fmla="*/ 19886 w 70316"/>
                <a:gd name="connsiteY6" fmla="*/ 111997 h 111996"/>
                <a:gd name="connsiteX7" fmla="*/ 0 w 70316"/>
                <a:gd name="connsiteY7" fmla="*/ 111997 h 111996"/>
                <a:gd name="connsiteX8" fmla="*/ 0 w 70316"/>
                <a:gd name="connsiteY8" fmla="*/ 0 h 111996"/>
                <a:gd name="connsiteX9" fmla="*/ 70317 w 70316"/>
                <a:gd name="connsiteY9" fmla="*/ 0 h 111996"/>
                <a:gd name="connsiteX10" fmla="*/ 70317 w 70316"/>
                <a:gd name="connsiteY10" fmla="*/ 18294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16" h="111996" extrusionOk="0">
                  <a:moveTo>
                    <a:pt x="70317" y="18294"/>
                  </a:moveTo>
                  <a:lnTo>
                    <a:pt x="19886" y="18294"/>
                  </a:lnTo>
                  <a:lnTo>
                    <a:pt x="19886" y="46135"/>
                  </a:lnTo>
                  <a:lnTo>
                    <a:pt x="57588" y="46135"/>
                  </a:lnTo>
                  <a:lnTo>
                    <a:pt x="57588" y="64273"/>
                  </a:lnTo>
                  <a:lnTo>
                    <a:pt x="19886" y="64273"/>
                  </a:lnTo>
                  <a:lnTo>
                    <a:pt x="19886" y="111997"/>
                  </a:lnTo>
                  <a:lnTo>
                    <a:pt x="0" y="111997"/>
                  </a:lnTo>
                  <a:lnTo>
                    <a:pt x="0" y="0"/>
                  </a:lnTo>
                  <a:lnTo>
                    <a:pt x="70317" y="0"/>
                  </a:lnTo>
                  <a:lnTo>
                    <a:pt x="70317" y="1829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5" name="Freihandform: Form 114"/>
            <p:cNvSpPr/>
            <p:nvPr/>
          </p:nvSpPr>
          <p:spPr bwMode="auto">
            <a:xfrm>
              <a:off x="2232916" y="363231"/>
              <a:ext cx="48996" cy="83038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 extrusionOk="0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6" name="Freihandform: Form 115"/>
            <p:cNvSpPr/>
            <p:nvPr/>
          </p:nvSpPr>
          <p:spPr bwMode="auto">
            <a:xfrm>
              <a:off x="2295365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7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7 w 24022"/>
                <a:gd name="connsiteY8" fmla="*/ 35952 h 116926"/>
                <a:gd name="connsiteX9" fmla="*/ 21477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 extrusionOk="0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7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7" y="35952"/>
                  </a:lnTo>
                  <a:lnTo>
                    <a:pt x="21477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7" name="Freihandform: Form 116"/>
            <p:cNvSpPr/>
            <p:nvPr/>
          </p:nvSpPr>
          <p:spPr bwMode="auto">
            <a:xfrm>
              <a:off x="2336779" y="363231"/>
              <a:ext cx="73976" cy="84948"/>
            </a:xfrm>
            <a:custGeom>
              <a:avLst/>
              <a:gdLst>
                <a:gd name="connsiteX0" fmla="*/ 40089 w 73976"/>
                <a:gd name="connsiteY0" fmla="*/ 84949 h 84948"/>
                <a:gd name="connsiteX1" fmla="*/ 0 w 73976"/>
                <a:gd name="connsiteY1" fmla="*/ 42317 h 84948"/>
                <a:gd name="connsiteX2" fmla="*/ 38024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49 w 73976"/>
                <a:gd name="connsiteY5" fmla="*/ 48999 h 84948"/>
                <a:gd name="connsiteX6" fmla="*/ 40248 w 73976"/>
                <a:gd name="connsiteY6" fmla="*/ 68725 h 84948"/>
                <a:gd name="connsiteX7" fmla="*/ 60134 w 73976"/>
                <a:gd name="connsiteY7" fmla="*/ 59179 h 84948"/>
                <a:gd name="connsiteX8" fmla="*/ 71905 w 73976"/>
                <a:gd name="connsiteY8" fmla="*/ 71589 h 84948"/>
                <a:gd name="connsiteX9" fmla="*/ 40089 w 73976"/>
                <a:gd name="connsiteY9" fmla="*/ 84949 h 84948"/>
                <a:gd name="connsiteX10" fmla="*/ 18931 w 73976"/>
                <a:gd name="connsiteY10" fmla="*/ 35154 h 84948"/>
                <a:gd name="connsiteX11" fmla="*/ 55679 w 73976"/>
                <a:gd name="connsiteY11" fmla="*/ 35154 h 84948"/>
                <a:gd name="connsiteX12" fmla="*/ 37703 w 73976"/>
                <a:gd name="connsiteY12" fmla="*/ 15587 h 84948"/>
                <a:gd name="connsiteX13" fmla="*/ 18931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 extrusionOk="0">
                  <a:moveTo>
                    <a:pt x="40089" y="84949"/>
                  </a:moveTo>
                  <a:cubicBezTo>
                    <a:pt x="16067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8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69" y="65862"/>
                    <a:pt x="60134" y="59179"/>
                  </a:cubicBezTo>
                  <a:lnTo>
                    <a:pt x="71905" y="71589"/>
                  </a:lnTo>
                  <a:cubicBezTo>
                    <a:pt x="62680" y="80653"/>
                    <a:pt x="52341" y="84949"/>
                    <a:pt x="40089" y="84949"/>
                  </a:cubicBezTo>
                  <a:close/>
                  <a:moveTo>
                    <a:pt x="18931" y="35154"/>
                  </a:moveTo>
                  <a:lnTo>
                    <a:pt x="55679" y="35154"/>
                  </a:lnTo>
                  <a:cubicBezTo>
                    <a:pt x="54883" y="22744"/>
                    <a:pt x="48360" y="15587"/>
                    <a:pt x="37703" y="15587"/>
                  </a:cubicBezTo>
                  <a:cubicBezTo>
                    <a:pt x="27204" y="15587"/>
                    <a:pt x="20522" y="22587"/>
                    <a:pt x="18931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8" name="Freihandform: Form 117"/>
            <p:cNvSpPr/>
            <p:nvPr/>
          </p:nvSpPr>
          <p:spPr bwMode="auto">
            <a:xfrm>
              <a:off x="2427215" y="327912"/>
              <a:ext cx="75723" cy="120267"/>
            </a:xfrm>
            <a:custGeom>
              <a:avLst/>
              <a:gdLst>
                <a:gd name="connsiteX0" fmla="*/ 0 w 75723"/>
                <a:gd name="connsiteY0" fmla="*/ 77635 h 120267"/>
                <a:gd name="connsiteX1" fmla="*/ 32929 w 75723"/>
                <a:gd name="connsiteY1" fmla="*/ 35319 h 120267"/>
                <a:gd name="connsiteX2" fmla="*/ 56474 w 75723"/>
                <a:gd name="connsiteY2" fmla="*/ 46294 h 120267"/>
                <a:gd name="connsiteX3" fmla="*/ 56792 w 75723"/>
                <a:gd name="connsiteY3" fmla="*/ 46294 h 120267"/>
                <a:gd name="connsiteX4" fmla="*/ 56792 w 75723"/>
                <a:gd name="connsiteY4" fmla="*/ 4773 h 120267"/>
                <a:gd name="connsiteX5" fmla="*/ 75723 w 75723"/>
                <a:gd name="connsiteY5" fmla="*/ 0 h 120267"/>
                <a:gd name="connsiteX6" fmla="*/ 75723 w 75723"/>
                <a:gd name="connsiteY6" fmla="*/ 118358 h 120267"/>
                <a:gd name="connsiteX7" fmla="*/ 57270 w 75723"/>
                <a:gd name="connsiteY7" fmla="*/ 118358 h 120267"/>
                <a:gd name="connsiteX8" fmla="*/ 57270 w 75723"/>
                <a:gd name="connsiteY8" fmla="*/ 108815 h 120267"/>
                <a:gd name="connsiteX9" fmla="*/ 56952 w 75723"/>
                <a:gd name="connsiteY9" fmla="*/ 108815 h 120267"/>
                <a:gd name="connsiteX10" fmla="*/ 32611 w 75723"/>
                <a:gd name="connsiteY10" fmla="*/ 120267 h 120267"/>
                <a:gd name="connsiteX11" fmla="*/ 0 w 75723"/>
                <a:gd name="connsiteY11" fmla="*/ 77635 h 120267"/>
                <a:gd name="connsiteX12" fmla="*/ 18772 w 75723"/>
                <a:gd name="connsiteY12" fmla="*/ 77635 h 120267"/>
                <a:gd name="connsiteX13" fmla="*/ 37543 w 75723"/>
                <a:gd name="connsiteY13" fmla="*/ 103564 h 120267"/>
                <a:gd name="connsiteX14" fmla="*/ 56792 w 75723"/>
                <a:gd name="connsiteY14" fmla="*/ 92904 h 120267"/>
                <a:gd name="connsiteX15" fmla="*/ 56792 w 75723"/>
                <a:gd name="connsiteY15" fmla="*/ 63316 h 120267"/>
                <a:gd name="connsiteX16" fmla="*/ 37543 w 75723"/>
                <a:gd name="connsiteY16" fmla="*/ 52497 h 120267"/>
                <a:gd name="connsiteX17" fmla="*/ 18772 w 75723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23" h="120267" extrusionOk="0">
                  <a:moveTo>
                    <a:pt x="0" y="77635"/>
                  </a:moveTo>
                  <a:cubicBezTo>
                    <a:pt x="0" y="51542"/>
                    <a:pt x="13203" y="35319"/>
                    <a:pt x="32929" y="35319"/>
                  </a:cubicBezTo>
                  <a:cubicBezTo>
                    <a:pt x="43112" y="35319"/>
                    <a:pt x="51065" y="39615"/>
                    <a:pt x="56474" y="46294"/>
                  </a:cubicBezTo>
                  <a:lnTo>
                    <a:pt x="56792" y="46294"/>
                  </a:lnTo>
                  <a:lnTo>
                    <a:pt x="56792" y="4773"/>
                  </a:lnTo>
                  <a:lnTo>
                    <a:pt x="75723" y="0"/>
                  </a:lnTo>
                  <a:lnTo>
                    <a:pt x="75723" y="118358"/>
                  </a:lnTo>
                  <a:lnTo>
                    <a:pt x="57270" y="118358"/>
                  </a:lnTo>
                  <a:lnTo>
                    <a:pt x="57270" y="108815"/>
                  </a:lnTo>
                  <a:lnTo>
                    <a:pt x="56952" y="108815"/>
                  </a:lnTo>
                  <a:cubicBezTo>
                    <a:pt x="51065" y="115974"/>
                    <a:pt x="42632" y="120267"/>
                    <a:pt x="32611" y="120267"/>
                  </a:cubicBezTo>
                  <a:cubicBezTo>
                    <a:pt x="13362" y="120267"/>
                    <a:pt x="0" y="103882"/>
                    <a:pt x="0" y="77635"/>
                  </a:cubicBezTo>
                  <a:close/>
                  <a:moveTo>
                    <a:pt x="18772" y="77635"/>
                  </a:moveTo>
                  <a:cubicBezTo>
                    <a:pt x="18772" y="94180"/>
                    <a:pt x="25610" y="103564"/>
                    <a:pt x="37543" y="103564"/>
                  </a:cubicBezTo>
                  <a:cubicBezTo>
                    <a:pt x="44862" y="103564"/>
                    <a:pt x="50908" y="100064"/>
                    <a:pt x="56792" y="92904"/>
                  </a:cubicBezTo>
                  <a:lnTo>
                    <a:pt x="56792" y="63316"/>
                  </a:lnTo>
                  <a:cubicBezTo>
                    <a:pt x="51383" y="55997"/>
                    <a:pt x="45178" y="52497"/>
                    <a:pt x="37543" y="52497"/>
                  </a:cubicBezTo>
                  <a:cubicBezTo>
                    <a:pt x="25295" y="52497"/>
                    <a:pt x="18772" y="61407"/>
                    <a:pt x="18772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9" name="Freihandform: Form 118"/>
            <p:cNvSpPr/>
            <p:nvPr/>
          </p:nvSpPr>
          <p:spPr bwMode="auto">
            <a:xfrm>
              <a:off x="2527597" y="363231"/>
              <a:ext cx="48996" cy="83038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 extrusionOk="0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0" name="Freihandform: Form 119"/>
            <p:cNvSpPr/>
            <p:nvPr/>
          </p:nvSpPr>
          <p:spPr bwMode="auto">
            <a:xfrm>
              <a:off x="2590043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6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6 w 24022"/>
                <a:gd name="connsiteY8" fmla="*/ 35952 h 116926"/>
                <a:gd name="connsiteX9" fmla="*/ 21476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 extrusionOk="0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6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6" y="35952"/>
                  </a:lnTo>
                  <a:lnTo>
                    <a:pt x="21476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1" name="Freihandform: Form 120"/>
            <p:cNvSpPr/>
            <p:nvPr/>
          </p:nvSpPr>
          <p:spPr bwMode="auto">
            <a:xfrm>
              <a:off x="2631824" y="363228"/>
              <a:ext cx="68245" cy="84951"/>
            </a:xfrm>
            <a:custGeom>
              <a:avLst/>
              <a:gdLst>
                <a:gd name="connsiteX0" fmla="*/ 67771 w 68245"/>
                <a:gd name="connsiteY0" fmla="*/ 71908 h 84951"/>
                <a:gd name="connsiteX1" fmla="*/ 38816 w 68245"/>
                <a:gd name="connsiteY1" fmla="*/ 84951 h 84951"/>
                <a:gd name="connsiteX2" fmla="*/ 0 w 68245"/>
                <a:gd name="connsiteY2" fmla="*/ 42794 h 84951"/>
                <a:gd name="connsiteX3" fmla="*/ 39134 w 68245"/>
                <a:gd name="connsiteY3" fmla="*/ 0 h 84951"/>
                <a:gd name="connsiteX4" fmla="*/ 68245 w 68245"/>
                <a:gd name="connsiteY4" fmla="*/ 13839 h 84951"/>
                <a:gd name="connsiteX5" fmla="*/ 55201 w 68245"/>
                <a:gd name="connsiteY5" fmla="*/ 26250 h 84951"/>
                <a:gd name="connsiteX6" fmla="*/ 38975 w 68245"/>
                <a:gd name="connsiteY6" fmla="*/ 17340 h 84951"/>
                <a:gd name="connsiteX7" fmla="*/ 18931 w 68245"/>
                <a:gd name="connsiteY7" fmla="*/ 42476 h 84951"/>
                <a:gd name="connsiteX8" fmla="*/ 38816 w 68245"/>
                <a:gd name="connsiteY8" fmla="*/ 67771 h 84951"/>
                <a:gd name="connsiteX9" fmla="*/ 55520 w 68245"/>
                <a:gd name="connsiteY9" fmla="*/ 58861 h 84951"/>
                <a:gd name="connsiteX10" fmla="*/ 67771 w 68245"/>
                <a:gd name="connsiteY10" fmla="*/ 71908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5" h="84951" extrusionOk="0">
                  <a:moveTo>
                    <a:pt x="67771" y="71908"/>
                  </a:moveTo>
                  <a:cubicBezTo>
                    <a:pt x="59656" y="80818"/>
                    <a:pt x="50428" y="84951"/>
                    <a:pt x="38816" y="84951"/>
                  </a:cubicBezTo>
                  <a:cubicBezTo>
                    <a:pt x="15590" y="84951"/>
                    <a:pt x="0" y="68248"/>
                    <a:pt x="0" y="42794"/>
                  </a:cubicBezTo>
                  <a:cubicBezTo>
                    <a:pt x="0" y="17340"/>
                    <a:pt x="15749" y="0"/>
                    <a:pt x="39134" y="0"/>
                  </a:cubicBezTo>
                  <a:cubicBezTo>
                    <a:pt x="51227" y="0"/>
                    <a:pt x="61248" y="4773"/>
                    <a:pt x="68245" y="13839"/>
                  </a:cubicBezTo>
                  <a:lnTo>
                    <a:pt x="55201" y="26250"/>
                  </a:lnTo>
                  <a:cubicBezTo>
                    <a:pt x="50428" y="20045"/>
                    <a:pt x="45337" y="17340"/>
                    <a:pt x="38975" y="17340"/>
                  </a:cubicBezTo>
                  <a:cubicBezTo>
                    <a:pt x="27042" y="17340"/>
                    <a:pt x="18931" y="27204"/>
                    <a:pt x="18931" y="42476"/>
                  </a:cubicBezTo>
                  <a:cubicBezTo>
                    <a:pt x="18931" y="57588"/>
                    <a:pt x="27045" y="67771"/>
                    <a:pt x="38816" y="67771"/>
                  </a:cubicBezTo>
                  <a:cubicBezTo>
                    <a:pt x="45181" y="67771"/>
                    <a:pt x="50269" y="64907"/>
                    <a:pt x="55520" y="58861"/>
                  </a:cubicBezTo>
                  <a:lnTo>
                    <a:pt x="67771" y="7190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2" name="Freihandform: Form 121"/>
            <p:cNvSpPr/>
            <p:nvPr/>
          </p:nvSpPr>
          <p:spPr bwMode="auto">
            <a:xfrm>
              <a:off x="2716310" y="327912"/>
              <a:ext cx="69680" cy="118358"/>
            </a:xfrm>
            <a:custGeom>
              <a:avLst/>
              <a:gdLst>
                <a:gd name="connsiteX0" fmla="*/ 69677 w 69680"/>
                <a:gd name="connsiteY0" fmla="*/ 118358 h 118358"/>
                <a:gd name="connsiteX1" fmla="*/ 50746 w 69680"/>
                <a:gd name="connsiteY1" fmla="*/ 118358 h 118358"/>
                <a:gd name="connsiteX2" fmla="*/ 50746 w 69680"/>
                <a:gd name="connsiteY2" fmla="*/ 72067 h 118358"/>
                <a:gd name="connsiteX3" fmla="*/ 35793 w 69680"/>
                <a:gd name="connsiteY3" fmla="*/ 52340 h 118358"/>
                <a:gd name="connsiteX4" fmla="*/ 18931 w 69680"/>
                <a:gd name="connsiteY4" fmla="*/ 71908 h 118358"/>
                <a:gd name="connsiteX5" fmla="*/ 18931 w 69680"/>
                <a:gd name="connsiteY5" fmla="*/ 118358 h 118358"/>
                <a:gd name="connsiteX6" fmla="*/ 0 w 69680"/>
                <a:gd name="connsiteY6" fmla="*/ 118358 h 118358"/>
                <a:gd name="connsiteX7" fmla="*/ 0 w 69680"/>
                <a:gd name="connsiteY7" fmla="*/ 4773 h 118358"/>
                <a:gd name="connsiteX8" fmla="*/ 18931 w 69680"/>
                <a:gd name="connsiteY8" fmla="*/ 0 h 118358"/>
                <a:gd name="connsiteX9" fmla="*/ 18931 w 69680"/>
                <a:gd name="connsiteY9" fmla="*/ 47090 h 118358"/>
                <a:gd name="connsiteX10" fmla="*/ 19249 w 69680"/>
                <a:gd name="connsiteY10" fmla="*/ 47090 h 118358"/>
                <a:gd name="connsiteX11" fmla="*/ 42953 w 69680"/>
                <a:gd name="connsiteY11" fmla="*/ 35319 h 118358"/>
                <a:gd name="connsiteX12" fmla="*/ 69680 w 69680"/>
                <a:gd name="connsiteY12" fmla="*/ 68092 h 118358"/>
                <a:gd name="connsiteX13" fmla="*/ 69680 w 69680"/>
                <a:gd name="connsiteY13" fmla="*/ 118358 h 11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118358" extrusionOk="0">
                  <a:moveTo>
                    <a:pt x="69677" y="118358"/>
                  </a:moveTo>
                  <a:lnTo>
                    <a:pt x="50746" y="118358"/>
                  </a:lnTo>
                  <a:lnTo>
                    <a:pt x="50746" y="72067"/>
                  </a:lnTo>
                  <a:cubicBezTo>
                    <a:pt x="50746" y="60134"/>
                    <a:pt x="47087" y="52340"/>
                    <a:pt x="35793" y="52340"/>
                  </a:cubicBezTo>
                  <a:cubicBezTo>
                    <a:pt x="22749" y="52340"/>
                    <a:pt x="18931" y="62679"/>
                    <a:pt x="18931" y="71908"/>
                  </a:cubicBezTo>
                  <a:lnTo>
                    <a:pt x="18931" y="118358"/>
                  </a:lnTo>
                  <a:lnTo>
                    <a:pt x="0" y="118358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7090"/>
                  </a:lnTo>
                  <a:lnTo>
                    <a:pt x="19249" y="47090"/>
                  </a:lnTo>
                  <a:cubicBezTo>
                    <a:pt x="23863" y="39933"/>
                    <a:pt x="32293" y="35319"/>
                    <a:pt x="42953" y="35319"/>
                  </a:cubicBezTo>
                  <a:cubicBezTo>
                    <a:pt x="61725" y="35319"/>
                    <a:pt x="69680" y="49317"/>
                    <a:pt x="69680" y="68092"/>
                  </a:cubicBezTo>
                  <a:lnTo>
                    <a:pt x="69680" y="11835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3" name="Freihandform: Form 122"/>
            <p:cNvSpPr/>
            <p:nvPr/>
          </p:nvSpPr>
          <p:spPr bwMode="auto">
            <a:xfrm>
              <a:off x="2807713" y="387569"/>
              <a:ext cx="39770" cy="17979"/>
            </a:xfrm>
            <a:custGeom>
              <a:avLst/>
              <a:gdLst>
                <a:gd name="connsiteX0" fmla="*/ 39771 w 39770"/>
                <a:gd name="connsiteY0" fmla="*/ 17979 h 17979"/>
                <a:gd name="connsiteX1" fmla="*/ 0 w 39770"/>
                <a:gd name="connsiteY1" fmla="*/ 17979 h 17979"/>
                <a:gd name="connsiteX2" fmla="*/ 0 w 39770"/>
                <a:gd name="connsiteY2" fmla="*/ 0 h 17979"/>
                <a:gd name="connsiteX3" fmla="*/ 39771 w 39770"/>
                <a:gd name="connsiteY3" fmla="*/ 0 h 17979"/>
                <a:gd name="connsiteX4" fmla="*/ 39771 w 39770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9" extrusionOk="0">
                  <a:moveTo>
                    <a:pt x="39771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4" name="Freihandform: Form 123"/>
            <p:cNvSpPr/>
            <p:nvPr/>
          </p:nvSpPr>
          <p:spPr bwMode="auto">
            <a:xfrm>
              <a:off x="2857227" y="334274"/>
              <a:ext cx="104359" cy="111996"/>
            </a:xfrm>
            <a:custGeom>
              <a:avLst/>
              <a:gdLst>
                <a:gd name="connsiteX0" fmla="*/ 41680 w 104359"/>
                <a:gd name="connsiteY0" fmla="*/ 0 h 111996"/>
                <a:gd name="connsiteX1" fmla="*/ 62680 w 104359"/>
                <a:gd name="connsiteY1" fmla="*/ 0 h 111996"/>
                <a:gd name="connsiteX2" fmla="*/ 104360 w 104359"/>
                <a:gd name="connsiteY2" fmla="*/ 111997 h 111996"/>
                <a:gd name="connsiteX3" fmla="*/ 82568 w 104359"/>
                <a:gd name="connsiteY3" fmla="*/ 111997 h 111996"/>
                <a:gd name="connsiteX4" fmla="*/ 74453 w 104359"/>
                <a:gd name="connsiteY4" fmla="*/ 88134 h 111996"/>
                <a:gd name="connsiteX5" fmla="*/ 29273 w 104359"/>
                <a:gd name="connsiteY5" fmla="*/ 88134 h 111996"/>
                <a:gd name="connsiteX6" fmla="*/ 21158 w 104359"/>
                <a:gd name="connsiteY6" fmla="*/ 111997 h 111996"/>
                <a:gd name="connsiteX7" fmla="*/ 0 w 104359"/>
                <a:gd name="connsiteY7" fmla="*/ 111997 h 111996"/>
                <a:gd name="connsiteX8" fmla="*/ 41680 w 104359"/>
                <a:gd name="connsiteY8" fmla="*/ 0 h 111996"/>
                <a:gd name="connsiteX9" fmla="*/ 35475 w 104359"/>
                <a:gd name="connsiteY9" fmla="*/ 70317 h 111996"/>
                <a:gd name="connsiteX10" fmla="*/ 68245 w 104359"/>
                <a:gd name="connsiteY10" fmla="*/ 70317 h 111996"/>
                <a:gd name="connsiteX11" fmla="*/ 52022 w 104359"/>
                <a:gd name="connsiteY11" fmla="*/ 22749 h 111996"/>
                <a:gd name="connsiteX12" fmla="*/ 51704 w 104359"/>
                <a:gd name="connsiteY12" fmla="*/ 22749 h 111996"/>
                <a:gd name="connsiteX13" fmla="*/ 35475 w 104359"/>
                <a:gd name="connsiteY13" fmla="*/ 7031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359" h="111996" extrusionOk="0">
                  <a:moveTo>
                    <a:pt x="41680" y="0"/>
                  </a:moveTo>
                  <a:lnTo>
                    <a:pt x="62680" y="0"/>
                  </a:lnTo>
                  <a:lnTo>
                    <a:pt x="104360" y="111997"/>
                  </a:lnTo>
                  <a:lnTo>
                    <a:pt x="82568" y="111997"/>
                  </a:lnTo>
                  <a:lnTo>
                    <a:pt x="74453" y="88134"/>
                  </a:lnTo>
                  <a:lnTo>
                    <a:pt x="29273" y="88134"/>
                  </a:lnTo>
                  <a:lnTo>
                    <a:pt x="21158" y="111997"/>
                  </a:lnTo>
                  <a:lnTo>
                    <a:pt x="0" y="111997"/>
                  </a:lnTo>
                  <a:lnTo>
                    <a:pt x="41680" y="0"/>
                  </a:lnTo>
                  <a:close/>
                  <a:moveTo>
                    <a:pt x="35475" y="70317"/>
                  </a:moveTo>
                  <a:lnTo>
                    <a:pt x="68245" y="70317"/>
                  </a:lnTo>
                  <a:lnTo>
                    <a:pt x="52022" y="22749"/>
                  </a:lnTo>
                  <a:lnTo>
                    <a:pt x="51704" y="22749"/>
                  </a:lnTo>
                  <a:lnTo>
                    <a:pt x="35475" y="7031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5" name="Freihandform: Form 124"/>
            <p:cNvSpPr/>
            <p:nvPr/>
          </p:nvSpPr>
          <p:spPr bwMode="auto">
            <a:xfrm>
              <a:off x="2978197" y="328074"/>
              <a:ext cx="18930" cy="118196"/>
            </a:xfrm>
            <a:custGeom>
              <a:avLst/>
              <a:gdLst>
                <a:gd name="connsiteX0" fmla="*/ 18931 w 18930"/>
                <a:gd name="connsiteY0" fmla="*/ 118196 h 118196"/>
                <a:gd name="connsiteX1" fmla="*/ 0 w 18930"/>
                <a:gd name="connsiteY1" fmla="*/ 118196 h 118196"/>
                <a:gd name="connsiteX2" fmla="*/ 0 w 18930"/>
                <a:gd name="connsiteY2" fmla="*/ 4293 h 118196"/>
                <a:gd name="connsiteX3" fmla="*/ 18931 w 18930"/>
                <a:gd name="connsiteY3" fmla="*/ 0 h 118196"/>
                <a:gd name="connsiteX4" fmla="*/ 18931 w 18930"/>
                <a:gd name="connsiteY4" fmla="*/ 118196 h 11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6" extrusionOk="0">
                  <a:moveTo>
                    <a:pt x="18931" y="118196"/>
                  </a:moveTo>
                  <a:lnTo>
                    <a:pt x="0" y="118196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6" name="Freihandform: Form 125"/>
            <p:cNvSpPr/>
            <p:nvPr/>
          </p:nvSpPr>
          <p:spPr bwMode="auto">
            <a:xfrm>
              <a:off x="3017659" y="363231"/>
              <a:ext cx="73976" cy="84948"/>
            </a:xfrm>
            <a:custGeom>
              <a:avLst/>
              <a:gdLst>
                <a:gd name="connsiteX0" fmla="*/ 40086 w 73976"/>
                <a:gd name="connsiteY0" fmla="*/ 84949 h 84948"/>
                <a:gd name="connsiteX1" fmla="*/ 0 w 73976"/>
                <a:gd name="connsiteY1" fmla="*/ 42317 h 84948"/>
                <a:gd name="connsiteX2" fmla="*/ 38021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52 w 73976"/>
                <a:gd name="connsiteY5" fmla="*/ 48999 h 84948"/>
                <a:gd name="connsiteX6" fmla="*/ 40251 w 73976"/>
                <a:gd name="connsiteY6" fmla="*/ 68725 h 84948"/>
                <a:gd name="connsiteX7" fmla="*/ 60137 w 73976"/>
                <a:gd name="connsiteY7" fmla="*/ 59179 h 84948"/>
                <a:gd name="connsiteX8" fmla="*/ 71908 w 73976"/>
                <a:gd name="connsiteY8" fmla="*/ 71589 h 84948"/>
                <a:gd name="connsiteX9" fmla="*/ 40086 w 73976"/>
                <a:gd name="connsiteY9" fmla="*/ 84949 h 84948"/>
                <a:gd name="connsiteX10" fmla="*/ 18928 w 73976"/>
                <a:gd name="connsiteY10" fmla="*/ 35154 h 84948"/>
                <a:gd name="connsiteX11" fmla="*/ 55676 w 73976"/>
                <a:gd name="connsiteY11" fmla="*/ 35154 h 84948"/>
                <a:gd name="connsiteX12" fmla="*/ 37700 w 73976"/>
                <a:gd name="connsiteY12" fmla="*/ 15587 h 84948"/>
                <a:gd name="connsiteX13" fmla="*/ 18928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 extrusionOk="0">
                  <a:moveTo>
                    <a:pt x="40086" y="84949"/>
                  </a:moveTo>
                  <a:cubicBezTo>
                    <a:pt x="16064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1" y="0"/>
                  </a:cubicBezTo>
                  <a:cubicBezTo>
                    <a:pt x="59816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52" y="48999"/>
                  </a:lnTo>
                  <a:cubicBezTo>
                    <a:pt x="21320" y="61566"/>
                    <a:pt x="28795" y="68725"/>
                    <a:pt x="40251" y="68725"/>
                  </a:cubicBezTo>
                  <a:cubicBezTo>
                    <a:pt x="47726" y="68725"/>
                    <a:pt x="53772" y="65862"/>
                    <a:pt x="60137" y="59179"/>
                  </a:cubicBezTo>
                  <a:lnTo>
                    <a:pt x="71908" y="71589"/>
                  </a:lnTo>
                  <a:cubicBezTo>
                    <a:pt x="62680" y="80653"/>
                    <a:pt x="52335" y="84949"/>
                    <a:pt x="40086" y="84949"/>
                  </a:cubicBezTo>
                  <a:close/>
                  <a:moveTo>
                    <a:pt x="18928" y="35154"/>
                  </a:moveTo>
                  <a:lnTo>
                    <a:pt x="55676" y="35154"/>
                  </a:lnTo>
                  <a:cubicBezTo>
                    <a:pt x="54883" y="22744"/>
                    <a:pt x="48360" y="15587"/>
                    <a:pt x="37700" y="15587"/>
                  </a:cubicBezTo>
                  <a:cubicBezTo>
                    <a:pt x="27201" y="15587"/>
                    <a:pt x="20519" y="22587"/>
                    <a:pt x="1892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7" name="Freihandform: Form 126"/>
            <p:cNvSpPr/>
            <p:nvPr/>
          </p:nvSpPr>
          <p:spPr bwMode="auto">
            <a:xfrm>
              <a:off x="3101685" y="365297"/>
              <a:ext cx="77470" cy="80973"/>
            </a:xfrm>
            <a:custGeom>
              <a:avLst/>
              <a:gdLst>
                <a:gd name="connsiteX0" fmla="*/ 77471 w 77470"/>
                <a:gd name="connsiteY0" fmla="*/ 80974 h 80973"/>
                <a:gd name="connsiteX1" fmla="*/ 55835 w 77470"/>
                <a:gd name="connsiteY1" fmla="*/ 80974 h 80973"/>
                <a:gd name="connsiteX2" fmla="*/ 38495 w 77470"/>
                <a:gd name="connsiteY2" fmla="*/ 52974 h 80973"/>
                <a:gd name="connsiteX3" fmla="*/ 38180 w 77470"/>
                <a:gd name="connsiteY3" fmla="*/ 52974 h 80973"/>
                <a:gd name="connsiteX4" fmla="*/ 21315 w 77470"/>
                <a:gd name="connsiteY4" fmla="*/ 80974 h 80973"/>
                <a:gd name="connsiteX5" fmla="*/ 0 w 77470"/>
                <a:gd name="connsiteY5" fmla="*/ 80974 h 80973"/>
                <a:gd name="connsiteX6" fmla="*/ 27679 w 77470"/>
                <a:gd name="connsiteY6" fmla="*/ 38975 h 80973"/>
                <a:gd name="connsiteX7" fmla="*/ 2065 w 77470"/>
                <a:gd name="connsiteY7" fmla="*/ 0 h 80973"/>
                <a:gd name="connsiteX8" fmla="*/ 23383 w 77470"/>
                <a:gd name="connsiteY8" fmla="*/ 0 h 80973"/>
                <a:gd name="connsiteX9" fmla="*/ 38654 w 77470"/>
                <a:gd name="connsiteY9" fmla="*/ 24818 h 80973"/>
                <a:gd name="connsiteX10" fmla="*/ 38970 w 77470"/>
                <a:gd name="connsiteY10" fmla="*/ 24818 h 80973"/>
                <a:gd name="connsiteX11" fmla="*/ 54085 w 77470"/>
                <a:gd name="connsiteY11" fmla="*/ 0 h 80973"/>
                <a:gd name="connsiteX12" fmla="*/ 75084 w 77470"/>
                <a:gd name="connsiteY12" fmla="*/ 0 h 80973"/>
                <a:gd name="connsiteX13" fmla="*/ 49630 w 77470"/>
                <a:gd name="connsiteY13" fmla="*/ 38657 h 80973"/>
                <a:gd name="connsiteX14" fmla="*/ 77471 w 77470"/>
                <a:gd name="connsiteY14" fmla="*/ 80974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470" h="80973" extrusionOk="0">
                  <a:moveTo>
                    <a:pt x="77471" y="80974"/>
                  </a:moveTo>
                  <a:lnTo>
                    <a:pt x="55835" y="80974"/>
                  </a:lnTo>
                  <a:lnTo>
                    <a:pt x="38495" y="52974"/>
                  </a:lnTo>
                  <a:lnTo>
                    <a:pt x="38180" y="52974"/>
                  </a:lnTo>
                  <a:lnTo>
                    <a:pt x="21315" y="80974"/>
                  </a:lnTo>
                  <a:lnTo>
                    <a:pt x="0" y="80974"/>
                  </a:lnTo>
                  <a:lnTo>
                    <a:pt x="27679" y="38975"/>
                  </a:lnTo>
                  <a:lnTo>
                    <a:pt x="2065" y="0"/>
                  </a:lnTo>
                  <a:lnTo>
                    <a:pt x="23383" y="0"/>
                  </a:lnTo>
                  <a:lnTo>
                    <a:pt x="38654" y="24818"/>
                  </a:lnTo>
                  <a:lnTo>
                    <a:pt x="38970" y="24818"/>
                  </a:lnTo>
                  <a:lnTo>
                    <a:pt x="54085" y="0"/>
                  </a:lnTo>
                  <a:lnTo>
                    <a:pt x="75084" y="0"/>
                  </a:lnTo>
                  <a:lnTo>
                    <a:pt x="49630" y="38657"/>
                  </a:lnTo>
                  <a:lnTo>
                    <a:pt x="77471" y="8097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8" name="Freihandform: Form 127"/>
            <p:cNvSpPr/>
            <p:nvPr/>
          </p:nvSpPr>
          <p:spPr bwMode="auto">
            <a:xfrm>
              <a:off x="3189064" y="363228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4 w 68722"/>
                <a:gd name="connsiteY9" fmla="*/ 83042 h 84951"/>
                <a:gd name="connsiteX10" fmla="*/ 50744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 extrusionOk="0">
                  <a:moveTo>
                    <a:pt x="34836" y="32773"/>
                  </a:moveTo>
                  <a:cubicBezTo>
                    <a:pt x="40083" y="32773"/>
                    <a:pt x="44860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1" y="15908"/>
                    <a:pt x="32290" y="15908"/>
                  </a:cubicBezTo>
                  <a:cubicBezTo>
                    <a:pt x="25767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4" y="83042"/>
                  </a:lnTo>
                  <a:lnTo>
                    <a:pt x="50744" y="74453"/>
                  </a:lnTo>
                  <a:lnTo>
                    <a:pt x="50428" y="74453"/>
                  </a:lnTo>
                  <a:cubicBezTo>
                    <a:pt x="43428" y="81610"/>
                    <a:pt x="36111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2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38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0" y="66180"/>
                    <a:pt x="23383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9" name="Freihandform: Form 128"/>
            <p:cNvSpPr/>
            <p:nvPr/>
          </p:nvSpPr>
          <p:spPr bwMode="auto">
            <a:xfrm>
              <a:off x="3281785" y="363228"/>
              <a:ext cx="69668" cy="83042"/>
            </a:xfrm>
            <a:custGeom>
              <a:avLst/>
              <a:gdLst>
                <a:gd name="connsiteX0" fmla="*/ 69669 w 69668"/>
                <a:gd name="connsiteY0" fmla="*/ 83042 h 83042"/>
                <a:gd name="connsiteX1" fmla="*/ 50749 w 69668"/>
                <a:gd name="connsiteY1" fmla="*/ 83042 h 83042"/>
                <a:gd name="connsiteX2" fmla="*/ 50749 w 69668"/>
                <a:gd name="connsiteY2" fmla="*/ 36751 h 83042"/>
                <a:gd name="connsiteX3" fmla="*/ 35793 w 69668"/>
                <a:gd name="connsiteY3" fmla="*/ 17024 h 83042"/>
                <a:gd name="connsiteX4" fmla="*/ 18931 w 69668"/>
                <a:gd name="connsiteY4" fmla="*/ 36592 h 83042"/>
                <a:gd name="connsiteX5" fmla="*/ 18931 w 69668"/>
                <a:gd name="connsiteY5" fmla="*/ 83042 h 83042"/>
                <a:gd name="connsiteX6" fmla="*/ 0 w 69668"/>
                <a:gd name="connsiteY6" fmla="*/ 83042 h 83042"/>
                <a:gd name="connsiteX7" fmla="*/ 0 w 69668"/>
                <a:gd name="connsiteY7" fmla="*/ 2068 h 83042"/>
                <a:gd name="connsiteX8" fmla="*/ 18772 w 69668"/>
                <a:gd name="connsiteY8" fmla="*/ 2068 h 83042"/>
                <a:gd name="connsiteX9" fmla="*/ 18772 w 69668"/>
                <a:gd name="connsiteY9" fmla="*/ 11771 h 83042"/>
                <a:gd name="connsiteX10" fmla="*/ 19087 w 69668"/>
                <a:gd name="connsiteY10" fmla="*/ 11771 h 83042"/>
                <a:gd name="connsiteX11" fmla="*/ 42939 w 69668"/>
                <a:gd name="connsiteY11" fmla="*/ 0 h 83042"/>
                <a:gd name="connsiteX12" fmla="*/ 69669 w 69668"/>
                <a:gd name="connsiteY12" fmla="*/ 32773 h 83042"/>
                <a:gd name="connsiteX13" fmla="*/ 69669 w 69668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8" h="83042" extrusionOk="0">
                  <a:moveTo>
                    <a:pt x="69669" y="83042"/>
                  </a:moveTo>
                  <a:lnTo>
                    <a:pt x="50749" y="83042"/>
                  </a:lnTo>
                  <a:lnTo>
                    <a:pt x="50749" y="36751"/>
                  </a:lnTo>
                  <a:cubicBezTo>
                    <a:pt x="50749" y="24977"/>
                    <a:pt x="47249" y="17024"/>
                    <a:pt x="35793" y="17024"/>
                  </a:cubicBezTo>
                  <a:cubicBezTo>
                    <a:pt x="22590" y="17024"/>
                    <a:pt x="18931" y="27841"/>
                    <a:pt x="18931" y="36592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67" y="0"/>
                    <a:pt x="42939" y="0"/>
                  </a:cubicBezTo>
                  <a:cubicBezTo>
                    <a:pt x="61395" y="0"/>
                    <a:pt x="69669" y="13521"/>
                    <a:pt x="69669" y="32773"/>
                  </a:cubicBezTo>
                  <a:lnTo>
                    <a:pt x="69669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0" name="Freihandform: Form 129"/>
            <p:cNvSpPr/>
            <p:nvPr/>
          </p:nvSpPr>
          <p:spPr bwMode="auto">
            <a:xfrm>
              <a:off x="3371502" y="327912"/>
              <a:ext cx="75706" cy="120267"/>
            </a:xfrm>
            <a:custGeom>
              <a:avLst/>
              <a:gdLst>
                <a:gd name="connsiteX0" fmla="*/ 0 w 75706"/>
                <a:gd name="connsiteY0" fmla="*/ 77635 h 120267"/>
                <a:gd name="connsiteX1" fmla="*/ 32921 w 75706"/>
                <a:gd name="connsiteY1" fmla="*/ 35319 h 120267"/>
                <a:gd name="connsiteX2" fmla="*/ 56468 w 75706"/>
                <a:gd name="connsiteY2" fmla="*/ 46294 h 120267"/>
                <a:gd name="connsiteX3" fmla="*/ 56787 w 75706"/>
                <a:gd name="connsiteY3" fmla="*/ 46294 h 120267"/>
                <a:gd name="connsiteX4" fmla="*/ 56787 w 75706"/>
                <a:gd name="connsiteY4" fmla="*/ 4773 h 120267"/>
                <a:gd name="connsiteX5" fmla="*/ 75706 w 75706"/>
                <a:gd name="connsiteY5" fmla="*/ 0 h 120267"/>
                <a:gd name="connsiteX6" fmla="*/ 75706 w 75706"/>
                <a:gd name="connsiteY6" fmla="*/ 118358 h 120267"/>
                <a:gd name="connsiteX7" fmla="*/ 57250 w 75706"/>
                <a:gd name="connsiteY7" fmla="*/ 118358 h 120267"/>
                <a:gd name="connsiteX8" fmla="*/ 57250 w 75706"/>
                <a:gd name="connsiteY8" fmla="*/ 108815 h 120267"/>
                <a:gd name="connsiteX9" fmla="*/ 56931 w 75706"/>
                <a:gd name="connsiteY9" fmla="*/ 108815 h 120267"/>
                <a:gd name="connsiteX10" fmla="*/ 32602 w 75706"/>
                <a:gd name="connsiteY10" fmla="*/ 120267 h 120267"/>
                <a:gd name="connsiteX11" fmla="*/ 0 w 75706"/>
                <a:gd name="connsiteY11" fmla="*/ 77635 h 120267"/>
                <a:gd name="connsiteX12" fmla="*/ 18775 w 75706"/>
                <a:gd name="connsiteY12" fmla="*/ 77635 h 120267"/>
                <a:gd name="connsiteX13" fmla="*/ 37520 w 75706"/>
                <a:gd name="connsiteY13" fmla="*/ 103564 h 120267"/>
                <a:gd name="connsiteX14" fmla="*/ 56787 w 75706"/>
                <a:gd name="connsiteY14" fmla="*/ 92904 h 120267"/>
                <a:gd name="connsiteX15" fmla="*/ 56787 w 75706"/>
                <a:gd name="connsiteY15" fmla="*/ 63316 h 120267"/>
                <a:gd name="connsiteX16" fmla="*/ 37520 w 75706"/>
                <a:gd name="connsiteY16" fmla="*/ 52497 h 120267"/>
                <a:gd name="connsiteX17" fmla="*/ 18775 w 75706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06" h="120267" extrusionOk="0">
                  <a:moveTo>
                    <a:pt x="0" y="77635"/>
                  </a:moveTo>
                  <a:cubicBezTo>
                    <a:pt x="0" y="51542"/>
                    <a:pt x="13191" y="35319"/>
                    <a:pt x="32921" y="35319"/>
                  </a:cubicBezTo>
                  <a:cubicBezTo>
                    <a:pt x="43103" y="35319"/>
                    <a:pt x="51059" y="39615"/>
                    <a:pt x="56468" y="46294"/>
                  </a:cubicBezTo>
                  <a:lnTo>
                    <a:pt x="56787" y="46294"/>
                  </a:lnTo>
                  <a:lnTo>
                    <a:pt x="56787" y="4773"/>
                  </a:lnTo>
                  <a:lnTo>
                    <a:pt x="75706" y="0"/>
                  </a:lnTo>
                  <a:lnTo>
                    <a:pt x="75706" y="118358"/>
                  </a:lnTo>
                  <a:lnTo>
                    <a:pt x="57250" y="118358"/>
                  </a:lnTo>
                  <a:lnTo>
                    <a:pt x="57250" y="108815"/>
                  </a:lnTo>
                  <a:lnTo>
                    <a:pt x="56931" y="108815"/>
                  </a:lnTo>
                  <a:cubicBezTo>
                    <a:pt x="51059" y="115974"/>
                    <a:pt x="42641" y="120267"/>
                    <a:pt x="32602" y="120267"/>
                  </a:cubicBezTo>
                  <a:cubicBezTo>
                    <a:pt x="13365" y="120267"/>
                    <a:pt x="0" y="103882"/>
                    <a:pt x="0" y="77635"/>
                  </a:cubicBezTo>
                  <a:close/>
                  <a:moveTo>
                    <a:pt x="18775" y="77635"/>
                  </a:moveTo>
                  <a:cubicBezTo>
                    <a:pt x="18775" y="94180"/>
                    <a:pt x="25602" y="103564"/>
                    <a:pt x="37520" y="103564"/>
                  </a:cubicBezTo>
                  <a:cubicBezTo>
                    <a:pt x="44839" y="103564"/>
                    <a:pt x="50885" y="100064"/>
                    <a:pt x="56787" y="92904"/>
                  </a:cubicBezTo>
                  <a:lnTo>
                    <a:pt x="56787" y="63316"/>
                  </a:lnTo>
                  <a:cubicBezTo>
                    <a:pt x="51377" y="55997"/>
                    <a:pt x="45158" y="52497"/>
                    <a:pt x="37520" y="52497"/>
                  </a:cubicBezTo>
                  <a:cubicBezTo>
                    <a:pt x="25284" y="52497"/>
                    <a:pt x="18775" y="61407"/>
                    <a:pt x="18775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1" name="Freihandform: Form 130"/>
            <p:cNvSpPr/>
            <p:nvPr/>
          </p:nvSpPr>
          <p:spPr bwMode="auto">
            <a:xfrm>
              <a:off x="3467776" y="363231"/>
              <a:ext cx="73970" cy="84948"/>
            </a:xfrm>
            <a:custGeom>
              <a:avLst/>
              <a:gdLst>
                <a:gd name="connsiteX0" fmla="*/ 40066 w 73970"/>
                <a:gd name="connsiteY0" fmla="*/ 84949 h 84948"/>
                <a:gd name="connsiteX1" fmla="*/ 0 w 73970"/>
                <a:gd name="connsiteY1" fmla="*/ 42317 h 84948"/>
                <a:gd name="connsiteX2" fmla="*/ 38012 w 73970"/>
                <a:gd name="connsiteY2" fmla="*/ 0 h 84948"/>
                <a:gd name="connsiteX3" fmla="*/ 73971 w 73970"/>
                <a:gd name="connsiteY3" fmla="*/ 41203 h 84948"/>
                <a:gd name="connsiteX4" fmla="*/ 73652 w 73970"/>
                <a:gd name="connsiteY4" fmla="*/ 48999 h 84948"/>
                <a:gd name="connsiteX5" fmla="*/ 19238 w 73970"/>
                <a:gd name="connsiteY5" fmla="*/ 48999 h 84948"/>
                <a:gd name="connsiteX6" fmla="*/ 40240 w 73970"/>
                <a:gd name="connsiteY6" fmla="*/ 68725 h 84948"/>
                <a:gd name="connsiteX7" fmla="*/ 60143 w 73970"/>
                <a:gd name="connsiteY7" fmla="*/ 59179 h 84948"/>
                <a:gd name="connsiteX8" fmla="*/ 71887 w 73970"/>
                <a:gd name="connsiteY8" fmla="*/ 71589 h 84948"/>
                <a:gd name="connsiteX9" fmla="*/ 40066 w 73970"/>
                <a:gd name="connsiteY9" fmla="*/ 84949 h 84948"/>
                <a:gd name="connsiteX10" fmla="*/ 18919 w 73970"/>
                <a:gd name="connsiteY10" fmla="*/ 35154 h 84948"/>
                <a:gd name="connsiteX11" fmla="*/ 55659 w 73970"/>
                <a:gd name="connsiteY11" fmla="*/ 35154 h 84948"/>
                <a:gd name="connsiteX12" fmla="*/ 37694 w 73970"/>
                <a:gd name="connsiteY12" fmla="*/ 15587 h 84948"/>
                <a:gd name="connsiteX13" fmla="*/ 18919 w 73970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0" h="84948" extrusionOk="0">
                  <a:moveTo>
                    <a:pt x="40066" y="84949"/>
                  </a:moveTo>
                  <a:cubicBezTo>
                    <a:pt x="16055" y="84949"/>
                    <a:pt x="0" y="67927"/>
                    <a:pt x="0" y="42317"/>
                  </a:cubicBezTo>
                  <a:cubicBezTo>
                    <a:pt x="0" y="17181"/>
                    <a:pt x="15419" y="0"/>
                    <a:pt x="38012" y="0"/>
                  </a:cubicBezTo>
                  <a:cubicBezTo>
                    <a:pt x="59795" y="0"/>
                    <a:pt x="73971" y="16226"/>
                    <a:pt x="73971" y="41203"/>
                  </a:cubicBezTo>
                  <a:cubicBezTo>
                    <a:pt x="73971" y="43908"/>
                    <a:pt x="73797" y="46769"/>
                    <a:pt x="73652" y="48999"/>
                  </a:cubicBezTo>
                  <a:lnTo>
                    <a:pt x="19238" y="48999"/>
                  </a:lnTo>
                  <a:cubicBezTo>
                    <a:pt x="21320" y="61566"/>
                    <a:pt x="28784" y="68725"/>
                    <a:pt x="40240" y="68725"/>
                  </a:cubicBezTo>
                  <a:cubicBezTo>
                    <a:pt x="47703" y="68725"/>
                    <a:pt x="53778" y="65862"/>
                    <a:pt x="60143" y="59179"/>
                  </a:cubicBezTo>
                  <a:lnTo>
                    <a:pt x="71887" y="71589"/>
                  </a:lnTo>
                  <a:cubicBezTo>
                    <a:pt x="62659" y="80653"/>
                    <a:pt x="52332" y="84949"/>
                    <a:pt x="40066" y="84949"/>
                  </a:cubicBezTo>
                  <a:close/>
                  <a:moveTo>
                    <a:pt x="18919" y="35154"/>
                  </a:moveTo>
                  <a:lnTo>
                    <a:pt x="55659" y="35154"/>
                  </a:lnTo>
                  <a:cubicBezTo>
                    <a:pt x="54877" y="22744"/>
                    <a:pt x="48340" y="15587"/>
                    <a:pt x="37694" y="15587"/>
                  </a:cubicBezTo>
                  <a:cubicBezTo>
                    <a:pt x="27193" y="15587"/>
                    <a:pt x="20511" y="22587"/>
                    <a:pt x="18919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2" name="Freihandform: Form 131"/>
            <p:cNvSpPr/>
            <p:nvPr/>
          </p:nvSpPr>
          <p:spPr bwMode="auto">
            <a:xfrm>
              <a:off x="3562430" y="363231"/>
              <a:ext cx="48976" cy="83038"/>
            </a:xfrm>
            <a:custGeom>
              <a:avLst/>
              <a:gdLst>
                <a:gd name="connsiteX0" fmla="*/ 48976 w 48976"/>
                <a:gd name="connsiteY0" fmla="*/ 1747 h 83039"/>
                <a:gd name="connsiteX1" fmla="*/ 45968 w 48976"/>
                <a:gd name="connsiteY1" fmla="*/ 21155 h 83039"/>
                <a:gd name="connsiteX2" fmla="*/ 35466 w 48976"/>
                <a:gd name="connsiteY2" fmla="*/ 18610 h 83039"/>
                <a:gd name="connsiteX3" fmla="*/ 18919 w 48976"/>
                <a:gd name="connsiteY3" fmla="*/ 41518 h 83039"/>
                <a:gd name="connsiteX4" fmla="*/ 18919 w 48976"/>
                <a:gd name="connsiteY4" fmla="*/ 83039 h 83039"/>
                <a:gd name="connsiteX5" fmla="*/ 0 w 48976"/>
                <a:gd name="connsiteY5" fmla="*/ 83039 h 83039"/>
                <a:gd name="connsiteX6" fmla="*/ 0 w 48976"/>
                <a:gd name="connsiteY6" fmla="*/ 2066 h 83039"/>
                <a:gd name="connsiteX7" fmla="*/ 18601 w 48976"/>
                <a:gd name="connsiteY7" fmla="*/ 2066 h 83039"/>
                <a:gd name="connsiteX8" fmla="*/ 18601 w 48976"/>
                <a:gd name="connsiteY8" fmla="*/ 12248 h 83039"/>
                <a:gd name="connsiteX9" fmla="*/ 18919 w 48976"/>
                <a:gd name="connsiteY9" fmla="*/ 12248 h 83039"/>
                <a:gd name="connsiteX10" fmla="*/ 40066 w 48976"/>
                <a:gd name="connsiteY10" fmla="*/ 0 h 83039"/>
                <a:gd name="connsiteX11" fmla="*/ 48976 w 4897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76" h="83039" extrusionOk="0">
                  <a:moveTo>
                    <a:pt x="48976" y="1747"/>
                  </a:moveTo>
                  <a:lnTo>
                    <a:pt x="45968" y="21155"/>
                  </a:lnTo>
                  <a:cubicBezTo>
                    <a:pt x="43104" y="19564"/>
                    <a:pt x="39603" y="18610"/>
                    <a:pt x="35466" y="18610"/>
                  </a:cubicBezTo>
                  <a:cubicBezTo>
                    <a:pt x="22420" y="18610"/>
                    <a:pt x="18919" y="29111"/>
                    <a:pt x="18919" y="41518"/>
                  </a:cubicBezTo>
                  <a:lnTo>
                    <a:pt x="18919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01" y="2066"/>
                  </a:lnTo>
                  <a:lnTo>
                    <a:pt x="18601" y="12248"/>
                  </a:lnTo>
                  <a:lnTo>
                    <a:pt x="18919" y="12248"/>
                  </a:lnTo>
                  <a:cubicBezTo>
                    <a:pt x="23201" y="4614"/>
                    <a:pt x="30838" y="0"/>
                    <a:pt x="40066" y="0"/>
                  </a:cubicBezTo>
                  <a:cubicBezTo>
                    <a:pt x="42785" y="-3"/>
                    <a:pt x="46112" y="474"/>
                    <a:pt x="4897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3" name="Freihandform: Form 132"/>
            <p:cNvSpPr/>
            <p:nvPr/>
          </p:nvSpPr>
          <p:spPr bwMode="auto">
            <a:xfrm>
              <a:off x="3623180" y="387569"/>
              <a:ext cx="39776" cy="17979"/>
            </a:xfrm>
            <a:custGeom>
              <a:avLst/>
              <a:gdLst>
                <a:gd name="connsiteX0" fmla="*/ 39777 w 39776"/>
                <a:gd name="connsiteY0" fmla="*/ 17979 h 17979"/>
                <a:gd name="connsiteX1" fmla="*/ 0 w 39776"/>
                <a:gd name="connsiteY1" fmla="*/ 17979 h 17979"/>
                <a:gd name="connsiteX2" fmla="*/ 0 w 39776"/>
                <a:gd name="connsiteY2" fmla="*/ 0 h 17979"/>
                <a:gd name="connsiteX3" fmla="*/ 39777 w 39776"/>
                <a:gd name="connsiteY3" fmla="*/ 0 h 17979"/>
                <a:gd name="connsiteX4" fmla="*/ 39777 w 39776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6" h="17979" extrusionOk="0">
                  <a:moveTo>
                    <a:pt x="39777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7" y="0"/>
                  </a:lnTo>
                  <a:lnTo>
                    <a:pt x="39777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4" name="Freihandform: Form 133"/>
            <p:cNvSpPr/>
            <p:nvPr/>
          </p:nvSpPr>
          <p:spPr bwMode="auto">
            <a:xfrm>
              <a:off x="3687112" y="334274"/>
              <a:ext cx="87508" cy="113903"/>
            </a:xfrm>
            <a:custGeom>
              <a:avLst/>
              <a:gdLst>
                <a:gd name="connsiteX0" fmla="*/ 87509 w 87508"/>
                <a:gd name="connsiteY0" fmla="*/ 67612 h 113903"/>
                <a:gd name="connsiteX1" fmla="*/ 43595 w 87508"/>
                <a:gd name="connsiteY1" fmla="*/ 113903 h 113903"/>
                <a:gd name="connsiteX2" fmla="*/ 0 w 87508"/>
                <a:gd name="connsiteY2" fmla="*/ 67612 h 113903"/>
                <a:gd name="connsiteX3" fmla="*/ 0 w 87508"/>
                <a:gd name="connsiteY3" fmla="*/ 0 h 113903"/>
                <a:gd name="connsiteX4" fmla="*/ 20365 w 87508"/>
                <a:gd name="connsiteY4" fmla="*/ 0 h 113903"/>
                <a:gd name="connsiteX5" fmla="*/ 20365 w 87508"/>
                <a:gd name="connsiteY5" fmla="*/ 66498 h 113903"/>
                <a:gd name="connsiteX6" fmla="*/ 44232 w 87508"/>
                <a:gd name="connsiteY6" fmla="*/ 94816 h 113903"/>
                <a:gd name="connsiteX7" fmla="*/ 67317 w 87508"/>
                <a:gd name="connsiteY7" fmla="*/ 66498 h 113903"/>
                <a:gd name="connsiteX8" fmla="*/ 67317 w 87508"/>
                <a:gd name="connsiteY8" fmla="*/ 0 h 113903"/>
                <a:gd name="connsiteX9" fmla="*/ 87509 w 87508"/>
                <a:gd name="connsiteY9" fmla="*/ 0 h 113903"/>
                <a:gd name="connsiteX10" fmla="*/ 87509 w 87508"/>
                <a:gd name="connsiteY10" fmla="*/ 67612 h 11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08" h="113903" extrusionOk="0">
                  <a:moveTo>
                    <a:pt x="87509" y="67612"/>
                  </a:moveTo>
                  <a:cubicBezTo>
                    <a:pt x="87509" y="94657"/>
                    <a:pt x="73652" y="113903"/>
                    <a:pt x="43595" y="113903"/>
                  </a:cubicBezTo>
                  <a:cubicBezTo>
                    <a:pt x="13683" y="113903"/>
                    <a:pt x="0" y="94813"/>
                    <a:pt x="0" y="67612"/>
                  </a:cubicBezTo>
                  <a:lnTo>
                    <a:pt x="0" y="0"/>
                  </a:lnTo>
                  <a:lnTo>
                    <a:pt x="20365" y="0"/>
                  </a:lnTo>
                  <a:lnTo>
                    <a:pt x="20365" y="66498"/>
                  </a:lnTo>
                  <a:cubicBezTo>
                    <a:pt x="20365" y="83360"/>
                    <a:pt x="27684" y="94816"/>
                    <a:pt x="44232" y="94816"/>
                  </a:cubicBezTo>
                  <a:cubicBezTo>
                    <a:pt x="60779" y="94816"/>
                    <a:pt x="67317" y="83522"/>
                    <a:pt x="67317" y="66498"/>
                  </a:cubicBezTo>
                  <a:lnTo>
                    <a:pt x="67317" y="0"/>
                  </a:lnTo>
                  <a:lnTo>
                    <a:pt x="87509" y="0"/>
                  </a:lnTo>
                  <a:lnTo>
                    <a:pt x="87509" y="6761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5" name="Freihandform: Form 134"/>
            <p:cNvSpPr/>
            <p:nvPr/>
          </p:nvSpPr>
          <p:spPr bwMode="auto">
            <a:xfrm>
              <a:off x="3799759" y="363228"/>
              <a:ext cx="69660" cy="83042"/>
            </a:xfrm>
            <a:custGeom>
              <a:avLst/>
              <a:gdLst>
                <a:gd name="connsiteX0" fmla="*/ 69660 w 69660"/>
                <a:gd name="connsiteY0" fmla="*/ 83042 h 83042"/>
                <a:gd name="connsiteX1" fmla="*/ 50741 w 69660"/>
                <a:gd name="connsiteY1" fmla="*/ 83042 h 83042"/>
                <a:gd name="connsiteX2" fmla="*/ 50741 w 69660"/>
                <a:gd name="connsiteY2" fmla="*/ 36751 h 83042"/>
                <a:gd name="connsiteX3" fmla="*/ 35785 w 69660"/>
                <a:gd name="connsiteY3" fmla="*/ 17024 h 83042"/>
                <a:gd name="connsiteX4" fmla="*/ 18919 w 69660"/>
                <a:gd name="connsiteY4" fmla="*/ 36592 h 83042"/>
                <a:gd name="connsiteX5" fmla="*/ 18919 w 69660"/>
                <a:gd name="connsiteY5" fmla="*/ 83042 h 83042"/>
                <a:gd name="connsiteX6" fmla="*/ 0 w 69660"/>
                <a:gd name="connsiteY6" fmla="*/ 83042 h 83042"/>
                <a:gd name="connsiteX7" fmla="*/ 0 w 69660"/>
                <a:gd name="connsiteY7" fmla="*/ 2068 h 83042"/>
                <a:gd name="connsiteX8" fmla="*/ 18775 w 69660"/>
                <a:gd name="connsiteY8" fmla="*/ 2068 h 83042"/>
                <a:gd name="connsiteX9" fmla="*/ 18775 w 69660"/>
                <a:gd name="connsiteY9" fmla="*/ 11771 h 83042"/>
                <a:gd name="connsiteX10" fmla="*/ 19064 w 69660"/>
                <a:gd name="connsiteY10" fmla="*/ 11771 h 83042"/>
                <a:gd name="connsiteX11" fmla="*/ 42930 w 69660"/>
                <a:gd name="connsiteY11" fmla="*/ 0 h 83042"/>
                <a:gd name="connsiteX12" fmla="*/ 69660 w 69660"/>
                <a:gd name="connsiteY12" fmla="*/ 32773 h 83042"/>
                <a:gd name="connsiteX13" fmla="*/ 69660 w 69660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0" h="83042" extrusionOk="0">
                  <a:moveTo>
                    <a:pt x="69660" y="83042"/>
                  </a:moveTo>
                  <a:lnTo>
                    <a:pt x="50741" y="83042"/>
                  </a:lnTo>
                  <a:lnTo>
                    <a:pt x="50741" y="36751"/>
                  </a:lnTo>
                  <a:cubicBezTo>
                    <a:pt x="50741" y="24977"/>
                    <a:pt x="47241" y="17024"/>
                    <a:pt x="35785" y="17024"/>
                  </a:cubicBezTo>
                  <a:cubicBezTo>
                    <a:pt x="22593" y="17024"/>
                    <a:pt x="18919" y="27841"/>
                    <a:pt x="18919" y="36592"/>
                  </a:cubicBezTo>
                  <a:lnTo>
                    <a:pt x="18919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5" y="2068"/>
                  </a:lnTo>
                  <a:lnTo>
                    <a:pt x="18775" y="11771"/>
                  </a:lnTo>
                  <a:lnTo>
                    <a:pt x="19064" y="11771"/>
                  </a:lnTo>
                  <a:cubicBezTo>
                    <a:pt x="23837" y="4614"/>
                    <a:pt x="32429" y="0"/>
                    <a:pt x="42930" y="0"/>
                  </a:cubicBezTo>
                  <a:cubicBezTo>
                    <a:pt x="61386" y="0"/>
                    <a:pt x="69660" y="13521"/>
                    <a:pt x="69660" y="32773"/>
                  </a:cubicBezTo>
                  <a:lnTo>
                    <a:pt x="69660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6" name="Freihandform: Form 135"/>
            <p:cNvSpPr/>
            <p:nvPr/>
          </p:nvSpPr>
          <p:spPr bwMode="auto">
            <a:xfrm>
              <a:off x="3890769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 extrusionOk="0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7" name="Freihandform: Form 136"/>
            <p:cNvSpPr/>
            <p:nvPr/>
          </p:nvSpPr>
          <p:spPr bwMode="auto">
            <a:xfrm>
              <a:off x="3928290" y="365297"/>
              <a:ext cx="78598" cy="80973"/>
            </a:xfrm>
            <a:custGeom>
              <a:avLst/>
              <a:gdLst>
                <a:gd name="connsiteX0" fmla="*/ 78599 w 78598"/>
                <a:gd name="connsiteY0" fmla="*/ 0 h 80973"/>
                <a:gd name="connsiteX1" fmla="*/ 49150 w 78598"/>
                <a:gd name="connsiteY1" fmla="*/ 80974 h 80973"/>
                <a:gd name="connsiteX2" fmla="*/ 29420 w 78598"/>
                <a:gd name="connsiteY2" fmla="*/ 80974 h 80973"/>
                <a:gd name="connsiteX3" fmla="*/ 0 w 78598"/>
                <a:gd name="connsiteY3" fmla="*/ 0 h 80973"/>
                <a:gd name="connsiteX4" fmla="*/ 20857 w 78598"/>
                <a:gd name="connsiteY4" fmla="*/ 0 h 80973"/>
                <a:gd name="connsiteX5" fmla="*/ 39459 w 78598"/>
                <a:gd name="connsiteY5" fmla="*/ 58861 h 80973"/>
                <a:gd name="connsiteX6" fmla="*/ 39777 w 78598"/>
                <a:gd name="connsiteY6" fmla="*/ 58861 h 80973"/>
                <a:gd name="connsiteX7" fmla="*/ 58378 w 78598"/>
                <a:gd name="connsiteY7" fmla="*/ 0 h 80973"/>
                <a:gd name="connsiteX8" fmla="*/ 78599 w 78598"/>
                <a:gd name="connsiteY8" fmla="*/ 0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98" h="80973" extrusionOk="0">
                  <a:moveTo>
                    <a:pt x="78599" y="0"/>
                  </a:moveTo>
                  <a:lnTo>
                    <a:pt x="49150" y="80974"/>
                  </a:lnTo>
                  <a:lnTo>
                    <a:pt x="29420" y="80974"/>
                  </a:lnTo>
                  <a:lnTo>
                    <a:pt x="0" y="0"/>
                  </a:lnTo>
                  <a:lnTo>
                    <a:pt x="20857" y="0"/>
                  </a:lnTo>
                  <a:lnTo>
                    <a:pt x="39459" y="58861"/>
                  </a:lnTo>
                  <a:lnTo>
                    <a:pt x="39777" y="58861"/>
                  </a:lnTo>
                  <a:lnTo>
                    <a:pt x="58378" y="0"/>
                  </a:lnTo>
                  <a:lnTo>
                    <a:pt x="78599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8" name="Freihandform: Form 137"/>
            <p:cNvSpPr/>
            <p:nvPr/>
          </p:nvSpPr>
          <p:spPr bwMode="auto">
            <a:xfrm>
              <a:off x="4015683" y="363231"/>
              <a:ext cx="73999" cy="84948"/>
            </a:xfrm>
            <a:custGeom>
              <a:avLst/>
              <a:gdLst>
                <a:gd name="connsiteX0" fmla="*/ 40095 w 73999"/>
                <a:gd name="connsiteY0" fmla="*/ 84949 h 84948"/>
                <a:gd name="connsiteX1" fmla="*/ 0 w 73999"/>
                <a:gd name="connsiteY1" fmla="*/ 42317 h 84948"/>
                <a:gd name="connsiteX2" fmla="*/ 38041 w 73999"/>
                <a:gd name="connsiteY2" fmla="*/ 0 h 84948"/>
                <a:gd name="connsiteX3" fmla="*/ 73999 w 73999"/>
                <a:gd name="connsiteY3" fmla="*/ 41203 h 84948"/>
                <a:gd name="connsiteX4" fmla="*/ 73681 w 73999"/>
                <a:gd name="connsiteY4" fmla="*/ 48999 h 84948"/>
                <a:gd name="connsiteX5" fmla="*/ 19267 w 73999"/>
                <a:gd name="connsiteY5" fmla="*/ 48999 h 84948"/>
                <a:gd name="connsiteX6" fmla="*/ 40269 w 73999"/>
                <a:gd name="connsiteY6" fmla="*/ 68725 h 84948"/>
                <a:gd name="connsiteX7" fmla="*/ 60143 w 73999"/>
                <a:gd name="connsiteY7" fmla="*/ 59179 h 84948"/>
                <a:gd name="connsiteX8" fmla="*/ 71916 w 73999"/>
                <a:gd name="connsiteY8" fmla="*/ 71589 h 84948"/>
                <a:gd name="connsiteX9" fmla="*/ 40095 w 73999"/>
                <a:gd name="connsiteY9" fmla="*/ 84949 h 84948"/>
                <a:gd name="connsiteX10" fmla="*/ 18948 w 73999"/>
                <a:gd name="connsiteY10" fmla="*/ 35154 h 84948"/>
                <a:gd name="connsiteX11" fmla="*/ 55688 w 73999"/>
                <a:gd name="connsiteY11" fmla="*/ 35154 h 84948"/>
                <a:gd name="connsiteX12" fmla="*/ 37723 w 73999"/>
                <a:gd name="connsiteY12" fmla="*/ 15587 h 84948"/>
                <a:gd name="connsiteX13" fmla="*/ 18948 w 73999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48" extrusionOk="0">
                  <a:moveTo>
                    <a:pt x="40095" y="84949"/>
                  </a:moveTo>
                  <a:cubicBezTo>
                    <a:pt x="16084" y="84949"/>
                    <a:pt x="0" y="67927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3"/>
                    <a:pt x="52332" y="84949"/>
                    <a:pt x="40095" y="84949"/>
                  </a:cubicBezTo>
                  <a:close/>
                  <a:moveTo>
                    <a:pt x="18948" y="35154"/>
                  </a:moveTo>
                  <a:lnTo>
                    <a:pt x="55688" y="35154"/>
                  </a:lnTo>
                  <a:cubicBezTo>
                    <a:pt x="54906" y="22744"/>
                    <a:pt x="48368" y="15587"/>
                    <a:pt x="37723" y="15587"/>
                  </a:cubicBezTo>
                  <a:cubicBezTo>
                    <a:pt x="27222" y="15587"/>
                    <a:pt x="20539" y="22587"/>
                    <a:pt x="1894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9" name="Freihandform: Form 138"/>
            <p:cNvSpPr/>
            <p:nvPr/>
          </p:nvSpPr>
          <p:spPr bwMode="auto">
            <a:xfrm>
              <a:off x="4110337" y="363231"/>
              <a:ext cx="49005" cy="83038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68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 extrusionOk="0">
                  <a:moveTo>
                    <a:pt x="49005" y="1747"/>
                  </a:moveTo>
                  <a:lnTo>
                    <a:pt x="45968" y="21155"/>
                  </a:lnTo>
                  <a:cubicBezTo>
                    <a:pt x="43104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0" name="Freihandform: Form 139"/>
            <p:cNvSpPr/>
            <p:nvPr/>
          </p:nvSpPr>
          <p:spPr bwMode="auto">
            <a:xfrm>
              <a:off x="4168165" y="363231"/>
              <a:ext cx="62370" cy="84951"/>
            </a:xfrm>
            <a:custGeom>
              <a:avLst/>
              <a:gdLst>
                <a:gd name="connsiteX0" fmla="*/ 9084 w 62370"/>
                <a:gd name="connsiteY0" fmla="*/ 60134 h 84951"/>
                <a:gd name="connsiteX1" fmla="*/ 31995 w 62370"/>
                <a:gd name="connsiteY1" fmla="*/ 69203 h 84951"/>
                <a:gd name="connsiteX2" fmla="*/ 43914 w 62370"/>
                <a:gd name="connsiteY2" fmla="*/ 61088 h 84951"/>
                <a:gd name="connsiteX3" fmla="*/ 3356 w 62370"/>
                <a:gd name="connsiteY3" fmla="*/ 25136 h 84951"/>
                <a:gd name="connsiteX4" fmla="*/ 33905 w 62370"/>
                <a:gd name="connsiteY4" fmla="*/ 0 h 84951"/>
                <a:gd name="connsiteX5" fmla="*/ 61907 w 62370"/>
                <a:gd name="connsiteY5" fmla="*/ 8433 h 84951"/>
                <a:gd name="connsiteX6" fmla="*/ 52997 w 62370"/>
                <a:gd name="connsiteY6" fmla="*/ 23227 h 84951"/>
                <a:gd name="connsiteX7" fmla="*/ 33586 w 62370"/>
                <a:gd name="connsiteY7" fmla="*/ 16067 h 84951"/>
                <a:gd name="connsiteX8" fmla="*/ 21957 w 62370"/>
                <a:gd name="connsiteY8" fmla="*/ 23545 h 84951"/>
                <a:gd name="connsiteX9" fmla="*/ 62370 w 62370"/>
                <a:gd name="connsiteY9" fmla="*/ 59338 h 84951"/>
                <a:gd name="connsiteX10" fmla="*/ 31185 w 62370"/>
                <a:gd name="connsiteY10" fmla="*/ 84951 h 84951"/>
                <a:gd name="connsiteX11" fmla="*/ 0 w 62370"/>
                <a:gd name="connsiteY11" fmla="*/ 75090 h 84951"/>
                <a:gd name="connsiteX12" fmla="*/ 9084 w 62370"/>
                <a:gd name="connsiteY12" fmla="*/ 6013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370" h="84951" extrusionOk="0">
                  <a:moveTo>
                    <a:pt x="9084" y="60134"/>
                  </a:moveTo>
                  <a:cubicBezTo>
                    <a:pt x="17039" y="66177"/>
                    <a:pt x="24821" y="69203"/>
                    <a:pt x="31995" y="69203"/>
                  </a:cubicBezTo>
                  <a:cubicBezTo>
                    <a:pt x="38996" y="69203"/>
                    <a:pt x="43914" y="66018"/>
                    <a:pt x="43914" y="61088"/>
                  </a:cubicBezTo>
                  <a:cubicBezTo>
                    <a:pt x="43914" y="47246"/>
                    <a:pt x="3356" y="52178"/>
                    <a:pt x="3356" y="25136"/>
                  </a:cubicBezTo>
                  <a:cubicBezTo>
                    <a:pt x="3356" y="10183"/>
                    <a:pt x="15766" y="0"/>
                    <a:pt x="33905" y="0"/>
                  </a:cubicBezTo>
                  <a:cubicBezTo>
                    <a:pt x="43596" y="0"/>
                    <a:pt x="53316" y="2864"/>
                    <a:pt x="61907" y="8433"/>
                  </a:cubicBezTo>
                  <a:lnTo>
                    <a:pt x="52997" y="23227"/>
                  </a:lnTo>
                  <a:cubicBezTo>
                    <a:pt x="45997" y="18454"/>
                    <a:pt x="39777" y="16067"/>
                    <a:pt x="33586" y="16067"/>
                  </a:cubicBezTo>
                  <a:cubicBezTo>
                    <a:pt x="26586" y="16067"/>
                    <a:pt x="21957" y="19090"/>
                    <a:pt x="21957" y="23545"/>
                  </a:cubicBezTo>
                  <a:cubicBezTo>
                    <a:pt x="21957" y="36748"/>
                    <a:pt x="62370" y="32134"/>
                    <a:pt x="62370" y="59338"/>
                  </a:cubicBezTo>
                  <a:cubicBezTo>
                    <a:pt x="62370" y="74610"/>
                    <a:pt x="49815" y="84951"/>
                    <a:pt x="31185" y="84951"/>
                  </a:cubicBezTo>
                  <a:cubicBezTo>
                    <a:pt x="20366" y="84951"/>
                    <a:pt x="9402" y="81610"/>
                    <a:pt x="0" y="75090"/>
                  </a:cubicBezTo>
                  <a:lnTo>
                    <a:pt x="9084" y="6013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1" name="Freihandform: Form 140"/>
            <p:cNvSpPr/>
            <p:nvPr/>
          </p:nvSpPr>
          <p:spPr bwMode="auto">
            <a:xfrm>
              <a:off x="4248240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 extrusionOk="0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2" name="Freihandform: Form 141"/>
            <p:cNvSpPr/>
            <p:nvPr/>
          </p:nvSpPr>
          <p:spPr bwMode="auto">
            <a:xfrm>
              <a:off x="4285760" y="339047"/>
              <a:ext cx="50451" cy="109132"/>
            </a:xfrm>
            <a:custGeom>
              <a:avLst/>
              <a:gdLst>
                <a:gd name="connsiteX0" fmla="*/ 50452 w 50451"/>
                <a:gd name="connsiteY0" fmla="*/ 89887 h 109132"/>
                <a:gd name="connsiteX1" fmla="*/ 50452 w 50451"/>
                <a:gd name="connsiteY1" fmla="*/ 106113 h 109132"/>
                <a:gd name="connsiteX2" fmla="*/ 34541 w 50451"/>
                <a:gd name="connsiteY2" fmla="*/ 109133 h 109132"/>
                <a:gd name="connsiteX3" fmla="*/ 12410 w 50451"/>
                <a:gd name="connsiteY3" fmla="*/ 86383 h 109132"/>
                <a:gd name="connsiteX4" fmla="*/ 12410 w 50451"/>
                <a:gd name="connsiteY4" fmla="*/ 41998 h 109132"/>
                <a:gd name="connsiteX5" fmla="*/ 0 w 50451"/>
                <a:gd name="connsiteY5" fmla="*/ 41998 h 109132"/>
                <a:gd name="connsiteX6" fmla="*/ 0 w 50451"/>
                <a:gd name="connsiteY6" fmla="*/ 26250 h 109132"/>
                <a:gd name="connsiteX7" fmla="*/ 12266 w 50451"/>
                <a:gd name="connsiteY7" fmla="*/ 26250 h 109132"/>
                <a:gd name="connsiteX8" fmla="*/ 12266 w 50451"/>
                <a:gd name="connsiteY8" fmla="*/ 4137 h 109132"/>
                <a:gd name="connsiteX9" fmla="*/ 31185 w 50451"/>
                <a:gd name="connsiteY9" fmla="*/ 0 h 109132"/>
                <a:gd name="connsiteX10" fmla="*/ 31185 w 50451"/>
                <a:gd name="connsiteY10" fmla="*/ 26250 h 109132"/>
                <a:gd name="connsiteX11" fmla="*/ 50452 w 50451"/>
                <a:gd name="connsiteY11" fmla="*/ 26250 h 109132"/>
                <a:gd name="connsiteX12" fmla="*/ 50452 w 50451"/>
                <a:gd name="connsiteY12" fmla="*/ 41998 h 109132"/>
                <a:gd name="connsiteX13" fmla="*/ 31185 w 50451"/>
                <a:gd name="connsiteY13" fmla="*/ 41998 h 109132"/>
                <a:gd name="connsiteX14" fmla="*/ 31185 w 50451"/>
                <a:gd name="connsiteY14" fmla="*/ 81928 h 109132"/>
                <a:gd name="connsiteX15" fmla="*/ 39951 w 50451"/>
                <a:gd name="connsiteY15" fmla="*/ 92589 h 109132"/>
                <a:gd name="connsiteX16" fmla="*/ 50452 w 50451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51" h="109132" extrusionOk="0">
                  <a:moveTo>
                    <a:pt x="50452" y="89887"/>
                  </a:moveTo>
                  <a:lnTo>
                    <a:pt x="50452" y="106113"/>
                  </a:lnTo>
                  <a:cubicBezTo>
                    <a:pt x="46315" y="108022"/>
                    <a:pt x="40095" y="109133"/>
                    <a:pt x="34541" y="109133"/>
                  </a:cubicBezTo>
                  <a:cubicBezTo>
                    <a:pt x="20221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66" y="26250"/>
                  </a:lnTo>
                  <a:lnTo>
                    <a:pt x="12266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52" y="26250"/>
                  </a:lnTo>
                  <a:lnTo>
                    <a:pt x="50452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51" y="92589"/>
                  </a:cubicBezTo>
                  <a:cubicBezTo>
                    <a:pt x="43451" y="92589"/>
                    <a:pt x="47269" y="91475"/>
                    <a:pt x="50452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3" name="Freihandform: Form 142"/>
            <p:cNvSpPr/>
            <p:nvPr/>
          </p:nvSpPr>
          <p:spPr bwMode="auto">
            <a:xfrm>
              <a:off x="4350994" y="330617"/>
              <a:ext cx="68734" cy="117562"/>
            </a:xfrm>
            <a:custGeom>
              <a:avLst/>
              <a:gdLst>
                <a:gd name="connsiteX0" fmla="*/ 34830 w 68734"/>
                <a:gd name="connsiteY0" fmla="*/ 65384 h 117562"/>
                <a:gd name="connsiteX1" fmla="*/ 50104 w 68734"/>
                <a:gd name="connsiteY1" fmla="*/ 67132 h 117562"/>
                <a:gd name="connsiteX2" fmla="*/ 50104 w 68734"/>
                <a:gd name="connsiteY2" fmla="*/ 64268 h 117562"/>
                <a:gd name="connsiteX3" fmla="*/ 32284 w 68734"/>
                <a:gd name="connsiteY3" fmla="*/ 48519 h 117562"/>
                <a:gd name="connsiteX4" fmla="*/ 11774 w 68734"/>
                <a:gd name="connsiteY4" fmla="*/ 53133 h 117562"/>
                <a:gd name="connsiteX5" fmla="*/ 7637 w 68734"/>
                <a:gd name="connsiteY5" fmla="*/ 37225 h 117562"/>
                <a:gd name="connsiteX6" fmla="*/ 34193 w 68734"/>
                <a:gd name="connsiteY6" fmla="*/ 32611 h 117562"/>
                <a:gd name="connsiteX7" fmla="*/ 68734 w 68734"/>
                <a:gd name="connsiteY7" fmla="*/ 63949 h 117562"/>
                <a:gd name="connsiteX8" fmla="*/ 68734 w 68734"/>
                <a:gd name="connsiteY8" fmla="*/ 115653 h 117562"/>
                <a:gd name="connsiteX9" fmla="*/ 50740 w 68734"/>
                <a:gd name="connsiteY9" fmla="*/ 115653 h 117562"/>
                <a:gd name="connsiteX10" fmla="*/ 50740 w 68734"/>
                <a:gd name="connsiteY10" fmla="*/ 107064 h 117562"/>
                <a:gd name="connsiteX11" fmla="*/ 50422 w 68734"/>
                <a:gd name="connsiteY11" fmla="*/ 107064 h 117562"/>
                <a:gd name="connsiteX12" fmla="*/ 26730 w 68734"/>
                <a:gd name="connsiteY12" fmla="*/ 117563 h 117562"/>
                <a:gd name="connsiteX13" fmla="*/ 0 w 68734"/>
                <a:gd name="connsiteY13" fmla="*/ 91790 h 117562"/>
                <a:gd name="connsiteX14" fmla="*/ 34830 w 68734"/>
                <a:gd name="connsiteY14" fmla="*/ 65384 h 117562"/>
                <a:gd name="connsiteX15" fmla="*/ 19411 w 68734"/>
                <a:gd name="connsiteY15" fmla="*/ 22113 h 117562"/>
                <a:gd name="connsiteX16" fmla="*/ 8100 w 68734"/>
                <a:gd name="connsiteY16" fmla="*/ 11135 h 117562"/>
                <a:gd name="connsiteX17" fmla="*/ 19411 w 68734"/>
                <a:gd name="connsiteY17" fmla="*/ 0 h 117562"/>
                <a:gd name="connsiteX18" fmla="*/ 30693 w 68734"/>
                <a:gd name="connsiteY18" fmla="*/ 11135 h 117562"/>
                <a:gd name="connsiteX19" fmla="*/ 19411 w 68734"/>
                <a:gd name="connsiteY19" fmla="*/ 22113 h 117562"/>
                <a:gd name="connsiteX20" fmla="*/ 31648 w 68734"/>
                <a:gd name="connsiteY20" fmla="*/ 103405 h 117562"/>
                <a:gd name="connsiteX21" fmla="*/ 50104 w 68734"/>
                <a:gd name="connsiteY21" fmla="*/ 93702 h 117562"/>
                <a:gd name="connsiteX22" fmla="*/ 50104 w 68734"/>
                <a:gd name="connsiteY22" fmla="*/ 79545 h 117562"/>
                <a:gd name="connsiteX23" fmla="*/ 36913 w 68734"/>
                <a:gd name="connsiteY23" fmla="*/ 77954 h 117562"/>
                <a:gd name="connsiteX24" fmla="*/ 18138 w 68734"/>
                <a:gd name="connsiteY24" fmla="*/ 91316 h 117562"/>
                <a:gd name="connsiteX25" fmla="*/ 31648 w 68734"/>
                <a:gd name="connsiteY25" fmla="*/ 103405 h 117562"/>
                <a:gd name="connsiteX26" fmla="*/ 52505 w 68734"/>
                <a:gd name="connsiteY26" fmla="*/ 22113 h 117562"/>
                <a:gd name="connsiteX27" fmla="*/ 41194 w 68734"/>
                <a:gd name="connsiteY27" fmla="*/ 11135 h 117562"/>
                <a:gd name="connsiteX28" fmla="*/ 52505 w 68734"/>
                <a:gd name="connsiteY28" fmla="*/ 0 h 117562"/>
                <a:gd name="connsiteX29" fmla="*/ 63787 w 68734"/>
                <a:gd name="connsiteY29" fmla="*/ 11135 h 117562"/>
                <a:gd name="connsiteX30" fmla="*/ 52505 w 68734"/>
                <a:gd name="connsiteY3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8734" h="117562" extrusionOk="0">
                  <a:moveTo>
                    <a:pt x="34830" y="65384"/>
                  </a:moveTo>
                  <a:cubicBezTo>
                    <a:pt x="40095" y="65384"/>
                    <a:pt x="44868" y="65702"/>
                    <a:pt x="50104" y="67132"/>
                  </a:cubicBezTo>
                  <a:lnTo>
                    <a:pt x="50104" y="64268"/>
                  </a:lnTo>
                  <a:cubicBezTo>
                    <a:pt x="50104" y="53926"/>
                    <a:pt x="44058" y="48519"/>
                    <a:pt x="32284" y="48519"/>
                  </a:cubicBezTo>
                  <a:cubicBezTo>
                    <a:pt x="25775" y="48519"/>
                    <a:pt x="18456" y="50110"/>
                    <a:pt x="11774" y="53133"/>
                  </a:cubicBezTo>
                  <a:lnTo>
                    <a:pt x="7637" y="37225"/>
                  </a:lnTo>
                  <a:cubicBezTo>
                    <a:pt x="15101" y="34361"/>
                    <a:pt x="24965" y="32611"/>
                    <a:pt x="34193" y="32611"/>
                  </a:cubicBezTo>
                  <a:cubicBezTo>
                    <a:pt x="56931" y="32611"/>
                    <a:pt x="68734" y="43271"/>
                    <a:pt x="68734" y="63949"/>
                  </a:cubicBezTo>
                  <a:lnTo>
                    <a:pt x="68734" y="115653"/>
                  </a:lnTo>
                  <a:lnTo>
                    <a:pt x="50740" y="115653"/>
                  </a:lnTo>
                  <a:lnTo>
                    <a:pt x="50740" y="107064"/>
                  </a:lnTo>
                  <a:lnTo>
                    <a:pt x="50422" y="107064"/>
                  </a:lnTo>
                  <a:cubicBezTo>
                    <a:pt x="43422" y="114221"/>
                    <a:pt x="36103" y="117563"/>
                    <a:pt x="26730" y="117563"/>
                  </a:cubicBezTo>
                  <a:cubicBezTo>
                    <a:pt x="10501" y="117563"/>
                    <a:pt x="0" y="107542"/>
                    <a:pt x="0" y="91790"/>
                  </a:cubicBezTo>
                  <a:cubicBezTo>
                    <a:pt x="0" y="74610"/>
                    <a:pt x="12237" y="65384"/>
                    <a:pt x="34830" y="65384"/>
                  </a:cubicBezTo>
                  <a:close/>
                  <a:moveTo>
                    <a:pt x="19411" y="22113"/>
                  </a:moveTo>
                  <a:cubicBezTo>
                    <a:pt x="13365" y="22113"/>
                    <a:pt x="8100" y="17022"/>
                    <a:pt x="8100" y="11135"/>
                  </a:cubicBezTo>
                  <a:cubicBezTo>
                    <a:pt x="8100" y="5248"/>
                    <a:pt x="13365" y="0"/>
                    <a:pt x="19411" y="0"/>
                  </a:cubicBezTo>
                  <a:cubicBezTo>
                    <a:pt x="25457" y="0"/>
                    <a:pt x="30693" y="5248"/>
                    <a:pt x="30693" y="11135"/>
                  </a:cubicBezTo>
                  <a:cubicBezTo>
                    <a:pt x="30693" y="17022"/>
                    <a:pt x="25457" y="22113"/>
                    <a:pt x="19411" y="22113"/>
                  </a:cubicBezTo>
                  <a:close/>
                  <a:moveTo>
                    <a:pt x="31648" y="103405"/>
                  </a:moveTo>
                  <a:cubicBezTo>
                    <a:pt x="38475" y="103405"/>
                    <a:pt x="44868" y="100064"/>
                    <a:pt x="50104" y="93702"/>
                  </a:cubicBezTo>
                  <a:lnTo>
                    <a:pt x="50104" y="79545"/>
                  </a:lnTo>
                  <a:cubicBezTo>
                    <a:pt x="45649" y="78431"/>
                    <a:pt x="41021" y="77954"/>
                    <a:pt x="36913" y="77954"/>
                  </a:cubicBezTo>
                  <a:cubicBezTo>
                    <a:pt x="24965" y="77954"/>
                    <a:pt x="18138" y="82727"/>
                    <a:pt x="18138" y="91316"/>
                  </a:cubicBezTo>
                  <a:cubicBezTo>
                    <a:pt x="18138" y="98791"/>
                    <a:pt x="23374" y="103405"/>
                    <a:pt x="31648" y="103405"/>
                  </a:cubicBezTo>
                  <a:close/>
                  <a:moveTo>
                    <a:pt x="52505" y="22113"/>
                  </a:moveTo>
                  <a:cubicBezTo>
                    <a:pt x="46430" y="22113"/>
                    <a:pt x="41194" y="17022"/>
                    <a:pt x="41194" y="11135"/>
                  </a:cubicBezTo>
                  <a:cubicBezTo>
                    <a:pt x="41194" y="5248"/>
                    <a:pt x="46430" y="0"/>
                    <a:pt x="52505" y="0"/>
                  </a:cubicBezTo>
                  <a:cubicBezTo>
                    <a:pt x="58551" y="0"/>
                    <a:pt x="63787" y="5248"/>
                    <a:pt x="63787" y="11135"/>
                  </a:cubicBezTo>
                  <a:cubicBezTo>
                    <a:pt x="63787" y="17022"/>
                    <a:pt x="58551" y="22113"/>
                    <a:pt x="52505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4" name="Freihandform: Form 143"/>
            <p:cNvSpPr/>
            <p:nvPr/>
          </p:nvSpPr>
          <p:spPr bwMode="auto">
            <a:xfrm>
              <a:off x="4434424" y="339047"/>
              <a:ext cx="50422" cy="109132"/>
            </a:xfrm>
            <a:custGeom>
              <a:avLst/>
              <a:gdLst>
                <a:gd name="connsiteX0" fmla="*/ 50423 w 50422"/>
                <a:gd name="connsiteY0" fmla="*/ 89887 h 109132"/>
                <a:gd name="connsiteX1" fmla="*/ 50423 w 50422"/>
                <a:gd name="connsiteY1" fmla="*/ 106113 h 109132"/>
                <a:gd name="connsiteX2" fmla="*/ 34512 w 50422"/>
                <a:gd name="connsiteY2" fmla="*/ 109133 h 109132"/>
                <a:gd name="connsiteX3" fmla="*/ 12410 w 50422"/>
                <a:gd name="connsiteY3" fmla="*/ 86383 h 109132"/>
                <a:gd name="connsiteX4" fmla="*/ 12410 w 50422"/>
                <a:gd name="connsiteY4" fmla="*/ 41998 h 109132"/>
                <a:gd name="connsiteX5" fmla="*/ 0 w 50422"/>
                <a:gd name="connsiteY5" fmla="*/ 41998 h 109132"/>
                <a:gd name="connsiteX6" fmla="*/ 0 w 50422"/>
                <a:gd name="connsiteY6" fmla="*/ 26250 h 109132"/>
                <a:gd name="connsiteX7" fmla="*/ 12237 w 50422"/>
                <a:gd name="connsiteY7" fmla="*/ 26250 h 109132"/>
                <a:gd name="connsiteX8" fmla="*/ 12237 w 50422"/>
                <a:gd name="connsiteY8" fmla="*/ 4137 h 109132"/>
                <a:gd name="connsiteX9" fmla="*/ 31185 w 50422"/>
                <a:gd name="connsiteY9" fmla="*/ 0 h 109132"/>
                <a:gd name="connsiteX10" fmla="*/ 31185 w 50422"/>
                <a:gd name="connsiteY10" fmla="*/ 26250 h 109132"/>
                <a:gd name="connsiteX11" fmla="*/ 50423 w 50422"/>
                <a:gd name="connsiteY11" fmla="*/ 26250 h 109132"/>
                <a:gd name="connsiteX12" fmla="*/ 50423 w 50422"/>
                <a:gd name="connsiteY12" fmla="*/ 41998 h 109132"/>
                <a:gd name="connsiteX13" fmla="*/ 31185 w 50422"/>
                <a:gd name="connsiteY13" fmla="*/ 41998 h 109132"/>
                <a:gd name="connsiteX14" fmla="*/ 31185 w 50422"/>
                <a:gd name="connsiteY14" fmla="*/ 81928 h 109132"/>
                <a:gd name="connsiteX15" fmla="*/ 39922 w 50422"/>
                <a:gd name="connsiteY15" fmla="*/ 92589 h 109132"/>
                <a:gd name="connsiteX16" fmla="*/ 50423 w 50422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22" h="109132" extrusionOk="0">
                  <a:moveTo>
                    <a:pt x="50423" y="89887"/>
                  </a:moveTo>
                  <a:lnTo>
                    <a:pt x="50423" y="106113"/>
                  </a:lnTo>
                  <a:cubicBezTo>
                    <a:pt x="46286" y="108022"/>
                    <a:pt x="40095" y="109133"/>
                    <a:pt x="34512" y="109133"/>
                  </a:cubicBezTo>
                  <a:cubicBezTo>
                    <a:pt x="20192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37" y="26250"/>
                  </a:lnTo>
                  <a:lnTo>
                    <a:pt x="12237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23" y="26250"/>
                  </a:lnTo>
                  <a:lnTo>
                    <a:pt x="50423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22" y="92589"/>
                  </a:cubicBezTo>
                  <a:cubicBezTo>
                    <a:pt x="43422" y="92589"/>
                    <a:pt x="47240" y="91475"/>
                    <a:pt x="50423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5" name="Freihandform: Form 144"/>
            <p:cNvSpPr/>
            <p:nvPr/>
          </p:nvSpPr>
          <p:spPr bwMode="auto">
            <a:xfrm>
              <a:off x="2151789" y="509291"/>
              <a:ext cx="73179" cy="111996"/>
            </a:xfrm>
            <a:custGeom>
              <a:avLst/>
              <a:gdLst>
                <a:gd name="connsiteX0" fmla="*/ 73178 w 73180"/>
                <a:gd name="connsiteY0" fmla="*/ 111997 h 111996"/>
                <a:gd name="connsiteX1" fmla="*/ 0 w 73180"/>
                <a:gd name="connsiteY1" fmla="*/ 111997 h 111996"/>
                <a:gd name="connsiteX2" fmla="*/ 0 w 73180"/>
                <a:gd name="connsiteY2" fmla="*/ 0 h 111996"/>
                <a:gd name="connsiteX3" fmla="*/ 71112 w 73180"/>
                <a:gd name="connsiteY3" fmla="*/ 0 h 111996"/>
                <a:gd name="connsiteX4" fmla="*/ 71112 w 73180"/>
                <a:gd name="connsiteY4" fmla="*/ 18135 h 111996"/>
                <a:gd name="connsiteX5" fmla="*/ 19726 w 73180"/>
                <a:gd name="connsiteY5" fmla="*/ 18135 h 111996"/>
                <a:gd name="connsiteX6" fmla="*/ 19726 w 73180"/>
                <a:gd name="connsiteY6" fmla="*/ 44862 h 111996"/>
                <a:gd name="connsiteX7" fmla="*/ 58861 w 73180"/>
                <a:gd name="connsiteY7" fmla="*/ 44862 h 111996"/>
                <a:gd name="connsiteX8" fmla="*/ 58861 w 73180"/>
                <a:gd name="connsiteY8" fmla="*/ 62839 h 111996"/>
                <a:gd name="connsiteX9" fmla="*/ 19726 w 73180"/>
                <a:gd name="connsiteY9" fmla="*/ 62839 h 111996"/>
                <a:gd name="connsiteX10" fmla="*/ 19726 w 73180"/>
                <a:gd name="connsiteY10" fmla="*/ 93861 h 111996"/>
                <a:gd name="connsiteX11" fmla="*/ 73181 w 73180"/>
                <a:gd name="connsiteY11" fmla="*/ 93861 h 111996"/>
                <a:gd name="connsiteX12" fmla="*/ 73181 w 73180"/>
                <a:gd name="connsiteY12" fmla="*/ 11199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180" h="111996" extrusionOk="0">
                  <a:moveTo>
                    <a:pt x="73178" y="111997"/>
                  </a:moveTo>
                  <a:lnTo>
                    <a:pt x="0" y="111997"/>
                  </a:lnTo>
                  <a:lnTo>
                    <a:pt x="0" y="0"/>
                  </a:lnTo>
                  <a:lnTo>
                    <a:pt x="71112" y="0"/>
                  </a:lnTo>
                  <a:lnTo>
                    <a:pt x="71112" y="18135"/>
                  </a:lnTo>
                  <a:lnTo>
                    <a:pt x="19726" y="18135"/>
                  </a:lnTo>
                  <a:lnTo>
                    <a:pt x="19726" y="44862"/>
                  </a:lnTo>
                  <a:lnTo>
                    <a:pt x="58861" y="44862"/>
                  </a:lnTo>
                  <a:lnTo>
                    <a:pt x="58861" y="62839"/>
                  </a:lnTo>
                  <a:lnTo>
                    <a:pt x="19726" y="62839"/>
                  </a:lnTo>
                  <a:lnTo>
                    <a:pt x="19726" y="93861"/>
                  </a:lnTo>
                  <a:lnTo>
                    <a:pt x="73181" y="93861"/>
                  </a:lnTo>
                  <a:lnTo>
                    <a:pt x="73181" y="11199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6" name="Freihandform: Form 145"/>
            <p:cNvSpPr/>
            <p:nvPr/>
          </p:nvSpPr>
          <p:spPr bwMode="auto">
            <a:xfrm>
              <a:off x="2244499" y="538249"/>
              <a:ext cx="48996" cy="83038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 extrusionOk="0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4" y="-3"/>
                    <a:pt x="46135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7" name="Freihandform: Form 146"/>
            <p:cNvSpPr/>
            <p:nvPr/>
          </p:nvSpPr>
          <p:spPr bwMode="auto">
            <a:xfrm>
              <a:off x="2309493" y="503089"/>
              <a:ext cx="18930" cy="118199"/>
            </a:xfrm>
            <a:custGeom>
              <a:avLst/>
              <a:gdLst>
                <a:gd name="connsiteX0" fmla="*/ 18931 w 18930"/>
                <a:gd name="connsiteY0" fmla="*/ 118199 h 118199"/>
                <a:gd name="connsiteX1" fmla="*/ 0 w 18930"/>
                <a:gd name="connsiteY1" fmla="*/ 118199 h 118199"/>
                <a:gd name="connsiteX2" fmla="*/ 0 w 18930"/>
                <a:gd name="connsiteY2" fmla="*/ 4293 h 118199"/>
                <a:gd name="connsiteX3" fmla="*/ 18931 w 18930"/>
                <a:gd name="connsiteY3" fmla="*/ 0 h 118199"/>
                <a:gd name="connsiteX4" fmla="*/ 18931 w 18930"/>
                <a:gd name="connsiteY4" fmla="*/ 118199 h 1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9" extrusionOk="0">
                  <a:moveTo>
                    <a:pt x="18931" y="118199"/>
                  </a:moveTo>
                  <a:lnTo>
                    <a:pt x="0" y="118199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8" name="Freihandform: Form 147"/>
            <p:cNvSpPr/>
            <p:nvPr/>
          </p:nvSpPr>
          <p:spPr bwMode="auto">
            <a:xfrm>
              <a:off x="2348159" y="538246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6 w 68722"/>
                <a:gd name="connsiteY9" fmla="*/ 83042 h 84951"/>
                <a:gd name="connsiteX10" fmla="*/ 50746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 extrusionOk="0">
                  <a:moveTo>
                    <a:pt x="34836" y="32773"/>
                  </a:moveTo>
                  <a:cubicBezTo>
                    <a:pt x="40086" y="32773"/>
                    <a:pt x="44859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4" y="15908"/>
                    <a:pt x="32290" y="15908"/>
                  </a:cubicBezTo>
                  <a:cubicBezTo>
                    <a:pt x="25769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6" y="83042"/>
                  </a:lnTo>
                  <a:lnTo>
                    <a:pt x="50746" y="74453"/>
                  </a:lnTo>
                  <a:lnTo>
                    <a:pt x="50428" y="74453"/>
                  </a:lnTo>
                  <a:cubicBezTo>
                    <a:pt x="43427" y="81610"/>
                    <a:pt x="36109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5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41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2" y="66180"/>
                    <a:pt x="23380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9" name="Freihandform: Form 148"/>
            <p:cNvSpPr/>
            <p:nvPr/>
          </p:nvSpPr>
          <p:spPr bwMode="auto">
            <a:xfrm>
              <a:off x="2440884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 extrusionOk="0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0" name="Freihandform: Form 149"/>
            <p:cNvSpPr/>
            <p:nvPr/>
          </p:nvSpPr>
          <p:spPr bwMode="auto">
            <a:xfrm>
              <a:off x="2530661" y="538246"/>
              <a:ext cx="75726" cy="115656"/>
            </a:xfrm>
            <a:custGeom>
              <a:avLst/>
              <a:gdLst>
                <a:gd name="connsiteX0" fmla="*/ 21320 w 75726"/>
                <a:gd name="connsiteY0" fmla="*/ 100700 h 115656"/>
                <a:gd name="connsiteX1" fmla="*/ 25457 w 75726"/>
                <a:gd name="connsiteY1" fmla="*/ 100541 h 115656"/>
                <a:gd name="connsiteX2" fmla="*/ 56795 w 75726"/>
                <a:gd name="connsiteY2" fmla="*/ 77473 h 115656"/>
                <a:gd name="connsiteX3" fmla="*/ 56795 w 75726"/>
                <a:gd name="connsiteY3" fmla="*/ 72223 h 115656"/>
                <a:gd name="connsiteX4" fmla="*/ 56636 w 75726"/>
                <a:gd name="connsiteY4" fmla="*/ 72223 h 115656"/>
                <a:gd name="connsiteX5" fmla="*/ 32137 w 75726"/>
                <a:gd name="connsiteY5" fmla="*/ 83520 h 115656"/>
                <a:gd name="connsiteX6" fmla="*/ 0 w 75726"/>
                <a:gd name="connsiteY6" fmla="*/ 42476 h 115656"/>
                <a:gd name="connsiteX7" fmla="*/ 32932 w 75726"/>
                <a:gd name="connsiteY7" fmla="*/ 0 h 115656"/>
                <a:gd name="connsiteX8" fmla="*/ 56795 w 75726"/>
                <a:gd name="connsiteY8" fmla="*/ 11297 h 115656"/>
                <a:gd name="connsiteX9" fmla="*/ 57114 w 75726"/>
                <a:gd name="connsiteY9" fmla="*/ 11297 h 115656"/>
                <a:gd name="connsiteX10" fmla="*/ 57114 w 75726"/>
                <a:gd name="connsiteY10" fmla="*/ 2068 h 115656"/>
                <a:gd name="connsiteX11" fmla="*/ 75726 w 75726"/>
                <a:gd name="connsiteY11" fmla="*/ 2068 h 115656"/>
                <a:gd name="connsiteX12" fmla="*/ 75726 w 75726"/>
                <a:gd name="connsiteY12" fmla="*/ 74769 h 115656"/>
                <a:gd name="connsiteX13" fmla="*/ 27204 w 75726"/>
                <a:gd name="connsiteY13" fmla="*/ 115494 h 115656"/>
                <a:gd name="connsiteX14" fmla="*/ 23227 w 75726"/>
                <a:gd name="connsiteY14" fmla="*/ 115656 h 115656"/>
                <a:gd name="connsiteX15" fmla="*/ 21320 w 75726"/>
                <a:gd name="connsiteY15" fmla="*/ 100700 h 115656"/>
                <a:gd name="connsiteX16" fmla="*/ 18778 w 75726"/>
                <a:gd name="connsiteY16" fmla="*/ 41998 h 115656"/>
                <a:gd name="connsiteX17" fmla="*/ 37708 w 75726"/>
                <a:gd name="connsiteY17" fmla="*/ 67293 h 115656"/>
                <a:gd name="connsiteX18" fmla="*/ 56798 w 75726"/>
                <a:gd name="connsiteY18" fmla="*/ 56633 h 115656"/>
                <a:gd name="connsiteX19" fmla="*/ 56798 w 75726"/>
                <a:gd name="connsiteY19" fmla="*/ 27682 h 115656"/>
                <a:gd name="connsiteX20" fmla="*/ 37549 w 75726"/>
                <a:gd name="connsiteY20" fmla="*/ 17022 h 115656"/>
                <a:gd name="connsiteX21" fmla="*/ 18778 w 7572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26" h="115656" extrusionOk="0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39" y="99586"/>
                    <a:pt x="56795" y="92745"/>
                    <a:pt x="56795" y="77473"/>
                  </a:cubicBezTo>
                  <a:lnTo>
                    <a:pt x="56795" y="72223"/>
                  </a:lnTo>
                  <a:lnTo>
                    <a:pt x="56636" y="72223"/>
                  </a:lnTo>
                  <a:cubicBezTo>
                    <a:pt x="50909" y="79542"/>
                    <a:pt x="41842" y="83520"/>
                    <a:pt x="32137" y="83520"/>
                  </a:cubicBezTo>
                  <a:cubicBezTo>
                    <a:pt x="12570" y="83520"/>
                    <a:pt x="0" y="67450"/>
                    <a:pt x="0" y="42476"/>
                  </a:cubicBezTo>
                  <a:cubicBezTo>
                    <a:pt x="0" y="16862"/>
                    <a:pt x="13203" y="0"/>
                    <a:pt x="32932" y="0"/>
                  </a:cubicBezTo>
                  <a:cubicBezTo>
                    <a:pt x="42635" y="0"/>
                    <a:pt x="51386" y="4137"/>
                    <a:pt x="56795" y="11297"/>
                  </a:cubicBezTo>
                  <a:lnTo>
                    <a:pt x="57114" y="11297"/>
                  </a:lnTo>
                  <a:lnTo>
                    <a:pt x="57114" y="2068"/>
                  </a:lnTo>
                  <a:lnTo>
                    <a:pt x="75726" y="2068"/>
                  </a:lnTo>
                  <a:lnTo>
                    <a:pt x="75726" y="74769"/>
                  </a:lnTo>
                  <a:cubicBezTo>
                    <a:pt x="75726" y="101018"/>
                    <a:pt x="62361" y="114062"/>
                    <a:pt x="27204" y="115494"/>
                  </a:cubicBezTo>
                  <a:lnTo>
                    <a:pt x="23227" y="115656"/>
                  </a:lnTo>
                  <a:lnTo>
                    <a:pt x="21320" y="100700"/>
                  </a:lnTo>
                  <a:close/>
                  <a:moveTo>
                    <a:pt x="18778" y="41998"/>
                  </a:moveTo>
                  <a:cubicBezTo>
                    <a:pt x="18778" y="57906"/>
                    <a:pt x="25778" y="67293"/>
                    <a:pt x="37708" y="67293"/>
                  </a:cubicBezTo>
                  <a:cubicBezTo>
                    <a:pt x="44868" y="67293"/>
                    <a:pt x="50911" y="63793"/>
                    <a:pt x="56798" y="56633"/>
                  </a:cubicBezTo>
                  <a:lnTo>
                    <a:pt x="56798" y="27682"/>
                  </a:lnTo>
                  <a:cubicBezTo>
                    <a:pt x="51233" y="20681"/>
                    <a:pt x="44868" y="17022"/>
                    <a:pt x="37549" y="17022"/>
                  </a:cubicBezTo>
                  <a:cubicBezTo>
                    <a:pt x="25775" y="17022"/>
                    <a:pt x="18778" y="26091"/>
                    <a:pt x="18778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1" name="Freihandform: Form 150"/>
            <p:cNvSpPr/>
            <p:nvPr/>
          </p:nvSpPr>
          <p:spPr bwMode="auto">
            <a:xfrm>
              <a:off x="2626796" y="538246"/>
              <a:ext cx="73976" cy="84951"/>
            </a:xfrm>
            <a:custGeom>
              <a:avLst/>
              <a:gdLst>
                <a:gd name="connsiteX0" fmla="*/ 40089 w 73976"/>
                <a:gd name="connsiteY0" fmla="*/ 84951 h 84951"/>
                <a:gd name="connsiteX1" fmla="*/ 0 w 73976"/>
                <a:gd name="connsiteY1" fmla="*/ 42317 h 84951"/>
                <a:gd name="connsiteX2" fmla="*/ 38024 w 73976"/>
                <a:gd name="connsiteY2" fmla="*/ 0 h 84951"/>
                <a:gd name="connsiteX3" fmla="*/ 73976 w 73976"/>
                <a:gd name="connsiteY3" fmla="*/ 41203 h 84951"/>
                <a:gd name="connsiteX4" fmla="*/ 73658 w 73976"/>
                <a:gd name="connsiteY4" fmla="*/ 48999 h 84951"/>
                <a:gd name="connsiteX5" fmla="*/ 19249 w 73976"/>
                <a:gd name="connsiteY5" fmla="*/ 48999 h 84951"/>
                <a:gd name="connsiteX6" fmla="*/ 40248 w 73976"/>
                <a:gd name="connsiteY6" fmla="*/ 68725 h 84951"/>
                <a:gd name="connsiteX7" fmla="*/ 60134 w 73976"/>
                <a:gd name="connsiteY7" fmla="*/ 59179 h 84951"/>
                <a:gd name="connsiteX8" fmla="*/ 71905 w 73976"/>
                <a:gd name="connsiteY8" fmla="*/ 71589 h 84951"/>
                <a:gd name="connsiteX9" fmla="*/ 40089 w 73976"/>
                <a:gd name="connsiteY9" fmla="*/ 84951 h 84951"/>
                <a:gd name="connsiteX10" fmla="*/ 18931 w 73976"/>
                <a:gd name="connsiteY10" fmla="*/ 35157 h 84951"/>
                <a:gd name="connsiteX11" fmla="*/ 55679 w 73976"/>
                <a:gd name="connsiteY11" fmla="*/ 35157 h 84951"/>
                <a:gd name="connsiteX12" fmla="*/ 37703 w 73976"/>
                <a:gd name="connsiteY12" fmla="*/ 15590 h 84951"/>
                <a:gd name="connsiteX13" fmla="*/ 18931 w 73976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51" extrusionOk="0">
                  <a:moveTo>
                    <a:pt x="40089" y="84951"/>
                  </a:moveTo>
                  <a:cubicBezTo>
                    <a:pt x="16067" y="84951"/>
                    <a:pt x="0" y="67930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9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70" y="65862"/>
                    <a:pt x="60134" y="59179"/>
                  </a:cubicBezTo>
                  <a:lnTo>
                    <a:pt x="71905" y="71589"/>
                  </a:lnTo>
                  <a:cubicBezTo>
                    <a:pt x="62680" y="80656"/>
                    <a:pt x="52341" y="84951"/>
                    <a:pt x="40089" y="84951"/>
                  </a:cubicBezTo>
                  <a:close/>
                  <a:moveTo>
                    <a:pt x="18931" y="35157"/>
                  </a:moveTo>
                  <a:lnTo>
                    <a:pt x="55679" y="35157"/>
                  </a:lnTo>
                  <a:cubicBezTo>
                    <a:pt x="54883" y="22746"/>
                    <a:pt x="48360" y="15590"/>
                    <a:pt x="37703" y="15590"/>
                  </a:cubicBezTo>
                  <a:cubicBezTo>
                    <a:pt x="27204" y="15590"/>
                    <a:pt x="20522" y="22590"/>
                    <a:pt x="18931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2" name="Freihandform: Form 151"/>
            <p:cNvSpPr/>
            <p:nvPr/>
          </p:nvSpPr>
          <p:spPr bwMode="auto">
            <a:xfrm>
              <a:off x="2721451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 extrusionOk="0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3" name="Freihandform: Form 152"/>
            <p:cNvSpPr/>
            <p:nvPr/>
          </p:nvSpPr>
          <p:spPr bwMode="auto">
            <a:xfrm>
              <a:off x="2812856" y="562586"/>
              <a:ext cx="39770" cy="17976"/>
            </a:xfrm>
            <a:custGeom>
              <a:avLst/>
              <a:gdLst>
                <a:gd name="connsiteX0" fmla="*/ 39771 w 39770"/>
                <a:gd name="connsiteY0" fmla="*/ 17976 h 17976"/>
                <a:gd name="connsiteX1" fmla="*/ 0 w 39770"/>
                <a:gd name="connsiteY1" fmla="*/ 17976 h 17976"/>
                <a:gd name="connsiteX2" fmla="*/ 0 w 39770"/>
                <a:gd name="connsiteY2" fmla="*/ 0 h 17976"/>
                <a:gd name="connsiteX3" fmla="*/ 39771 w 39770"/>
                <a:gd name="connsiteY3" fmla="*/ 0 h 17976"/>
                <a:gd name="connsiteX4" fmla="*/ 39771 w 39770"/>
                <a:gd name="connsiteY4" fmla="*/ 17976 h 1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6" extrusionOk="0">
                  <a:moveTo>
                    <a:pt x="39771" y="17976"/>
                  </a:moveTo>
                  <a:lnTo>
                    <a:pt x="0" y="17976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4" name="Freihandform: Form 153"/>
            <p:cNvSpPr/>
            <p:nvPr/>
          </p:nvSpPr>
          <p:spPr bwMode="auto">
            <a:xfrm>
              <a:off x="2877211" y="509291"/>
              <a:ext cx="89088" cy="111996"/>
            </a:xfrm>
            <a:custGeom>
              <a:avLst/>
              <a:gdLst>
                <a:gd name="connsiteX0" fmla="*/ 3 w 89088"/>
                <a:gd name="connsiteY0" fmla="*/ 0 h 111996"/>
                <a:gd name="connsiteX1" fmla="*/ 20207 w 89088"/>
                <a:gd name="connsiteY1" fmla="*/ 0 h 111996"/>
                <a:gd name="connsiteX2" fmla="*/ 69999 w 89088"/>
                <a:gd name="connsiteY2" fmla="*/ 78110 h 111996"/>
                <a:gd name="connsiteX3" fmla="*/ 70317 w 89088"/>
                <a:gd name="connsiteY3" fmla="*/ 78110 h 111996"/>
                <a:gd name="connsiteX4" fmla="*/ 69839 w 89088"/>
                <a:gd name="connsiteY4" fmla="*/ 0 h 111996"/>
                <a:gd name="connsiteX5" fmla="*/ 89088 w 89088"/>
                <a:gd name="connsiteY5" fmla="*/ 0 h 111996"/>
                <a:gd name="connsiteX6" fmla="*/ 89088 w 89088"/>
                <a:gd name="connsiteY6" fmla="*/ 111997 h 111996"/>
                <a:gd name="connsiteX7" fmla="*/ 69362 w 89088"/>
                <a:gd name="connsiteY7" fmla="*/ 111997 h 111996"/>
                <a:gd name="connsiteX8" fmla="*/ 19408 w 89088"/>
                <a:gd name="connsiteY8" fmla="*/ 33407 h 111996"/>
                <a:gd name="connsiteX9" fmla="*/ 19090 w 89088"/>
                <a:gd name="connsiteY9" fmla="*/ 33407 h 111996"/>
                <a:gd name="connsiteX10" fmla="*/ 19408 w 89088"/>
                <a:gd name="connsiteY10" fmla="*/ 111997 h 111996"/>
                <a:gd name="connsiteX11" fmla="*/ 0 w 89088"/>
                <a:gd name="connsiteY11" fmla="*/ 111997 h 111996"/>
                <a:gd name="connsiteX12" fmla="*/ 0 w 89088"/>
                <a:gd name="connsiteY12" fmla="*/ 0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088" h="111996" extrusionOk="0">
                  <a:moveTo>
                    <a:pt x="3" y="0"/>
                  </a:moveTo>
                  <a:lnTo>
                    <a:pt x="20207" y="0"/>
                  </a:lnTo>
                  <a:lnTo>
                    <a:pt x="69999" y="78110"/>
                  </a:lnTo>
                  <a:lnTo>
                    <a:pt x="70317" y="78110"/>
                  </a:lnTo>
                  <a:lnTo>
                    <a:pt x="69839" y="0"/>
                  </a:lnTo>
                  <a:lnTo>
                    <a:pt x="89088" y="0"/>
                  </a:lnTo>
                  <a:lnTo>
                    <a:pt x="89088" y="111997"/>
                  </a:lnTo>
                  <a:lnTo>
                    <a:pt x="69362" y="111997"/>
                  </a:lnTo>
                  <a:lnTo>
                    <a:pt x="19408" y="33407"/>
                  </a:lnTo>
                  <a:lnTo>
                    <a:pt x="19090" y="33407"/>
                  </a:lnTo>
                  <a:lnTo>
                    <a:pt x="19408" y="111997"/>
                  </a:lnTo>
                  <a:lnTo>
                    <a:pt x="0" y="111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5" name="Freihandform: Form 154"/>
            <p:cNvSpPr/>
            <p:nvPr/>
          </p:nvSpPr>
          <p:spPr bwMode="auto">
            <a:xfrm>
              <a:off x="2992135" y="505635"/>
              <a:ext cx="69677" cy="117562"/>
            </a:xfrm>
            <a:custGeom>
              <a:avLst/>
              <a:gdLst>
                <a:gd name="connsiteX0" fmla="*/ 18931 w 69677"/>
                <a:gd name="connsiteY0" fmla="*/ 83360 h 117562"/>
                <a:gd name="connsiteX1" fmla="*/ 34998 w 69677"/>
                <a:gd name="connsiteY1" fmla="*/ 100382 h 117562"/>
                <a:gd name="connsiteX2" fmla="*/ 50746 w 69677"/>
                <a:gd name="connsiteY2" fmla="*/ 83201 h 117562"/>
                <a:gd name="connsiteX3" fmla="*/ 50746 w 69677"/>
                <a:gd name="connsiteY3" fmla="*/ 34680 h 117562"/>
                <a:gd name="connsiteX4" fmla="*/ 69677 w 69677"/>
                <a:gd name="connsiteY4" fmla="*/ 34680 h 117562"/>
                <a:gd name="connsiteX5" fmla="*/ 69677 w 69677"/>
                <a:gd name="connsiteY5" fmla="*/ 83838 h 117562"/>
                <a:gd name="connsiteX6" fmla="*/ 35475 w 69677"/>
                <a:gd name="connsiteY6" fmla="*/ 117563 h 117562"/>
                <a:gd name="connsiteX7" fmla="*/ 0 w 69677"/>
                <a:gd name="connsiteY7" fmla="*/ 83997 h 117562"/>
                <a:gd name="connsiteX8" fmla="*/ 0 w 69677"/>
                <a:gd name="connsiteY8" fmla="*/ 34680 h 117562"/>
                <a:gd name="connsiteX9" fmla="*/ 18931 w 69677"/>
                <a:gd name="connsiteY9" fmla="*/ 34680 h 117562"/>
                <a:gd name="connsiteX10" fmla="*/ 18931 w 69677"/>
                <a:gd name="connsiteY10" fmla="*/ 83360 h 117562"/>
                <a:gd name="connsiteX11" fmla="*/ 18294 w 69677"/>
                <a:gd name="connsiteY11" fmla="*/ 22113 h 117562"/>
                <a:gd name="connsiteX12" fmla="*/ 6998 w 69677"/>
                <a:gd name="connsiteY12" fmla="*/ 11135 h 117562"/>
                <a:gd name="connsiteX13" fmla="*/ 18294 w 69677"/>
                <a:gd name="connsiteY13" fmla="*/ 0 h 117562"/>
                <a:gd name="connsiteX14" fmla="*/ 29588 w 69677"/>
                <a:gd name="connsiteY14" fmla="*/ 11135 h 117562"/>
                <a:gd name="connsiteX15" fmla="*/ 18294 w 69677"/>
                <a:gd name="connsiteY15" fmla="*/ 22113 h 117562"/>
                <a:gd name="connsiteX16" fmla="*/ 51383 w 69677"/>
                <a:gd name="connsiteY16" fmla="*/ 22113 h 117562"/>
                <a:gd name="connsiteX17" fmla="*/ 40089 w 69677"/>
                <a:gd name="connsiteY17" fmla="*/ 11135 h 117562"/>
                <a:gd name="connsiteX18" fmla="*/ 51383 w 69677"/>
                <a:gd name="connsiteY18" fmla="*/ 0 h 117562"/>
                <a:gd name="connsiteX19" fmla="*/ 62680 w 69677"/>
                <a:gd name="connsiteY19" fmla="*/ 11135 h 117562"/>
                <a:gd name="connsiteX20" fmla="*/ 51383 w 69677"/>
                <a:gd name="connsiteY2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677" h="117562" extrusionOk="0">
                  <a:moveTo>
                    <a:pt x="18931" y="83360"/>
                  </a:moveTo>
                  <a:cubicBezTo>
                    <a:pt x="18931" y="94498"/>
                    <a:pt x="24500" y="100382"/>
                    <a:pt x="34998" y="100382"/>
                  </a:cubicBezTo>
                  <a:cubicBezTo>
                    <a:pt x="45340" y="100382"/>
                    <a:pt x="50746" y="94654"/>
                    <a:pt x="50746" y="83201"/>
                  </a:cubicBezTo>
                  <a:lnTo>
                    <a:pt x="50746" y="34680"/>
                  </a:lnTo>
                  <a:lnTo>
                    <a:pt x="69677" y="34680"/>
                  </a:lnTo>
                  <a:lnTo>
                    <a:pt x="69677" y="83838"/>
                  </a:lnTo>
                  <a:cubicBezTo>
                    <a:pt x="69677" y="105155"/>
                    <a:pt x="57747" y="117563"/>
                    <a:pt x="35475" y="117563"/>
                  </a:cubicBezTo>
                  <a:cubicBezTo>
                    <a:pt x="13362" y="117563"/>
                    <a:pt x="0" y="105155"/>
                    <a:pt x="0" y="83997"/>
                  </a:cubicBezTo>
                  <a:lnTo>
                    <a:pt x="0" y="34680"/>
                  </a:lnTo>
                  <a:lnTo>
                    <a:pt x="18931" y="34680"/>
                  </a:lnTo>
                  <a:lnTo>
                    <a:pt x="18931" y="83360"/>
                  </a:lnTo>
                  <a:close/>
                  <a:moveTo>
                    <a:pt x="18294" y="22113"/>
                  </a:moveTo>
                  <a:cubicBezTo>
                    <a:pt x="12248" y="22113"/>
                    <a:pt x="6998" y="17022"/>
                    <a:pt x="6998" y="11135"/>
                  </a:cubicBezTo>
                  <a:cubicBezTo>
                    <a:pt x="6998" y="5248"/>
                    <a:pt x="12248" y="0"/>
                    <a:pt x="18294" y="0"/>
                  </a:cubicBezTo>
                  <a:cubicBezTo>
                    <a:pt x="24338" y="0"/>
                    <a:pt x="29588" y="5248"/>
                    <a:pt x="29588" y="11135"/>
                  </a:cubicBezTo>
                  <a:cubicBezTo>
                    <a:pt x="29591" y="17022"/>
                    <a:pt x="24338" y="22113"/>
                    <a:pt x="18294" y="22113"/>
                  </a:cubicBezTo>
                  <a:close/>
                  <a:moveTo>
                    <a:pt x="51383" y="22113"/>
                  </a:moveTo>
                  <a:cubicBezTo>
                    <a:pt x="45340" y="22113"/>
                    <a:pt x="40089" y="17022"/>
                    <a:pt x="40089" y="11135"/>
                  </a:cubicBezTo>
                  <a:cubicBezTo>
                    <a:pt x="40089" y="5248"/>
                    <a:pt x="45340" y="0"/>
                    <a:pt x="51383" y="0"/>
                  </a:cubicBezTo>
                  <a:cubicBezTo>
                    <a:pt x="57429" y="0"/>
                    <a:pt x="62680" y="5248"/>
                    <a:pt x="62680" y="11135"/>
                  </a:cubicBezTo>
                  <a:cubicBezTo>
                    <a:pt x="62680" y="17022"/>
                    <a:pt x="57429" y="22113"/>
                    <a:pt x="51383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6" name="Freihandform: Form 155"/>
            <p:cNvSpPr/>
            <p:nvPr/>
          </p:nvSpPr>
          <p:spPr bwMode="auto">
            <a:xfrm>
              <a:off x="3085817" y="538249"/>
              <a:ext cx="48999" cy="83038"/>
            </a:xfrm>
            <a:custGeom>
              <a:avLst/>
              <a:gdLst>
                <a:gd name="connsiteX0" fmla="*/ 48999 w 48999"/>
                <a:gd name="connsiteY0" fmla="*/ 1747 h 83039"/>
                <a:gd name="connsiteX1" fmla="*/ 45976 w 48999"/>
                <a:gd name="connsiteY1" fmla="*/ 21155 h 83039"/>
                <a:gd name="connsiteX2" fmla="*/ 35475 w 48999"/>
                <a:gd name="connsiteY2" fmla="*/ 18610 h 83039"/>
                <a:gd name="connsiteX3" fmla="*/ 18931 w 48999"/>
                <a:gd name="connsiteY3" fmla="*/ 41518 h 83039"/>
                <a:gd name="connsiteX4" fmla="*/ 18931 w 48999"/>
                <a:gd name="connsiteY4" fmla="*/ 83039 h 83039"/>
                <a:gd name="connsiteX5" fmla="*/ 0 w 48999"/>
                <a:gd name="connsiteY5" fmla="*/ 83039 h 83039"/>
                <a:gd name="connsiteX6" fmla="*/ 0 w 48999"/>
                <a:gd name="connsiteY6" fmla="*/ 2066 h 83039"/>
                <a:gd name="connsiteX7" fmla="*/ 18613 w 48999"/>
                <a:gd name="connsiteY7" fmla="*/ 2066 h 83039"/>
                <a:gd name="connsiteX8" fmla="*/ 18613 w 48999"/>
                <a:gd name="connsiteY8" fmla="*/ 12248 h 83039"/>
                <a:gd name="connsiteX9" fmla="*/ 18931 w 48999"/>
                <a:gd name="connsiteY9" fmla="*/ 12248 h 83039"/>
                <a:gd name="connsiteX10" fmla="*/ 40089 w 48999"/>
                <a:gd name="connsiteY10" fmla="*/ 0 h 83039"/>
                <a:gd name="connsiteX11" fmla="*/ 48999 w 48999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9" h="83039" extrusionOk="0">
                  <a:moveTo>
                    <a:pt x="48999" y="1747"/>
                  </a:moveTo>
                  <a:lnTo>
                    <a:pt x="45976" y="21155"/>
                  </a:lnTo>
                  <a:cubicBezTo>
                    <a:pt x="43115" y="19564"/>
                    <a:pt x="39615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4" y="4614"/>
                    <a:pt x="30861" y="0"/>
                    <a:pt x="40089" y="0"/>
                  </a:cubicBezTo>
                  <a:cubicBezTo>
                    <a:pt x="42794" y="-3"/>
                    <a:pt x="46132" y="474"/>
                    <a:pt x="48999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7" name="Freihandform: Form 156"/>
            <p:cNvSpPr/>
            <p:nvPr/>
          </p:nvSpPr>
          <p:spPr bwMode="auto">
            <a:xfrm>
              <a:off x="3150589" y="538249"/>
              <a:ext cx="69680" cy="83042"/>
            </a:xfrm>
            <a:custGeom>
              <a:avLst/>
              <a:gdLst>
                <a:gd name="connsiteX0" fmla="*/ 69680 w 69680"/>
                <a:gd name="connsiteY0" fmla="*/ 83039 h 83042"/>
                <a:gd name="connsiteX1" fmla="*/ 50749 w 69680"/>
                <a:gd name="connsiteY1" fmla="*/ 83039 h 83042"/>
                <a:gd name="connsiteX2" fmla="*/ 50749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87 w 69680"/>
                <a:gd name="connsiteY10" fmla="*/ 11771 h 83042"/>
                <a:gd name="connsiteX11" fmla="*/ 42950 w 69680"/>
                <a:gd name="connsiteY11" fmla="*/ 0 h 83042"/>
                <a:gd name="connsiteX12" fmla="*/ 69677 w 69680"/>
                <a:gd name="connsiteY12" fmla="*/ 32773 h 83042"/>
                <a:gd name="connsiteX13" fmla="*/ 69677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 extrusionOk="0">
                  <a:moveTo>
                    <a:pt x="69680" y="83039"/>
                  </a:moveTo>
                  <a:lnTo>
                    <a:pt x="50749" y="83039"/>
                  </a:lnTo>
                  <a:lnTo>
                    <a:pt x="50749" y="36748"/>
                  </a:lnTo>
                  <a:cubicBezTo>
                    <a:pt x="50749" y="24974"/>
                    <a:pt x="47249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52" y="0"/>
                    <a:pt x="42950" y="0"/>
                  </a:cubicBezTo>
                  <a:cubicBezTo>
                    <a:pt x="61404" y="0"/>
                    <a:pt x="69677" y="13521"/>
                    <a:pt x="69677" y="32773"/>
                  </a:cubicBezTo>
                  <a:lnTo>
                    <a:pt x="69677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8" name="Freihandform: Form 157"/>
            <p:cNvSpPr/>
            <p:nvPr/>
          </p:nvSpPr>
          <p:spPr bwMode="auto">
            <a:xfrm>
              <a:off x="3244410" y="502930"/>
              <a:ext cx="75570" cy="120267"/>
            </a:xfrm>
            <a:custGeom>
              <a:avLst/>
              <a:gdLst>
                <a:gd name="connsiteX0" fmla="*/ 75570 w 75570"/>
                <a:gd name="connsiteY0" fmla="*/ 77314 h 120267"/>
                <a:gd name="connsiteX1" fmla="*/ 42479 w 75570"/>
                <a:gd name="connsiteY1" fmla="*/ 120267 h 120267"/>
                <a:gd name="connsiteX2" fmla="*/ 18453 w 75570"/>
                <a:gd name="connsiteY2" fmla="*/ 108974 h 120267"/>
                <a:gd name="connsiteX3" fmla="*/ 18138 w 75570"/>
                <a:gd name="connsiteY3" fmla="*/ 108974 h 120267"/>
                <a:gd name="connsiteX4" fmla="*/ 18138 w 75570"/>
                <a:gd name="connsiteY4" fmla="*/ 118361 h 120267"/>
                <a:gd name="connsiteX5" fmla="*/ 0 w 75570"/>
                <a:gd name="connsiteY5" fmla="*/ 118361 h 120267"/>
                <a:gd name="connsiteX6" fmla="*/ 0 w 75570"/>
                <a:gd name="connsiteY6" fmla="*/ 4773 h 120267"/>
                <a:gd name="connsiteX7" fmla="*/ 18931 w 75570"/>
                <a:gd name="connsiteY7" fmla="*/ 0 h 120267"/>
                <a:gd name="connsiteX8" fmla="*/ 18931 w 75570"/>
                <a:gd name="connsiteY8" fmla="*/ 46772 h 120267"/>
                <a:gd name="connsiteX9" fmla="*/ 19249 w 75570"/>
                <a:gd name="connsiteY9" fmla="*/ 46772 h 120267"/>
                <a:gd name="connsiteX10" fmla="*/ 42953 w 75570"/>
                <a:gd name="connsiteY10" fmla="*/ 35319 h 120267"/>
                <a:gd name="connsiteX11" fmla="*/ 75570 w 75570"/>
                <a:gd name="connsiteY11" fmla="*/ 77314 h 120267"/>
                <a:gd name="connsiteX12" fmla="*/ 56955 w 75570"/>
                <a:gd name="connsiteY12" fmla="*/ 77792 h 120267"/>
                <a:gd name="connsiteX13" fmla="*/ 38024 w 75570"/>
                <a:gd name="connsiteY13" fmla="*/ 52337 h 120267"/>
                <a:gd name="connsiteX14" fmla="*/ 18931 w 75570"/>
                <a:gd name="connsiteY14" fmla="*/ 62836 h 120267"/>
                <a:gd name="connsiteX15" fmla="*/ 18931 w 75570"/>
                <a:gd name="connsiteY15" fmla="*/ 92427 h 120267"/>
                <a:gd name="connsiteX16" fmla="*/ 38180 w 75570"/>
                <a:gd name="connsiteY16" fmla="*/ 103402 h 120267"/>
                <a:gd name="connsiteX17" fmla="*/ 56955 w 75570"/>
                <a:gd name="connsiteY17" fmla="*/ 77792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570" h="120267" extrusionOk="0">
                  <a:moveTo>
                    <a:pt x="75570" y="77314"/>
                  </a:moveTo>
                  <a:cubicBezTo>
                    <a:pt x="75570" y="103405"/>
                    <a:pt x="62379" y="120267"/>
                    <a:pt x="42479" y="120267"/>
                  </a:cubicBezTo>
                  <a:cubicBezTo>
                    <a:pt x="32296" y="120267"/>
                    <a:pt x="23863" y="115974"/>
                    <a:pt x="18453" y="108974"/>
                  </a:cubicBezTo>
                  <a:lnTo>
                    <a:pt x="18138" y="108974"/>
                  </a:lnTo>
                  <a:lnTo>
                    <a:pt x="18138" y="118361"/>
                  </a:lnTo>
                  <a:lnTo>
                    <a:pt x="0" y="118361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6772"/>
                  </a:lnTo>
                  <a:lnTo>
                    <a:pt x="19249" y="46772"/>
                  </a:lnTo>
                  <a:cubicBezTo>
                    <a:pt x="24659" y="39612"/>
                    <a:pt x="32929" y="35319"/>
                    <a:pt x="42953" y="35319"/>
                  </a:cubicBezTo>
                  <a:cubicBezTo>
                    <a:pt x="62379" y="35316"/>
                    <a:pt x="75570" y="51065"/>
                    <a:pt x="75570" y="77314"/>
                  </a:cubicBezTo>
                  <a:close/>
                  <a:moveTo>
                    <a:pt x="56955" y="77792"/>
                  </a:moveTo>
                  <a:cubicBezTo>
                    <a:pt x="56955" y="61088"/>
                    <a:pt x="50116" y="52337"/>
                    <a:pt x="38024" y="52337"/>
                  </a:cubicBezTo>
                  <a:cubicBezTo>
                    <a:pt x="30705" y="52337"/>
                    <a:pt x="24821" y="55520"/>
                    <a:pt x="18931" y="62836"/>
                  </a:cubicBezTo>
                  <a:lnTo>
                    <a:pt x="18931" y="92427"/>
                  </a:lnTo>
                  <a:cubicBezTo>
                    <a:pt x="24341" y="99586"/>
                    <a:pt x="30386" y="103402"/>
                    <a:pt x="38180" y="103402"/>
                  </a:cubicBezTo>
                  <a:cubicBezTo>
                    <a:pt x="50431" y="103405"/>
                    <a:pt x="56955" y="94018"/>
                    <a:pt x="56955" y="77792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9" name="Freihandform: Form 158"/>
            <p:cNvSpPr/>
            <p:nvPr/>
          </p:nvSpPr>
          <p:spPr bwMode="auto">
            <a:xfrm>
              <a:off x="3336585" y="538246"/>
              <a:ext cx="73999" cy="84951"/>
            </a:xfrm>
            <a:custGeom>
              <a:avLst/>
              <a:gdLst>
                <a:gd name="connsiteX0" fmla="*/ 40095 w 73999"/>
                <a:gd name="connsiteY0" fmla="*/ 84951 h 84951"/>
                <a:gd name="connsiteX1" fmla="*/ 0 w 73999"/>
                <a:gd name="connsiteY1" fmla="*/ 42317 h 84951"/>
                <a:gd name="connsiteX2" fmla="*/ 38041 w 73999"/>
                <a:gd name="connsiteY2" fmla="*/ 0 h 84951"/>
                <a:gd name="connsiteX3" fmla="*/ 73999 w 73999"/>
                <a:gd name="connsiteY3" fmla="*/ 41203 h 84951"/>
                <a:gd name="connsiteX4" fmla="*/ 73681 w 73999"/>
                <a:gd name="connsiteY4" fmla="*/ 48999 h 84951"/>
                <a:gd name="connsiteX5" fmla="*/ 19267 w 73999"/>
                <a:gd name="connsiteY5" fmla="*/ 48999 h 84951"/>
                <a:gd name="connsiteX6" fmla="*/ 40269 w 73999"/>
                <a:gd name="connsiteY6" fmla="*/ 68725 h 84951"/>
                <a:gd name="connsiteX7" fmla="*/ 60143 w 73999"/>
                <a:gd name="connsiteY7" fmla="*/ 59179 h 84951"/>
                <a:gd name="connsiteX8" fmla="*/ 71916 w 73999"/>
                <a:gd name="connsiteY8" fmla="*/ 71589 h 84951"/>
                <a:gd name="connsiteX9" fmla="*/ 40095 w 73999"/>
                <a:gd name="connsiteY9" fmla="*/ 84951 h 84951"/>
                <a:gd name="connsiteX10" fmla="*/ 18948 w 73999"/>
                <a:gd name="connsiteY10" fmla="*/ 35157 h 84951"/>
                <a:gd name="connsiteX11" fmla="*/ 55688 w 73999"/>
                <a:gd name="connsiteY11" fmla="*/ 35157 h 84951"/>
                <a:gd name="connsiteX12" fmla="*/ 37723 w 73999"/>
                <a:gd name="connsiteY12" fmla="*/ 15590 h 84951"/>
                <a:gd name="connsiteX13" fmla="*/ 18948 w 73999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51" extrusionOk="0">
                  <a:moveTo>
                    <a:pt x="40095" y="84951"/>
                  </a:moveTo>
                  <a:cubicBezTo>
                    <a:pt x="16084" y="84951"/>
                    <a:pt x="0" y="67930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6"/>
                    <a:pt x="52361" y="84951"/>
                    <a:pt x="40095" y="84951"/>
                  </a:cubicBezTo>
                  <a:close/>
                  <a:moveTo>
                    <a:pt x="18948" y="35157"/>
                  </a:moveTo>
                  <a:lnTo>
                    <a:pt x="55688" y="35157"/>
                  </a:lnTo>
                  <a:cubicBezTo>
                    <a:pt x="54906" y="22746"/>
                    <a:pt x="48368" y="15590"/>
                    <a:pt x="37723" y="15590"/>
                  </a:cubicBezTo>
                  <a:cubicBezTo>
                    <a:pt x="27222" y="15590"/>
                    <a:pt x="20539" y="22590"/>
                    <a:pt x="18948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60" name="Freihandform: Form 159"/>
            <p:cNvSpPr/>
            <p:nvPr/>
          </p:nvSpPr>
          <p:spPr bwMode="auto">
            <a:xfrm>
              <a:off x="3431239" y="538249"/>
              <a:ext cx="49005" cy="83038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97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 extrusionOk="0">
                  <a:moveTo>
                    <a:pt x="49005" y="1747"/>
                  </a:moveTo>
                  <a:lnTo>
                    <a:pt x="45997" y="21155"/>
                  </a:lnTo>
                  <a:cubicBezTo>
                    <a:pt x="43133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61" name="Freihandform: Form 160"/>
            <p:cNvSpPr/>
            <p:nvPr/>
          </p:nvSpPr>
          <p:spPr bwMode="auto">
            <a:xfrm>
              <a:off x="3490948" y="538246"/>
              <a:ext cx="75706" cy="115656"/>
            </a:xfrm>
            <a:custGeom>
              <a:avLst/>
              <a:gdLst>
                <a:gd name="connsiteX0" fmla="*/ 21320 w 75706"/>
                <a:gd name="connsiteY0" fmla="*/ 100700 h 115656"/>
                <a:gd name="connsiteX1" fmla="*/ 25457 w 75706"/>
                <a:gd name="connsiteY1" fmla="*/ 100541 h 115656"/>
                <a:gd name="connsiteX2" fmla="*/ 56787 w 75706"/>
                <a:gd name="connsiteY2" fmla="*/ 77473 h 115656"/>
                <a:gd name="connsiteX3" fmla="*/ 56787 w 75706"/>
                <a:gd name="connsiteY3" fmla="*/ 72223 h 115656"/>
                <a:gd name="connsiteX4" fmla="*/ 56642 w 75706"/>
                <a:gd name="connsiteY4" fmla="*/ 72223 h 115656"/>
                <a:gd name="connsiteX5" fmla="*/ 32140 w 75706"/>
                <a:gd name="connsiteY5" fmla="*/ 83520 h 115656"/>
                <a:gd name="connsiteX6" fmla="*/ 0 w 75706"/>
                <a:gd name="connsiteY6" fmla="*/ 42476 h 115656"/>
                <a:gd name="connsiteX7" fmla="*/ 32921 w 75706"/>
                <a:gd name="connsiteY7" fmla="*/ 0 h 115656"/>
                <a:gd name="connsiteX8" fmla="*/ 56787 w 75706"/>
                <a:gd name="connsiteY8" fmla="*/ 11297 h 115656"/>
                <a:gd name="connsiteX9" fmla="*/ 57105 w 75706"/>
                <a:gd name="connsiteY9" fmla="*/ 11297 h 115656"/>
                <a:gd name="connsiteX10" fmla="*/ 57105 w 75706"/>
                <a:gd name="connsiteY10" fmla="*/ 2068 h 115656"/>
                <a:gd name="connsiteX11" fmla="*/ 75706 w 75706"/>
                <a:gd name="connsiteY11" fmla="*/ 2068 h 115656"/>
                <a:gd name="connsiteX12" fmla="*/ 75706 w 75706"/>
                <a:gd name="connsiteY12" fmla="*/ 74769 h 115656"/>
                <a:gd name="connsiteX13" fmla="*/ 27193 w 75706"/>
                <a:gd name="connsiteY13" fmla="*/ 115494 h 115656"/>
                <a:gd name="connsiteX14" fmla="*/ 23230 w 75706"/>
                <a:gd name="connsiteY14" fmla="*/ 115656 h 115656"/>
                <a:gd name="connsiteX15" fmla="*/ 21320 w 75706"/>
                <a:gd name="connsiteY15" fmla="*/ 100700 h 115656"/>
                <a:gd name="connsiteX16" fmla="*/ 18775 w 75706"/>
                <a:gd name="connsiteY16" fmla="*/ 41998 h 115656"/>
                <a:gd name="connsiteX17" fmla="*/ 37694 w 75706"/>
                <a:gd name="connsiteY17" fmla="*/ 67293 h 115656"/>
                <a:gd name="connsiteX18" fmla="*/ 56787 w 75706"/>
                <a:gd name="connsiteY18" fmla="*/ 56633 h 115656"/>
                <a:gd name="connsiteX19" fmla="*/ 56787 w 75706"/>
                <a:gd name="connsiteY19" fmla="*/ 27682 h 115656"/>
                <a:gd name="connsiteX20" fmla="*/ 37549 w 75706"/>
                <a:gd name="connsiteY20" fmla="*/ 17022 h 115656"/>
                <a:gd name="connsiteX21" fmla="*/ 18775 w 7570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06" h="115656" extrusionOk="0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42" y="99586"/>
                    <a:pt x="56787" y="92745"/>
                    <a:pt x="56787" y="77473"/>
                  </a:cubicBezTo>
                  <a:lnTo>
                    <a:pt x="56787" y="72223"/>
                  </a:lnTo>
                  <a:lnTo>
                    <a:pt x="56642" y="72223"/>
                  </a:lnTo>
                  <a:cubicBezTo>
                    <a:pt x="50914" y="79542"/>
                    <a:pt x="41831" y="83520"/>
                    <a:pt x="32140" y="83520"/>
                  </a:cubicBezTo>
                  <a:cubicBezTo>
                    <a:pt x="12555" y="83520"/>
                    <a:pt x="0" y="67450"/>
                    <a:pt x="0" y="42476"/>
                  </a:cubicBezTo>
                  <a:cubicBezTo>
                    <a:pt x="0" y="16862"/>
                    <a:pt x="13192" y="0"/>
                    <a:pt x="32921" y="0"/>
                  </a:cubicBezTo>
                  <a:cubicBezTo>
                    <a:pt x="42612" y="0"/>
                    <a:pt x="51377" y="4137"/>
                    <a:pt x="56787" y="11297"/>
                  </a:cubicBezTo>
                  <a:lnTo>
                    <a:pt x="57105" y="11297"/>
                  </a:lnTo>
                  <a:lnTo>
                    <a:pt x="57105" y="2068"/>
                  </a:lnTo>
                  <a:lnTo>
                    <a:pt x="75706" y="2068"/>
                  </a:lnTo>
                  <a:lnTo>
                    <a:pt x="75706" y="74769"/>
                  </a:lnTo>
                  <a:cubicBezTo>
                    <a:pt x="75706" y="101018"/>
                    <a:pt x="62370" y="114062"/>
                    <a:pt x="27193" y="115494"/>
                  </a:cubicBezTo>
                  <a:lnTo>
                    <a:pt x="23230" y="115656"/>
                  </a:lnTo>
                  <a:lnTo>
                    <a:pt x="21320" y="100700"/>
                  </a:lnTo>
                  <a:close/>
                  <a:moveTo>
                    <a:pt x="18775" y="41998"/>
                  </a:moveTo>
                  <a:cubicBezTo>
                    <a:pt x="18775" y="57906"/>
                    <a:pt x="25775" y="67293"/>
                    <a:pt x="37694" y="67293"/>
                  </a:cubicBezTo>
                  <a:cubicBezTo>
                    <a:pt x="44868" y="67293"/>
                    <a:pt x="50885" y="63793"/>
                    <a:pt x="56787" y="56633"/>
                  </a:cubicBezTo>
                  <a:lnTo>
                    <a:pt x="56787" y="27682"/>
                  </a:lnTo>
                  <a:cubicBezTo>
                    <a:pt x="51232" y="20681"/>
                    <a:pt x="44868" y="17022"/>
                    <a:pt x="37549" y="17022"/>
                  </a:cubicBezTo>
                  <a:cubicBezTo>
                    <a:pt x="25775" y="17022"/>
                    <a:pt x="18775" y="26091"/>
                    <a:pt x="18775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</p:grpSp>
      <p:grpSp>
        <p:nvGrpSpPr>
          <p:cNvPr id="56" name="Gruppieren 55"/>
          <p:cNvGrpSpPr/>
          <p:nvPr userDrawn="1"/>
        </p:nvGrpSpPr>
        <p:grpSpPr bwMode="auto"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62" name="Gerader Verbinder 61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feld 62"/>
            <p:cNvSpPr txBox="1"/>
            <p:nvPr userDrawn="1"/>
          </p:nvSpPr>
          <p:spPr bwMode="auto">
            <a:xfrm>
              <a:off x="-99712" y="2711163"/>
              <a:ext cx="266099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08,70</a:t>
              </a:r>
              <a:endParaRPr/>
            </a:p>
          </p:txBody>
        </p:sp>
      </p:grpSp>
      <p:grpSp>
        <p:nvGrpSpPr>
          <p:cNvPr id="64" name="Gruppieren 63"/>
          <p:cNvGrpSpPr/>
          <p:nvPr userDrawn="1"/>
        </p:nvGrpSpPr>
        <p:grpSpPr bwMode="auto"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66" name="Gerader Verbinder 65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feld 66"/>
            <p:cNvSpPr txBox="1"/>
            <p:nvPr userDrawn="1"/>
          </p:nvSpPr>
          <p:spPr bwMode="auto"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06,00</a:t>
              </a:r>
              <a:endParaRPr/>
            </a:p>
          </p:txBody>
        </p:sp>
      </p:grpSp>
      <p:grpSp>
        <p:nvGrpSpPr>
          <p:cNvPr id="68" name="Gruppieren 67"/>
          <p:cNvGrpSpPr/>
          <p:nvPr userDrawn="1"/>
        </p:nvGrpSpPr>
        <p:grpSpPr bwMode="auto"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69" name="Gerader Verbinder 68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feld 69"/>
            <p:cNvSpPr txBox="1"/>
            <p:nvPr userDrawn="1"/>
          </p:nvSpPr>
          <p:spPr bwMode="auto"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05,00</a:t>
              </a:r>
              <a:endParaRPr/>
            </a:p>
          </p:txBody>
        </p:sp>
      </p:grpSp>
      <p:grpSp>
        <p:nvGrpSpPr>
          <p:cNvPr id="71" name="Gruppieren 70"/>
          <p:cNvGrpSpPr/>
          <p:nvPr userDrawn="1"/>
        </p:nvGrpSpPr>
        <p:grpSpPr bwMode="auto"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72" name="Gerader Verbinder 71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feld 72"/>
            <p:cNvSpPr txBox="1"/>
            <p:nvPr userDrawn="1"/>
          </p:nvSpPr>
          <p:spPr bwMode="auto">
            <a:xfrm>
              <a:off x="-102917" y="2711163"/>
              <a:ext cx="27251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00,00</a:t>
              </a:r>
              <a:endParaRPr/>
            </a:p>
          </p:txBody>
        </p:sp>
      </p:grpSp>
      <p:grpSp>
        <p:nvGrpSpPr>
          <p:cNvPr id="74" name="Gruppieren 73"/>
          <p:cNvGrpSpPr/>
          <p:nvPr userDrawn="1"/>
        </p:nvGrpSpPr>
        <p:grpSpPr bwMode="auto"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75" name="Gerader Verbinder 74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feld 75"/>
            <p:cNvSpPr txBox="1"/>
            <p:nvPr userDrawn="1"/>
          </p:nvSpPr>
          <p:spPr bwMode="auto">
            <a:xfrm>
              <a:off x="-98106" y="2711163"/>
              <a:ext cx="26289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07,70</a:t>
              </a:r>
              <a:endParaRPr/>
            </a:p>
          </p:txBody>
        </p:sp>
      </p:grpSp>
      <p:grpSp>
        <p:nvGrpSpPr>
          <p:cNvPr id="77" name="Gruppieren 76"/>
          <p:cNvGrpSpPr/>
          <p:nvPr userDrawn="1"/>
        </p:nvGrpSpPr>
        <p:grpSpPr bwMode="auto"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78" name="Gerader Verbinder 77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feld 78"/>
            <p:cNvSpPr txBox="1"/>
            <p:nvPr userDrawn="1"/>
          </p:nvSpPr>
          <p:spPr bwMode="auto">
            <a:xfrm>
              <a:off x="-101311" y="2711163"/>
              <a:ext cx="26930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08,90</a:t>
              </a:r>
              <a:endParaRPr/>
            </a:p>
          </p:txBody>
        </p:sp>
      </p:grpSp>
      <p:grpSp>
        <p:nvGrpSpPr>
          <p:cNvPr id="80" name="Gruppieren 79"/>
          <p:cNvGrpSpPr/>
          <p:nvPr userDrawn="1"/>
        </p:nvGrpSpPr>
        <p:grpSpPr bwMode="auto">
          <a:xfrm rot="16199999">
            <a:off x="281130" y="-299649"/>
            <a:ext cx="333375" cy="137834"/>
            <a:chOff x="-133350" y="2710141"/>
            <a:chExt cx="333375" cy="137834"/>
          </a:xfrm>
        </p:grpSpPr>
        <p:cxnSp>
          <p:nvCxnSpPr>
            <p:cNvPr id="81" name="Gerader Verbinder 80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feld 81"/>
            <p:cNvSpPr txBox="1"/>
            <p:nvPr userDrawn="1"/>
          </p:nvSpPr>
          <p:spPr bwMode="auto">
            <a:xfrm>
              <a:off x="-93301" y="2710141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15,50</a:t>
              </a:r>
              <a:endParaRPr/>
            </a:p>
          </p:txBody>
        </p:sp>
      </p:grpSp>
      <p:grpSp>
        <p:nvGrpSpPr>
          <p:cNvPr id="83" name="Gruppieren 82"/>
          <p:cNvGrpSpPr/>
          <p:nvPr userDrawn="1"/>
        </p:nvGrpSpPr>
        <p:grpSpPr bwMode="auto">
          <a:xfrm rot="16199999">
            <a:off x="5752451" y="-299649"/>
            <a:ext cx="333375" cy="137829"/>
            <a:chOff x="-133350" y="2710146"/>
            <a:chExt cx="333375" cy="137829"/>
          </a:xfrm>
        </p:grpSpPr>
        <p:cxnSp>
          <p:nvCxnSpPr>
            <p:cNvPr id="84" name="Gerader Verbinder 83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feld 84"/>
            <p:cNvSpPr txBox="1"/>
            <p:nvPr userDrawn="1"/>
          </p:nvSpPr>
          <p:spPr bwMode="auto">
            <a:xfrm>
              <a:off x="-100511" y="2710146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00,30</a:t>
              </a:r>
              <a:endParaRPr/>
            </a:p>
          </p:txBody>
        </p:sp>
      </p:grpSp>
      <p:grpSp>
        <p:nvGrpSpPr>
          <p:cNvPr id="86" name="Gruppieren 85"/>
          <p:cNvGrpSpPr/>
          <p:nvPr userDrawn="1"/>
        </p:nvGrpSpPr>
        <p:grpSpPr bwMode="auto">
          <a:xfrm>
            <a:off x="6202924" y="-397424"/>
            <a:ext cx="126958" cy="333375"/>
            <a:chOff x="6415654" y="-397424"/>
            <a:chExt cx="126958" cy="333375"/>
          </a:xfrm>
        </p:grpSpPr>
        <p:cxnSp>
          <p:nvCxnSpPr>
            <p:cNvPr id="87" name="Gerader Verbinder 86"/>
            <p:cNvCxnSpPr>
              <a:cxnSpLocks/>
            </p:cNvCxnSpPr>
            <p:nvPr userDrawn="1"/>
          </p:nvCxnSpPr>
          <p:spPr bwMode="auto">
            <a:xfrm rot="16199999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feld 87"/>
            <p:cNvSpPr txBox="1"/>
            <p:nvPr userDrawn="1"/>
          </p:nvSpPr>
          <p:spPr bwMode="auto">
            <a:xfrm rot="16199999">
              <a:off x="6345282" y="-294217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00,30</a:t>
              </a:r>
              <a:endParaRPr/>
            </a:p>
          </p:txBody>
        </p:sp>
      </p:grpSp>
      <p:cxnSp>
        <p:nvCxnSpPr>
          <p:cNvPr id="89" name="Gerader Verbinder 88"/>
          <p:cNvCxnSpPr>
            <a:cxnSpLocks/>
          </p:cNvCxnSpPr>
          <p:nvPr userDrawn="1"/>
        </p:nvCxnSpPr>
        <p:spPr bwMode="auto">
          <a:xfrm rot="16199999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uppieren 89"/>
          <p:cNvGrpSpPr/>
          <p:nvPr userDrawn="1"/>
        </p:nvGrpSpPr>
        <p:grpSpPr bwMode="auto">
          <a:xfrm rot="16199999">
            <a:off x="11446812" y="-299652"/>
            <a:ext cx="333375" cy="137826"/>
            <a:chOff x="-133350" y="2710149"/>
            <a:chExt cx="333375" cy="137826"/>
          </a:xfrm>
        </p:grpSpPr>
        <p:cxnSp>
          <p:nvCxnSpPr>
            <p:cNvPr id="91" name="Gerader Verbinder 90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feld 91"/>
            <p:cNvSpPr txBox="1"/>
            <p:nvPr userDrawn="1"/>
          </p:nvSpPr>
          <p:spPr bwMode="auto">
            <a:xfrm>
              <a:off x="-93294" y="2710149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15,50</a:t>
              </a:r>
              <a:endParaRPr/>
            </a:p>
          </p:txBody>
        </p:sp>
      </p:grpSp>
      <p:pic>
        <p:nvPicPr>
          <p:cNvPr id="95" name="Graphic 9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715478" y="296058"/>
            <a:ext cx="1188198" cy="622800"/>
          </a:xfrm>
          <a:prstGeom prst="rect">
            <a:avLst/>
          </a:prstGeom>
        </p:spPr>
      </p:pic>
      <p:pic>
        <p:nvPicPr>
          <p:cNvPr id="93" name="Bildplatzhalter 6" descr="Ein Bild, das Szene, Weg, Straße, Autobahn enthält.&#10;&#10;Automatisch generierte Beschreibung"/>
          <p:cNvPicPr>
            <a:picLocks noChangeAspect="1"/>
          </p:cNvPicPr>
          <p:nvPr userDrawn="1"/>
        </p:nvPicPr>
        <p:blipFill>
          <a:blip r:embed="rId3"/>
          <a:srcRect t="19422" b="4328"/>
          <a:stretch/>
        </p:blipFill>
        <p:spPr bwMode="auto">
          <a:xfrm>
            <a:off x="0" y="1628775"/>
            <a:ext cx="12192000" cy="5229226"/>
          </a:xfrm>
          <a:prstGeom prst="rect">
            <a:avLst/>
          </a:prstGeom>
        </p:spPr>
      </p:pic>
      <p:sp>
        <p:nvSpPr>
          <p:cNvPr id="94" name="Textplatzhalter 10"/>
          <p:cNvSpPr>
            <a:spLocks noGrp="1"/>
          </p:cNvSpPr>
          <p:nvPr userDrawn="1"/>
        </p:nvSpPr>
        <p:spPr bwMode="auto">
          <a:xfrm>
            <a:off x="-4809" y="1611117"/>
            <a:ext cx="12192000" cy="5229225"/>
          </a:xfrm>
          <a:prstGeom prst="rect">
            <a:avLst/>
          </a:prstGeom>
          <a:gradFill>
            <a:gsLst>
              <a:gs pos="5000">
                <a:schemeClr val="accent4"/>
              </a:gs>
              <a:gs pos="50000">
                <a:srgbClr val="04316A">
                  <a:alpha val="50000"/>
                </a:srgbClr>
              </a:gs>
              <a:gs pos="100000">
                <a:schemeClr val="accent4">
                  <a:alpha val="20000"/>
                </a:schemeClr>
              </a:gs>
            </a:gsLst>
            <a:lin ang="5400000" scaled="1"/>
          </a:gradFill>
        </p:spPr>
        <p:txBody>
          <a:bodyPr vert="horz" wrap="square" lIns="540000" tIns="1188000" rIns="0" bIns="0" rtlCol="0" anchor="t" anchorCtr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lang="de-DE"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1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b="0" i="0">
              <a:latin typeface="FAUSans Office Book"/>
              <a:cs typeface="FAUSans Office Book"/>
            </a:endParaRPr>
          </a:p>
        </p:txBody>
      </p:sp>
      <p:sp>
        <p:nvSpPr>
          <p:cNvPr id="114" name="Textplatzhalter 6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8317" y="2913731"/>
            <a:ext cx="11157745" cy="1562031"/>
          </a:xfrm>
        </p:spPr>
        <p:txBody>
          <a:bodyPr vert="horz" wrap="square" lIns="0" tIns="0" rIns="360000" bIns="0" rtlCol="0" anchor="ctr" anchorCtr="0">
            <a:spAutoFit/>
          </a:bodyPr>
          <a:lstStyle>
            <a:lvl1pPr>
              <a:spcAft>
                <a:spcPts val="0"/>
              </a:spcAft>
              <a:defRPr lang="de-DE" sz="4800" b="0" i="0">
                <a:latin typeface="FAUSans Office Book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de-DE"/>
              <a:t>Vielen Dank</a:t>
            </a:r>
            <a:br>
              <a:rPr lang="de-DE"/>
            </a:br>
            <a:r>
              <a:rPr lang="de-DE"/>
              <a:t>für Ihre Aufmerksamkeit!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folie">
  <p:cSld name="1_Textfoli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"/>
          <p:cNvSpPr txBox="1">
            <a:spLocks noGrp="1"/>
          </p:cNvSpPr>
          <p:nvPr>
            <p:ph type="dt" idx="10"/>
          </p:nvPr>
        </p:nvSpPr>
        <p:spPr>
          <a:xfrm>
            <a:off x="10580859" y="6634666"/>
            <a:ext cx="686085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ftr" idx="11"/>
          </p:nvPr>
        </p:nvSpPr>
        <p:spPr>
          <a:xfrm>
            <a:off x="518319" y="6634666"/>
            <a:ext cx="5469732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8"/>
          <p:cNvSpPr txBox="1">
            <a:spLocks noGrp="1"/>
          </p:cNvSpPr>
          <p:nvPr>
            <p:ph type="sldNum" idx="12"/>
          </p:nvPr>
        </p:nvSpPr>
        <p:spPr>
          <a:xfrm>
            <a:off x="11546220" y="6634666"/>
            <a:ext cx="129843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FAUSans Office Book" panose="020B0504010101010104" pitchFamily="34" charset="77"/>
                <a:ea typeface="FAUSans Office Book" panose="020B0504010101010104" pitchFamily="34" charset="77"/>
                <a:cs typeface="FAUSans Office Book" panose="020B0504010101010104" pitchFamily="34" charset="77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8" name="Google Shape;188;p8"/>
          <p:cNvSpPr txBox="1">
            <a:spLocks noGrp="1"/>
          </p:cNvSpPr>
          <p:nvPr>
            <p:ph type="body" idx="1"/>
          </p:nvPr>
        </p:nvSpPr>
        <p:spPr>
          <a:xfrm>
            <a:off x="518317" y="1631156"/>
            <a:ext cx="11157745" cy="456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>
                <a:latin typeface="FAUSans Office Book" panose="020B0504010101010104" pitchFamily="34" charset="77"/>
                <a:cs typeface="FAUSans Office Book" panose="020B0504010101010104" pitchFamily="34" charset="77"/>
              </a:defRPr>
            </a:lvl1pPr>
            <a:lvl2pPr marL="914400" lvl="1" indent="-330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Char char="−"/>
              <a:defRPr b="0" i="0"/>
            </a:lvl2pPr>
            <a:lvl3pPr marL="1371600" lvl="2" indent="-3175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00"/>
              <a:buChar char="−"/>
              <a:defRPr b="0" i="0"/>
            </a:lvl3pPr>
            <a:lvl4pPr marL="1828800" lvl="3" indent="-3175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00"/>
              <a:buChar char="−"/>
              <a:defRPr b="0" i="0"/>
            </a:lvl4pPr>
            <a:lvl5pPr marL="228600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200"/>
              <a:buChar char="−"/>
              <a:defRPr b="0" i="0"/>
            </a:lvl5pPr>
            <a:lvl6pPr marL="2743200" lvl="5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−"/>
              <a:defRPr/>
            </a:lvl7pPr>
            <a:lvl8pPr marL="3657600" lvl="7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−"/>
              <a:defRPr/>
            </a:lvl8pPr>
            <a:lvl9pPr marL="4114800" lvl="8" indent="-342900" algn="l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−"/>
              <a:defRPr/>
            </a:lvl9pPr>
          </a:lstStyle>
          <a:p>
            <a:endParaRPr dirty="0"/>
          </a:p>
        </p:txBody>
      </p:sp>
      <p:sp>
        <p:nvSpPr>
          <p:cNvPr id="189" name="Google Shape;189;p8"/>
          <p:cNvSpPr txBox="1">
            <a:spLocks noGrp="1"/>
          </p:cNvSpPr>
          <p:nvPr>
            <p:ph type="body" idx="2"/>
          </p:nvPr>
        </p:nvSpPr>
        <p:spPr>
          <a:xfrm>
            <a:off x="518318" y="687598"/>
            <a:ext cx="6844386" cy="27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 i="0">
                <a:solidFill>
                  <a:schemeClr val="dk2"/>
                </a:solidFill>
                <a:latin typeface="FAUSans Office Book" panose="020B0504010101010104" pitchFamily="34" charset="77"/>
                <a:cs typeface="FAUSans Office Book" panose="020B0504010101010104" pitchFamily="34" charset="77"/>
              </a:defRPr>
            </a:lvl1pPr>
            <a:lvl2pPr marL="914400" lvl="1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−"/>
              <a:defRPr/>
            </a:lvl2pPr>
            <a:lvl3pPr marL="1371600" lvl="2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−"/>
              <a:defRPr/>
            </a:lvl7pPr>
            <a:lvl8pPr marL="3657600" lvl="7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−"/>
              <a:defRPr/>
            </a:lvl8pPr>
            <a:lvl9pPr marL="4114800" lvl="8" indent="-342900" algn="l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−"/>
              <a:defRPr/>
            </a:lvl9pPr>
          </a:lstStyle>
          <a:p>
            <a:endParaRPr dirty="0"/>
          </a:p>
        </p:txBody>
      </p: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518318" y="301185"/>
            <a:ext cx="6844385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b="0" i="0">
                <a:latin typeface="FAUSans Office Book" panose="020B0504010101010104" pitchFamily="34" charset="77"/>
                <a:cs typeface="FAUSans Office Book" panose="020B0504010101010104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312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160BDE-91F2-1445-B809-238A3E9639EB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948060" y="2354711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18318" y="2354711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02 </a:t>
            </a:r>
            <a:endParaRPr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948060" y="452537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8318" y="4525376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05 </a:t>
            </a:r>
            <a:endParaRPr/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948060" y="307826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518318" y="3078266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03 </a:t>
            </a:r>
            <a:endParaRPr/>
          </a:p>
        </p:txBody>
      </p:sp>
      <p:sp>
        <p:nvSpPr>
          <p:cNvPr id="20" name="Textplatzhalter 6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948060" y="3801821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21" name="Textplatzhalter 6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518318" y="3801821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04 </a:t>
            </a:r>
            <a:endParaRPr/>
          </a:p>
        </p:txBody>
      </p:sp>
      <p:sp>
        <p:nvSpPr>
          <p:cNvPr id="24" name="Textplatzhalter 6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948060" y="5248930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25" name="Textplatzhalter 6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18318" y="5248930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06 </a:t>
            </a:r>
            <a:endParaRPr/>
          </a:p>
        </p:txBody>
      </p:sp>
      <p:sp>
        <p:nvSpPr>
          <p:cNvPr id="26" name="Textplatzhalter 6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636190" y="1632184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</a:p>
        </p:txBody>
      </p:sp>
      <p:sp>
        <p:nvSpPr>
          <p:cNvPr id="27" name="Textplatzhalter 6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206332" y="1632184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07 </a:t>
            </a:r>
            <a:endParaRPr/>
          </a:p>
        </p:txBody>
      </p:sp>
      <p:sp>
        <p:nvSpPr>
          <p:cNvPr id="28" name="Textplatzhalter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636190" y="2355533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</a:p>
        </p:txBody>
      </p:sp>
      <p:sp>
        <p:nvSpPr>
          <p:cNvPr id="29" name="Textplatzhalter 6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206332" y="2355533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08 </a:t>
            </a:r>
            <a:endParaRPr/>
          </a:p>
        </p:txBody>
      </p:sp>
      <p:sp>
        <p:nvSpPr>
          <p:cNvPr id="30" name="Textplatzhalter 6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636190" y="4525580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</a:p>
        </p:txBody>
      </p:sp>
      <p:sp>
        <p:nvSpPr>
          <p:cNvPr id="31" name="Textplatzhalter 6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6206332" y="4525580"/>
            <a:ext cx="30784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11 </a:t>
            </a:r>
            <a:endParaRPr/>
          </a:p>
        </p:txBody>
      </p:sp>
      <p:sp>
        <p:nvSpPr>
          <p:cNvPr id="32" name="Textplatzhalter 6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6636190" y="3078882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</a:p>
        </p:txBody>
      </p:sp>
      <p:sp>
        <p:nvSpPr>
          <p:cNvPr id="33" name="Textplatzhalter 6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206332" y="3078882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09 </a:t>
            </a:r>
            <a:endParaRPr/>
          </a:p>
        </p:txBody>
      </p:sp>
      <p:sp>
        <p:nvSpPr>
          <p:cNvPr id="34" name="Textplatzhalter 6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6636190" y="3802231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</a:p>
        </p:txBody>
      </p:sp>
      <p:sp>
        <p:nvSpPr>
          <p:cNvPr id="35" name="Textplatzhalter 6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6206332" y="3802231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10 </a:t>
            </a:r>
            <a:endParaRPr/>
          </a:p>
        </p:txBody>
      </p:sp>
      <p:sp>
        <p:nvSpPr>
          <p:cNvPr id="36" name="Textplatzhalter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6636190" y="5248930"/>
            <a:ext cx="503987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</a:p>
        </p:txBody>
      </p:sp>
      <p:sp>
        <p:nvSpPr>
          <p:cNvPr id="37" name="Textplatzhalter 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6206332" y="5248930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12 </a:t>
            </a:r>
            <a:endParaRPr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>
          <a:xfrm>
            <a:off x="518318" y="301185"/>
            <a:ext cx="6844385" cy="332399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8" name="Textplatzhalter 9"/>
          <p:cNvSpPr>
            <a:spLocks noGrp="1"/>
          </p:cNvSpPr>
          <p:nvPr>
            <p:ph type="body" sz="quarter" idx="37"/>
          </p:nvPr>
        </p:nvSpPr>
        <p:spPr bwMode="auto">
          <a:xfrm>
            <a:off x="518317" y="687598"/>
            <a:ext cx="6844385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39" name="Textplatzhalt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48060" y="163115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40" name="Textplatzhalter 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8318" y="1631156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01 </a:t>
            </a:r>
            <a:endParaRPr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41" name="Fußzeilenplatzhalter 4">
            <a:extLst>
              <a:ext uri="{FF2B5EF4-FFF2-40B4-BE49-F238E27FC236}">
                <a16:creationId xmlns:a16="http://schemas.microsoft.com/office/drawing/2014/main" id="{FAB4295C-CCEF-794E-85A6-7A3D21610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|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0B0D4B3-1D05-5D43-AF23-88FC052AE3D0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39" name="Bildplatzhalter 8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6206329" y="1631156"/>
            <a:ext cx="5469732" cy="39511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40" name="Textplatzhalter 10"/>
          <p:cNvSpPr>
            <a:spLocks noGrp="1"/>
          </p:cNvSpPr>
          <p:nvPr>
            <p:ph type="body" sz="quarter" idx="26"/>
          </p:nvPr>
        </p:nvSpPr>
        <p:spPr bwMode="auto">
          <a:xfrm>
            <a:off x="6206329" y="5690271"/>
            <a:ext cx="5469732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2" name="Textplatzhalter 9"/>
          <p:cNvSpPr>
            <a:spLocks noGrp="1"/>
          </p:cNvSpPr>
          <p:nvPr>
            <p:ph type="body" sz="quarter" idx="27"/>
          </p:nvPr>
        </p:nvSpPr>
        <p:spPr bwMode="auto"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3" name="Textplatzhalter 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948060" y="2354711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26" name="Textplatzhalter 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18318" y="2354711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02 </a:t>
            </a:r>
            <a:endParaRPr/>
          </a:p>
        </p:txBody>
      </p:sp>
      <p:sp>
        <p:nvSpPr>
          <p:cNvPr id="27" name="Textplatzhalter 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948060" y="452537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28" name="Textplatzhalter 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8318" y="4525376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05 </a:t>
            </a:r>
            <a:endParaRPr/>
          </a:p>
        </p:txBody>
      </p:sp>
      <p:sp>
        <p:nvSpPr>
          <p:cNvPr id="29" name="Textplatzhalter 6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948060" y="307826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30" name="Textplatzhalter 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518318" y="3078266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03 </a:t>
            </a:r>
            <a:endParaRPr/>
          </a:p>
        </p:txBody>
      </p:sp>
      <p:sp>
        <p:nvSpPr>
          <p:cNvPr id="31" name="Textplatzhalter 6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948060" y="3801821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32" name="Textplatzhalter 6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518318" y="3801821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04 </a:t>
            </a:r>
            <a:endParaRPr/>
          </a:p>
        </p:txBody>
      </p:sp>
      <p:sp>
        <p:nvSpPr>
          <p:cNvPr id="33" name="Textplatzhalter 6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948060" y="5248930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34" name="Textplatzhalter 6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18318" y="5248930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06 </a:t>
            </a:r>
            <a:endParaRPr/>
          </a:p>
        </p:txBody>
      </p:sp>
      <p:sp>
        <p:nvSpPr>
          <p:cNvPr id="35" name="Textplatzhalt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48060" y="1631156"/>
            <a:ext cx="5039989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>
              <a:defRPr/>
            </a:pPr>
            <a:r>
              <a:rPr lang="de-DE"/>
              <a:t>Agendapunkt / Kapitelthema</a:t>
            </a:r>
            <a:endParaRPr/>
          </a:p>
        </p:txBody>
      </p:sp>
      <p:sp>
        <p:nvSpPr>
          <p:cNvPr id="36" name="Textplatzhalter 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8318" y="1631156"/>
            <a:ext cx="320600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01 </a:t>
            </a:r>
            <a:endParaRPr/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338DA4D1-EAC9-154E-9CB4-1F5482EE8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Kapiteltrenner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18318" y="2875002"/>
            <a:ext cx="11157743" cy="1107996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Kapiteltrenner</a:t>
            </a:r>
            <a:br>
              <a:rPr lang="de-DE"/>
            </a:br>
            <a:r>
              <a:rPr lang="de-DE"/>
              <a:t>Mehrzeilig möglich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EBC9A85-A41E-D149-8461-D6821B4B51DA}" type="datetime4">
              <a:rPr lang="en-HK"/>
              <a:t>28 March 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Author           Institue           Title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57" name="Rechteck 56"/>
          <p:cNvSpPr/>
          <p:nvPr userDrawn="1"/>
        </p:nvSpPr>
        <p:spPr bwMode="auto">
          <a:xfrm>
            <a:off x="517200" y="6538525"/>
            <a:ext cx="11674800" cy="1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59" name="Rechteck 58"/>
          <p:cNvSpPr/>
          <p:nvPr userDrawn="1"/>
        </p:nvSpPr>
        <p:spPr bwMode="auto">
          <a:xfrm>
            <a:off x="518400" y="1196733"/>
            <a:ext cx="11676061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60" name="Freihandform: Form 59"/>
          <p:cNvSpPr/>
          <p:nvPr userDrawn="1"/>
        </p:nvSpPr>
        <p:spPr bwMode="auto">
          <a:xfrm>
            <a:off x="10056938" y="300703"/>
            <a:ext cx="1619125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 extrusionOk="0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chemeClr val="tx1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FAUSans Office Book"/>
            </a:endParaRPr>
          </a:p>
        </p:txBody>
      </p:sp>
      <p:grpSp>
        <p:nvGrpSpPr>
          <p:cNvPr id="112" name="Grafik 58"/>
          <p:cNvGrpSpPr/>
          <p:nvPr userDrawn="1"/>
        </p:nvGrpSpPr>
        <p:grpSpPr bwMode="auto">
          <a:xfrm>
            <a:off x="520163" y="293688"/>
            <a:ext cx="2592823" cy="362285"/>
            <a:chOff x="2151786" y="327912"/>
            <a:chExt cx="2333060" cy="325988"/>
          </a:xfrm>
          <a:solidFill>
            <a:schemeClr val="tx1"/>
          </a:solidFill>
        </p:grpSpPr>
        <p:sp>
          <p:nvSpPr>
            <p:cNvPr id="113" name="Freihandform: Form 112"/>
            <p:cNvSpPr/>
            <p:nvPr/>
          </p:nvSpPr>
          <p:spPr bwMode="auto">
            <a:xfrm>
              <a:off x="2151786" y="334274"/>
              <a:ext cx="70316" cy="111996"/>
            </a:xfrm>
            <a:custGeom>
              <a:avLst/>
              <a:gdLst>
                <a:gd name="connsiteX0" fmla="*/ 70317 w 70316"/>
                <a:gd name="connsiteY0" fmla="*/ 18294 h 111996"/>
                <a:gd name="connsiteX1" fmla="*/ 19886 w 70316"/>
                <a:gd name="connsiteY1" fmla="*/ 18294 h 111996"/>
                <a:gd name="connsiteX2" fmla="*/ 19886 w 70316"/>
                <a:gd name="connsiteY2" fmla="*/ 46135 h 111996"/>
                <a:gd name="connsiteX3" fmla="*/ 57588 w 70316"/>
                <a:gd name="connsiteY3" fmla="*/ 46135 h 111996"/>
                <a:gd name="connsiteX4" fmla="*/ 57588 w 70316"/>
                <a:gd name="connsiteY4" fmla="*/ 64273 h 111996"/>
                <a:gd name="connsiteX5" fmla="*/ 19886 w 70316"/>
                <a:gd name="connsiteY5" fmla="*/ 64273 h 111996"/>
                <a:gd name="connsiteX6" fmla="*/ 19886 w 70316"/>
                <a:gd name="connsiteY6" fmla="*/ 111997 h 111996"/>
                <a:gd name="connsiteX7" fmla="*/ 0 w 70316"/>
                <a:gd name="connsiteY7" fmla="*/ 111997 h 111996"/>
                <a:gd name="connsiteX8" fmla="*/ 0 w 70316"/>
                <a:gd name="connsiteY8" fmla="*/ 0 h 111996"/>
                <a:gd name="connsiteX9" fmla="*/ 70317 w 70316"/>
                <a:gd name="connsiteY9" fmla="*/ 0 h 111996"/>
                <a:gd name="connsiteX10" fmla="*/ 70317 w 70316"/>
                <a:gd name="connsiteY10" fmla="*/ 18294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16" h="111996" extrusionOk="0">
                  <a:moveTo>
                    <a:pt x="70317" y="18294"/>
                  </a:moveTo>
                  <a:lnTo>
                    <a:pt x="19886" y="18294"/>
                  </a:lnTo>
                  <a:lnTo>
                    <a:pt x="19886" y="46135"/>
                  </a:lnTo>
                  <a:lnTo>
                    <a:pt x="57588" y="46135"/>
                  </a:lnTo>
                  <a:lnTo>
                    <a:pt x="57588" y="64273"/>
                  </a:lnTo>
                  <a:lnTo>
                    <a:pt x="19886" y="64273"/>
                  </a:lnTo>
                  <a:lnTo>
                    <a:pt x="19886" y="111997"/>
                  </a:lnTo>
                  <a:lnTo>
                    <a:pt x="0" y="111997"/>
                  </a:lnTo>
                  <a:lnTo>
                    <a:pt x="0" y="0"/>
                  </a:lnTo>
                  <a:lnTo>
                    <a:pt x="70317" y="0"/>
                  </a:lnTo>
                  <a:lnTo>
                    <a:pt x="70317" y="1829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4" name="Freihandform: Form 113"/>
            <p:cNvSpPr/>
            <p:nvPr/>
          </p:nvSpPr>
          <p:spPr bwMode="auto">
            <a:xfrm>
              <a:off x="2232916" y="363231"/>
              <a:ext cx="48996" cy="83038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 extrusionOk="0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5" name="Freihandform: Form 114"/>
            <p:cNvSpPr/>
            <p:nvPr/>
          </p:nvSpPr>
          <p:spPr bwMode="auto">
            <a:xfrm>
              <a:off x="2295365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7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7 w 24022"/>
                <a:gd name="connsiteY8" fmla="*/ 35952 h 116926"/>
                <a:gd name="connsiteX9" fmla="*/ 21477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 extrusionOk="0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7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7" y="35952"/>
                  </a:lnTo>
                  <a:lnTo>
                    <a:pt x="21477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6" name="Freihandform: Form 115"/>
            <p:cNvSpPr/>
            <p:nvPr/>
          </p:nvSpPr>
          <p:spPr bwMode="auto">
            <a:xfrm>
              <a:off x="2336779" y="363231"/>
              <a:ext cx="73976" cy="84948"/>
            </a:xfrm>
            <a:custGeom>
              <a:avLst/>
              <a:gdLst>
                <a:gd name="connsiteX0" fmla="*/ 40089 w 73976"/>
                <a:gd name="connsiteY0" fmla="*/ 84949 h 84948"/>
                <a:gd name="connsiteX1" fmla="*/ 0 w 73976"/>
                <a:gd name="connsiteY1" fmla="*/ 42317 h 84948"/>
                <a:gd name="connsiteX2" fmla="*/ 38024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49 w 73976"/>
                <a:gd name="connsiteY5" fmla="*/ 48999 h 84948"/>
                <a:gd name="connsiteX6" fmla="*/ 40248 w 73976"/>
                <a:gd name="connsiteY6" fmla="*/ 68725 h 84948"/>
                <a:gd name="connsiteX7" fmla="*/ 60134 w 73976"/>
                <a:gd name="connsiteY7" fmla="*/ 59179 h 84948"/>
                <a:gd name="connsiteX8" fmla="*/ 71905 w 73976"/>
                <a:gd name="connsiteY8" fmla="*/ 71589 h 84948"/>
                <a:gd name="connsiteX9" fmla="*/ 40089 w 73976"/>
                <a:gd name="connsiteY9" fmla="*/ 84949 h 84948"/>
                <a:gd name="connsiteX10" fmla="*/ 18931 w 73976"/>
                <a:gd name="connsiteY10" fmla="*/ 35154 h 84948"/>
                <a:gd name="connsiteX11" fmla="*/ 55679 w 73976"/>
                <a:gd name="connsiteY11" fmla="*/ 35154 h 84948"/>
                <a:gd name="connsiteX12" fmla="*/ 37703 w 73976"/>
                <a:gd name="connsiteY12" fmla="*/ 15587 h 84948"/>
                <a:gd name="connsiteX13" fmla="*/ 18931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 extrusionOk="0">
                  <a:moveTo>
                    <a:pt x="40089" y="84949"/>
                  </a:moveTo>
                  <a:cubicBezTo>
                    <a:pt x="16067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8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69" y="65862"/>
                    <a:pt x="60134" y="59179"/>
                  </a:cubicBezTo>
                  <a:lnTo>
                    <a:pt x="71905" y="71589"/>
                  </a:lnTo>
                  <a:cubicBezTo>
                    <a:pt x="62680" y="80653"/>
                    <a:pt x="52341" y="84949"/>
                    <a:pt x="40089" y="84949"/>
                  </a:cubicBezTo>
                  <a:close/>
                  <a:moveTo>
                    <a:pt x="18931" y="35154"/>
                  </a:moveTo>
                  <a:lnTo>
                    <a:pt x="55679" y="35154"/>
                  </a:lnTo>
                  <a:cubicBezTo>
                    <a:pt x="54883" y="22744"/>
                    <a:pt x="48360" y="15587"/>
                    <a:pt x="37703" y="15587"/>
                  </a:cubicBezTo>
                  <a:cubicBezTo>
                    <a:pt x="27204" y="15587"/>
                    <a:pt x="20522" y="22587"/>
                    <a:pt x="18931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7" name="Freihandform: Form 116"/>
            <p:cNvSpPr/>
            <p:nvPr/>
          </p:nvSpPr>
          <p:spPr bwMode="auto">
            <a:xfrm>
              <a:off x="2427215" y="327912"/>
              <a:ext cx="75723" cy="120267"/>
            </a:xfrm>
            <a:custGeom>
              <a:avLst/>
              <a:gdLst>
                <a:gd name="connsiteX0" fmla="*/ 0 w 75723"/>
                <a:gd name="connsiteY0" fmla="*/ 77635 h 120267"/>
                <a:gd name="connsiteX1" fmla="*/ 32929 w 75723"/>
                <a:gd name="connsiteY1" fmla="*/ 35319 h 120267"/>
                <a:gd name="connsiteX2" fmla="*/ 56474 w 75723"/>
                <a:gd name="connsiteY2" fmla="*/ 46294 h 120267"/>
                <a:gd name="connsiteX3" fmla="*/ 56792 w 75723"/>
                <a:gd name="connsiteY3" fmla="*/ 46294 h 120267"/>
                <a:gd name="connsiteX4" fmla="*/ 56792 w 75723"/>
                <a:gd name="connsiteY4" fmla="*/ 4773 h 120267"/>
                <a:gd name="connsiteX5" fmla="*/ 75723 w 75723"/>
                <a:gd name="connsiteY5" fmla="*/ 0 h 120267"/>
                <a:gd name="connsiteX6" fmla="*/ 75723 w 75723"/>
                <a:gd name="connsiteY6" fmla="*/ 118358 h 120267"/>
                <a:gd name="connsiteX7" fmla="*/ 57270 w 75723"/>
                <a:gd name="connsiteY7" fmla="*/ 118358 h 120267"/>
                <a:gd name="connsiteX8" fmla="*/ 57270 w 75723"/>
                <a:gd name="connsiteY8" fmla="*/ 108815 h 120267"/>
                <a:gd name="connsiteX9" fmla="*/ 56952 w 75723"/>
                <a:gd name="connsiteY9" fmla="*/ 108815 h 120267"/>
                <a:gd name="connsiteX10" fmla="*/ 32611 w 75723"/>
                <a:gd name="connsiteY10" fmla="*/ 120267 h 120267"/>
                <a:gd name="connsiteX11" fmla="*/ 0 w 75723"/>
                <a:gd name="connsiteY11" fmla="*/ 77635 h 120267"/>
                <a:gd name="connsiteX12" fmla="*/ 18772 w 75723"/>
                <a:gd name="connsiteY12" fmla="*/ 77635 h 120267"/>
                <a:gd name="connsiteX13" fmla="*/ 37543 w 75723"/>
                <a:gd name="connsiteY13" fmla="*/ 103564 h 120267"/>
                <a:gd name="connsiteX14" fmla="*/ 56792 w 75723"/>
                <a:gd name="connsiteY14" fmla="*/ 92904 h 120267"/>
                <a:gd name="connsiteX15" fmla="*/ 56792 w 75723"/>
                <a:gd name="connsiteY15" fmla="*/ 63316 h 120267"/>
                <a:gd name="connsiteX16" fmla="*/ 37543 w 75723"/>
                <a:gd name="connsiteY16" fmla="*/ 52497 h 120267"/>
                <a:gd name="connsiteX17" fmla="*/ 18772 w 75723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23" h="120267" extrusionOk="0">
                  <a:moveTo>
                    <a:pt x="0" y="77635"/>
                  </a:moveTo>
                  <a:cubicBezTo>
                    <a:pt x="0" y="51542"/>
                    <a:pt x="13203" y="35319"/>
                    <a:pt x="32929" y="35319"/>
                  </a:cubicBezTo>
                  <a:cubicBezTo>
                    <a:pt x="43112" y="35319"/>
                    <a:pt x="51065" y="39615"/>
                    <a:pt x="56474" y="46294"/>
                  </a:cubicBezTo>
                  <a:lnTo>
                    <a:pt x="56792" y="46294"/>
                  </a:lnTo>
                  <a:lnTo>
                    <a:pt x="56792" y="4773"/>
                  </a:lnTo>
                  <a:lnTo>
                    <a:pt x="75723" y="0"/>
                  </a:lnTo>
                  <a:lnTo>
                    <a:pt x="75723" y="118358"/>
                  </a:lnTo>
                  <a:lnTo>
                    <a:pt x="57270" y="118358"/>
                  </a:lnTo>
                  <a:lnTo>
                    <a:pt x="57270" y="108815"/>
                  </a:lnTo>
                  <a:lnTo>
                    <a:pt x="56952" y="108815"/>
                  </a:lnTo>
                  <a:cubicBezTo>
                    <a:pt x="51065" y="115974"/>
                    <a:pt x="42632" y="120267"/>
                    <a:pt x="32611" y="120267"/>
                  </a:cubicBezTo>
                  <a:cubicBezTo>
                    <a:pt x="13362" y="120267"/>
                    <a:pt x="0" y="103882"/>
                    <a:pt x="0" y="77635"/>
                  </a:cubicBezTo>
                  <a:close/>
                  <a:moveTo>
                    <a:pt x="18772" y="77635"/>
                  </a:moveTo>
                  <a:cubicBezTo>
                    <a:pt x="18772" y="94180"/>
                    <a:pt x="25610" y="103564"/>
                    <a:pt x="37543" y="103564"/>
                  </a:cubicBezTo>
                  <a:cubicBezTo>
                    <a:pt x="44862" y="103564"/>
                    <a:pt x="50908" y="100064"/>
                    <a:pt x="56792" y="92904"/>
                  </a:cubicBezTo>
                  <a:lnTo>
                    <a:pt x="56792" y="63316"/>
                  </a:lnTo>
                  <a:cubicBezTo>
                    <a:pt x="51383" y="55997"/>
                    <a:pt x="45178" y="52497"/>
                    <a:pt x="37543" y="52497"/>
                  </a:cubicBezTo>
                  <a:cubicBezTo>
                    <a:pt x="25295" y="52497"/>
                    <a:pt x="18772" y="61407"/>
                    <a:pt x="18772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8" name="Freihandform: Form 117"/>
            <p:cNvSpPr/>
            <p:nvPr/>
          </p:nvSpPr>
          <p:spPr bwMode="auto">
            <a:xfrm>
              <a:off x="2527597" y="363231"/>
              <a:ext cx="48996" cy="83038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 extrusionOk="0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1" y="-3"/>
                    <a:pt x="46132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19" name="Freihandform: Form 118"/>
            <p:cNvSpPr/>
            <p:nvPr/>
          </p:nvSpPr>
          <p:spPr bwMode="auto">
            <a:xfrm>
              <a:off x="2590043" y="329344"/>
              <a:ext cx="24022" cy="116926"/>
            </a:xfrm>
            <a:custGeom>
              <a:avLst/>
              <a:gdLst>
                <a:gd name="connsiteX0" fmla="*/ 24022 w 24022"/>
                <a:gd name="connsiteY0" fmla="*/ 11453 h 116926"/>
                <a:gd name="connsiteX1" fmla="*/ 11930 w 24022"/>
                <a:gd name="connsiteY1" fmla="*/ 22906 h 116926"/>
                <a:gd name="connsiteX2" fmla="*/ 0 w 24022"/>
                <a:gd name="connsiteY2" fmla="*/ 11453 h 116926"/>
                <a:gd name="connsiteX3" fmla="*/ 11930 w 24022"/>
                <a:gd name="connsiteY3" fmla="*/ 0 h 116926"/>
                <a:gd name="connsiteX4" fmla="*/ 24022 w 24022"/>
                <a:gd name="connsiteY4" fmla="*/ 11453 h 116926"/>
                <a:gd name="connsiteX5" fmla="*/ 21476 w 24022"/>
                <a:gd name="connsiteY5" fmla="*/ 116926 h 116926"/>
                <a:gd name="connsiteX6" fmla="*/ 2546 w 24022"/>
                <a:gd name="connsiteY6" fmla="*/ 116926 h 116926"/>
                <a:gd name="connsiteX7" fmla="*/ 2546 w 24022"/>
                <a:gd name="connsiteY7" fmla="*/ 35952 h 116926"/>
                <a:gd name="connsiteX8" fmla="*/ 21476 w 24022"/>
                <a:gd name="connsiteY8" fmla="*/ 35952 h 116926"/>
                <a:gd name="connsiteX9" fmla="*/ 21476 w 24022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22" h="116926" extrusionOk="0">
                  <a:moveTo>
                    <a:pt x="24022" y="11453"/>
                  </a:moveTo>
                  <a:cubicBezTo>
                    <a:pt x="24022" y="18135"/>
                    <a:pt x="18613" y="22906"/>
                    <a:pt x="11930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30" y="0"/>
                  </a:cubicBezTo>
                  <a:cubicBezTo>
                    <a:pt x="18613" y="0"/>
                    <a:pt x="24022" y="4929"/>
                    <a:pt x="24022" y="11453"/>
                  </a:cubicBezTo>
                  <a:close/>
                  <a:moveTo>
                    <a:pt x="21476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76" y="35952"/>
                  </a:lnTo>
                  <a:lnTo>
                    <a:pt x="21476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0" name="Freihandform: Form 119"/>
            <p:cNvSpPr/>
            <p:nvPr/>
          </p:nvSpPr>
          <p:spPr bwMode="auto">
            <a:xfrm>
              <a:off x="2631824" y="363228"/>
              <a:ext cx="68245" cy="84951"/>
            </a:xfrm>
            <a:custGeom>
              <a:avLst/>
              <a:gdLst>
                <a:gd name="connsiteX0" fmla="*/ 67771 w 68245"/>
                <a:gd name="connsiteY0" fmla="*/ 71908 h 84951"/>
                <a:gd name="connsiteX1" fmla="*/ 38816 w 68245"/>
                <a:gd name="connsiteY1" fmla="*/ 84951 h 84951"/>
                <a:gd name="connsiteX2" fmla="*/ 0 w 68245"/>
                <a:gd name="connsiteY2" fmla="*/ 42794 h 84951"/>
                <a:gd name="connsiteX3" fmla="*/ 39134 w 68245"/>
                <a:gd name="connsiteY3" fmla="*/ 0 h 84951"/>
                <a:gd name="connsiteX4" fmla="*/ 68245 w 68245"/>
                <a:gd name="connsiteY4" fmla="*/ 13839 h 84951"/>
                <a:gd name="connsiteX5" fmla="*/ 55201 w 68245"/>
                <a:gd name="connsiteY5" fmla="*/ 26250 h 84951"/>
                <a:gd name="connsiteX6" fmla="*/ 38975 w 68245"/>
                <a:gd name="connsiteY6" fmla="*/ 17340 h 84951"/>
                <a:gd name="connsiteX7" fmla="*/ 18931 w 68245"/>
                <a:gd name="connsiteY7" fmla="*/ 42476 h 84951"/>
                <a:gd name="connsiteX8" fmla="*/ 38816 w 68245"/>
                <a:gd name="connsiteY8" fmla="*/ 67771 h 84951"/>
                <a:gd name="connsiteX9" fmla="*/ 55520 w 68245"/>
                <a:gd name="connsiteY9" fmla="*/ 58861 h 84951"/>
                <a:gd name="connsiteX10" fmla="*/ 67771 w 68245"/>
                <a:gd name="connsiteY10" fmla="*/ 71908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5" h="84951" extrusionOk="0">
                  <a:moveTo>
                    <a:pt x="67771" y="71908"/>
                  </a:moveTo>
                  <a:cubicBezTo>
                    <a:pt x="59656" y="80818"/>
                    <a:pt x="50428" y="84951"/>
                    <a:pt x="38816" y="84951"/>
                  </a:cubicBezTo>
                  <a:cubicBezTo>
                    <a:pt x="15590" y="84951"/>
                    <a:pt x="0" y="68248"/>
                    <a:pt x="0" y="42794"/>
                  </a:cubicBezTo>
                  <a:cubicBezTo>
                    <a:pt x="0" y="17340"/>
                    <a:pt x="15749" y="0"/>
                    <a:pt x="39134" y="0"/>
                  </a:cubicBezTo>
                  <a:cubicBezTo>
                    <a:pt x="51227" y="0"/>
                    <a:pt x="61248" y="4773"/>
                    <a:pt x="68245" y="13839"/>
                  </a:cubicBezTo>
                  <a:lnTo>
                    <a:pt x="55201" y="26250"/>
                  </a:lnTo>
                  <a:cubicBezTo>
                    <a:pt x="50428" y="20045"/>
                    <a:pt x="45337" y="17340"/>
                    <a:pt x="38975" y="17340"/>
                  </a:cubicBezTo>
                  <a:cubicBezTo>
                    <a:pt x="27042" y="17340"/>
                    <a:pt x="18931" y="27204"/>
                    <a:pt x="18931" y="42476"/>
                  </a:cubicBezTo>
                  <a:cubicBezTo>
                    <a:pt x="18931" y="57588"/>
                    <a:pt x="27045" y="67771"/>
                    <a:pt x="38816" y="67771"/>
                  </a:cubicBezTo>
                  <a:cubicBezTo>
                    <a:pt x="45181" y="67771"/>
                    <a:pt x="50269" y="64907"/>
                    <a:pt x="55520" y="58861"/>
                  </a:cubicBezTo>
                  <a:lnTo>
                    <a:pt x="67771" y="7190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1" name="Freihandform: Form 120"/>
            <p:cNvSpPr/>
            <p:nvPr/>
          </p:nvSpPr>
          <p:spPr bwMode="auto">
            <a:xfrm>
              <a:off x="2716310" y="327912"/>
              <a:ext cx="69680" cy="118358"/>
            </a:xfrm>
            <a:custGeom>
              <a:avLst/>
              <a:gdLst>
                <a:gd name="connsiteX0" fmla="*/ 69677 w 69680"/>
                <a:gd name="connsiteY0" fmla="*/ 118358 h 118358"/>
                <a:gd name="connsiteX1" fmla="*/ 50746 w 69680"/>
                <a:gd name="connsiteY1" fmla="*/ 118358 h 118358"/>
                <a:gd name="connsiteX2" fmla="*/ 50746 w 69680"/>
                <a:gd name="connsiteY2" fmla="*/ 72067 h 118358"/>
                <a:gd name="connsiteX3" fmla="*/ 35793 w 69680"/>
                <a:gd name="connsiteY3" fmla="*/ 52340 h 118358"/>
                <a:gd name="connsiteX4" fmla="*/ 18931 w 69680"/>
                <a:gd name="connsiteY4" fmla="*/ 71908 h 118358"/>
                <a:gd name="connsiteX5" fmla="*/ 18931 w 69680"/>
                <a:gd name="connsiteY5" fmla="*/ 118358 h 118358"/>
                <a:gd name="connsiteX6" fmla="*/ 0 w 69680"/>
                <a:gd name="connsiteY6" fmla="*/ 118358 h 118358"/>
                <a:gd name="connsiteX7" fmla="*/ 0 w 69680"/>
                <a:gd name="connsiteY7" fmla="*/ 4773 h 118358"/>
                <a:gd name="connsiteX8" fmla="*/ 18931 w 69680"/>
                <a:gd name="connsiteY8" fmla="*/ 0 h 118358"/>
                <a:gd name="connsiteX9" fmla="*/ 18931 w 69680"/>
                <a:gd name="connsiteY9" fmla="*/ 47090 h 118358"/>
                <a:gd name="connsiteX10" fmla="*/ 19249 w 69680"/>
                <a:gd name="connsiteY10" fmla="*/ 47090 h 118358"/>
                <a:gd name="connsiteX11" fmla="*/ 42953 w 69680"/>
                <a:gd name="connsiteY11" fmla="*/ 35319 h 118358"/>
                <a:gd name="connsiteX12" fmla="*/ 69680 w 69680"/>
                <a:gd name="connsiteY12" fmla="*/ 68092 h 118358"/>
                <a:gd name="connsiteX13" fmla="*/ 69680 w 69680"/>
                <a:gd name="connsiteY13" fmla="*/ 118358 h 11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118358" extrusionOk="0">
                  <a:moveTo>
                    <a:pt x="69677" y="118358"/>
                  </a:moveTo>
                  <a:lnTo>
                    <a:pt x="50746" y="118358"/>
                  </a:lnTo>
                  <a:lnTo>
                    <a:pt x="50746" y="72067"/>
                  </a:lnTo>
                  <a:cubicBezTo>
                    <a:pt x="50746" y="60134"/>
                    <a:pt x="47087" y="52340"/>
                    <a:pt x="35793" y="52340"/>
                  </a:cubicBezTo>
                  <a:cubicBezTo>
                    <a:pt x="22749" y="52340"/>
                    <a:pt x="18931" y="62679"/>
                    <a:pt x="18931" y="71908"/>
                  </a:cubicBezTo>
                  <a:lnTo>
                    <a:pt x="18931" y="118358"/>
                  </a:lnTo>
                  <a:lnTo>
                    <a:pt x="0" y="118358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7090"/>
                  </a:lnTo>
                  <a:lnTo>
                    <a:pt x="19249" y="47090"/>
                  </a:lnTo>
                  <a:cubicBezTo>
                    <a:pt x="23863" y="39933"/>
                    <a:pt x="32293" y="35319"/>
                    <a:pt x="42953" y="35319"/>
                  </a:cubicBezTo>
                  <a:cubicBezTo>
                    <a:pt x="61725" y="35319"/>
                    <a:pt x="69680" y="49317"/>
                    <a:pt x="69680" y="68092"/>
                  </a:cubicBezTo>
                  <a:lnTo>
                    <a:pt x="69680" y="118358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2" name="Freihandform: Form 121"/>
            <p:cNvSpPr/>
            <p:nvPr/>
          </p:nvSpPr>
          <p:spPr bwMode="auto">
            <a:xfrm>
              <a:off x="2807713" y="387569"/>
              <a:ext cx="39770" cy="17979"/>
            </a:xfrm>
            <a:custGeom>
              <a:avLst/>
              <a:gdLst>
                <a:gd name="connsiteX0" fmla="*/ 39771 w 39770"/>
                <a:gd name="connsiteY0" fmla="*/ 17979 h 17979"/>
                <a:gd name="connsiteX1" fmla="*/ 0 w 39770"/>
                <a:gd name="connsiteY1" fmla="*/ 17979 h 17979"/>
                <a:gd name="connsiteX2" fmla="*/ 0 w 39770"/>
                <a:gd name="connsiteY2" fmla="*/ 0 h 17979"/>
                <a:gd name="connsiteX3" fmla="*/ 39771 w 39770"/>
                <a:gd name="connsiteY3" fmla="*/ 0 h 17979"/>
                <a:gd name="connsiteX4" fmla="*/ 39771 w 39770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9" extrusionOk="0">
                  <a:moveTo>
                    <a:pt x="39771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3" name="Freihandform: Form 122"/>
            <p:cNvSpPr/>
            <p:nvPr/>
          </p:nvSpPr>
          <p:spPr bwMode="auto">
            <a:xfrm>
              <a:off x="2857227" y="334274"/>
              <a:ext cx="104359" cy="111996"/>
            </a:xfrm>
            <a:custGeom>
              <a:avLst/>
              <a:gdLst>
                <a:gd name="connsiteX0" fmla="*/ 41680 w 104359"/>
                <a:gd name="connsiteY0" fmla="*/ 0 h 111996"/>
                <a:gd name="connsiteX1" fmla="*/ 62680 w 104359"/>
                <a:gd name="connsiteY1" fmla="*/ 0 h 111996"/>
                <a:gd name="connsiteX2" fmla="*/ 104360 w 104359"/>
                <a:gd name="connsiteY2" fmla="*/ 111997 h 111996"/>
                <a:gd name="connsiteX3" fmla="*/ 82568 w 104359"/>
                <a:gd name="connsiteY3" fmla="*/ 111997 h 111996"/>
                <a:gd name="connsiteX4" fmla="*/ 74453 w 104359"/>
                <a:gd name="connsiteY4" fmla="*/ 88134 h 111996"/>
                <a:gd name="connsiteX5" fmla="*/ 29273 w 104359"/>
                <a:gd name="connsiteY5" fmla="*/ 88134 h 111996"/>
                <a:gd name="connsiteX6" fmla="*/ 21158 w 104359"/>
                <a:gd name="connsiteY6" fmla="*/ 111997 h 111996"/>
                <a:gd name="connsiteX7" fmla="*/ 0 w 104359"/>
                <a:gd name="connsiteY7" fmla="*/ 111997 h 111996"/>
                <a:gd name="connsiteX8" fmla="*/ 41680 w 104359"/>
                <a:gd name="connsiteY8" fmla="*/ 0 h 111996"/>
                <a:gd name="connsiteX9" fmla="*/ 35475 w 104359"/>
                <a:gd name="connsiteY9" fmla="*/ 70317 h 111996"/>
                <a:gd name="connsiteX10" fmla="*/ 68245 w 104359"/>
                <a:gd name="connsiteY10" fmla="*/ 70317 h 111996"/>
                <a:gd name="connsiteX11" fmla="*/ 52022 w 104359"/>
                <a:gd name="connsiteY11" fmla="*/ 22749 h 111996"/>
                <a:gd name="connsiteX12" fmla="*/ 51704 w 104359"/>
                <a:gd name="connsiteY12" fmla="*/ 22749 h 111996"/>
                <a:gd name="connsiteX13" fmla="*/ 35475 w 104359"/>
                <a:gd name="connsiteY13" fmla="*/ 7031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359" h="111996" extrusionOk="0">
                  <a:moveTo>
                    <a:pt x="41680" y="0"/>
                  </a:moveTo>
                  <a:lnTo>
                    <a:pt x="62680" y="0"/>
                  </a:lnTo>
                  <a:lnTo>
                    <a:pt x="104360" y="111997"/>
                  </a:lnTo>
                  <a:lnTo>
                    <a:pt x="82568" y="111997"/>
                  </a:lnTo>
                  <a:lnTo>
                    <a:pt x="74453" y="88134"/>
                  </a:lnTo>
                  <a:lnTo>
                    <a:pt x="29273" y="88134"/>
                  </a:lnTo>
                  <a:lnTo>
                    <a:pt x="21158" y="111997"/>
                  </a:lnTo>
                  <a:lnTo>
                    <a:pt x="0" y="111997"/>
                  </a:lnTo>
                  <a:lnTo>
                    <a:pt x="41680" y="0"/>
                  </a:lnTo>
                  <a:close/>
                  <a:moveTo>
                    <a:pt x="35475" y="70317"/>
                  </a:moveTo>
                  <a:lnTo>
                    <a:pt x="68245" y="70317"/>
                  </a:lnTo>
                  <a:lnTo>
                    <a:pt x="52022" y="22749"/>
                  </a:lnTo>
                  <a:lnTo>
                    <a:pt x="51704" y="22749"/>
                  </a:lnTo>
                  <a:lnTo>
                    <a:pt x="35475" y="7031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4" name="Freihandform: Form 123"/>
            <p:cNvSpPr/>
            <p:nvPr/>
          </p:nvSpPr>
          <p:spPr bwMode="auto">
            <a:xfrm>
              <a:off x="2978197" y="328074"/>
              <a:ext cx="18930" cy="118196"/>
            </a:xfrm>
            <a:custGeom>
              <a:avLst/>
              <a:gdLst>
                <a:gd name="connsiteX0" fmla="*/ 18931 w 18930"/>
                <a:gd name="connsiteY0" fmla="*/ 118196 h 118196"/>
                <a:gd name="connsiteX1" fmla="*/ 0 w 18930"/>
                <a:gd name="connsiteY1" fmla="*/ 118196 h 118196"/>
                <a:gd name="connsiteX2" fmla="*/ 0 w 18930"/>
                <a:gd name="connsiteY2" fmla="*/ 4293 h 118196"/>
                <a:gd name="connsiteX3" fmla="*/ 18931 w 18930"/>
                <a:gd name="connsiteY3" fmla="*/ 0 h 118196"/>
                <a:gd name="connsiteX4" fmla="*/ 18931 w 18930"/>
                <a:gd name="connsiteY4" fmla="*/ 118196 h 11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6" extrusionOk="0">
                  <a:moveTo>
                    <a:pt x="18931" y="118196"/>
                  </a:moveTo>
                  <a:lnTo>
                    <a:pt x="0" y="118196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5" name="Freihandform: Form 124"/>
            <p:cNvSpPr/>
            <p:nvPr/>
          </p:nvSpPr>
          <p:spPr bwMode="auto">
            <a:xfrm>
              <a:off x="3017659" y="363231"/>
              <a:ext cx="73976" cy="84948"/>
            </a:xfrm>
            <a:custGeom>
              <a:avLst/>
              <a:gdLst>
                <a:gd name="connsiteX0" fmla="*/ 40086 w 73976"/>
                <a:gd name="connsiteY0" fmla="*/ 84949 h 84948"/>
                <a:gd name="connsiteX1" fmla="*/ 0 w 73976"/>
                <a:gd name="connsiteY1" fmla="*/ 42317 h 84948"/>
                <a:gd name="connsiteX2" fmla="*/ 38021 w 73976"/>
                <a:gd name="connsiteY2" fmla="*/ 0 h 84948"/>
                <a:gd name="connsiteX3" fmla="*/ 73976 w 73976"/>
                <a:gd name="connsiteY3" fmla="*/ 41203 h 84948"/>
                <a:gd name="connsiteX4" fmla="*/ 73658 w 73976"/>
                <a:gd name="connsiteY4" fmla="*/ 48999 h 84948"/>
                <a:gd name="connsiteX5" fmla="*/ 19252 w 73976"/>
                <a:gd name="connsiteY5" fmla="*/ 48999 h 84948"/>
                <a:gd name="connsiteX6" fmla="*/ 40251 w 73976"/>
                <a:gd name="connsiteY6" fmla="*/ 68725 h 84948"/>
                <a:gd name="connsiteX7" fmla="*/ 60137 w 73976"/>
                <a:gd name="connsiteY7" fmla="*/ 59179 h 84948"/>
                <a:gd name="connsiteX8" fmla="*/ 71908 w 73976"/>
                <a:gd name="connsiteY8" fmla="*/ 71589 h 84948"/>
                <a:gd name="connsiteX9" fmla="*/ 40086 w 73976"/>
                <a:gd name="connsiteY9" fmla="*/ 84949 h 84948"/>
                <a:gd name="connsiteX10" fmla="*/ 18928 w 73976"/>
                <a:gd name="connsiteY10" fmla="*/ 35154 h 84948"/>
                <a:gd name="connsiteX11" fmla="*/ 55676 w 73976"/>
                <a:gd name="connsiteY11" fmla="*/ 35154 h 84948"/>
                <a:gd name="connsiteX12" fmla="*/ 37700 w 73976"/>
                <a:gd name="connsiteY12" fmla="*/ 15587 h 84948"/>
                <a:gd name="connsiteX13" fmla="*/ 18928 w 73976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48" extrusionOk="0">
                  <a:moveTo>
                    <a:pt x="40086" y="84949"/>
                  </a:moveTo>
                  <a:cubicBezTo>
                    <a:pt x="16064" y="84949"/>
                    <a:pt x="0" y="67927"/>
                    <a:pt x="0" y="42317"/>
                  </a:cubicBezTo>
                  <a:cubicBezTo>
                    <a:pt x="0" y="17181"/>
                    <a:pt x="15430" y="0"/>
                    <a:pt x="38021" y="0"/>
                  </a:cubicBezTo>
                  <a:cubicBezTo>
                    <a:pt x="59816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52" y="48999"/>
                  </a:lnTo>
                  <a:cubicBezTo>
                    <a:pt x="21320" y="61566"/>
                    <a:pt x="28795" y="68725"/>
                    <a:pt x="40251" y="68725"/>
                  </a:cubicBezTo>
                  <a:cubicBezTo>
                    <a:pt x="47726" y="68725"/>
                    <a:pt x="53772" y="65862"/>
                    <a:pt x="60137" y="59179"/>
                  </a:cubicBezTo>
                  <a:lnTo>
                    <a:pt x="71908" y="71589"/>
                  </a:lnTo>
                  <a:cubicBezTo>
                    <a:pt x="62680" y="80653"/>
                    <a:pt x="52335" y="84949"/>
                    <a:pt x="40086" y="84949"/>
                  </a:cubicBezTo>
                  <a:close/>
                  <a:moveTo>
                    <a:pt x="18928" y="35154"/>
                  </a:moveTo>
                  <a:lnTo>
                    <a:pt x="55676" y="35154"/>
                  </a:lnTo>
                  <a:cubicBezTo>
                    <a:pt x="54883" y="22744"/>
                    <a:pt x="48360" y="15587"/>
                    <a:pt x="37700" y="15587"/>
                  </a:cubicBezTo>
                  <a:cubicBezTo>
                    <a:pt x="27201" y="15587"/>
                    <a:pt x="20519" y="22587"/>
                    <a:pt x="1892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6" name="Freihandform: Form 125"/>
            <p:cNvSpPr/>
            <p:nvPr/>
          </p:nvSpPr>
          <p:spPr bwMode="auto">
            <a:xfrm>
              <a:off x="3101685" y="365297"/>
              <a:ext cx="77470" cy="80973"/>
            </a:xfrm>
            <a:custGeom>
              <a:avLst/>
              <a:gdLst>
                <a:gd name="connsiteX0" fmla="*/ 77471 w 77470"/>
                <a:gd name="connsiteY0" fmla="*/ 80974 h 80973"/>
                <a:gd name="connsiteX1" fmla="*/ 55835 w 77470"/>
                <a:gd name="connsiteY1" fmla="*/ 80974 h 80973"/>
                <a:gd name="connsiteX2" fmla="*/ 38495 w 77470"/>
                <a:gd name="connsiteY2" fmla="*/ 52974 h 80973"/>
                <a:gd name="connsiteX3" fmla="*/ 38180 w 77470"/>
                <a:gd name="connsiteY3" fmla="*/ 52974 h 80973"/>
                <a:gd name="connsiteX4" fmla="*/ 21315 w 77470"/>
                <a:gd name="connsiteY4" fmla="*/ 80974 h 80973"/>
                <a:gd name="connsiteX5" fmla="*/ 0 w 77470"/>
                <a:gd name="connsiteY5" fmla="*/ 80974 h 80973"/>
                <a:gd name="connsiteX6" fmla="*/ 27679 w 77470"/>
                <a:gd name="connsiteY6" fmla="*/ 38975 h 80973"/>
                <a:gd name="connsiteX7" fmla="*/ 2065 w 77470"/>
                <a:gd name="connsiteY7" fmla="*/ 0 h 80973"/>
                <a:gd name="connsiteX8" fmla="*/ 23383 w 77470"/>
                <a:gd name="connsiteY8" fmla="*/ 0 h 80973"/>
                <a:gd name="connsiteX9" fmla="*/ 38654 w 77470"/>
                <a:gd name="connsiteY9" fmla="*/ 24818 h 80973"/>
                <a:gd name="connsiteX10" fmla="*/ 38970 w 77470"/>
                <a:gd name="connsiteY10" fmla="*/ 24818 h 80973"/>
                <a:gd name="connsiteX11" fmla="*/ 54085 w 77470"/>
                <a:gd name="connsiteY11" fmla="*/ 0 h 80973"/>
                <a:gd name="connsiteX12" fmla="*/ 75084 w 77470"/>
                <a:gd name="connsiteY12" fmla="*/ 0 h 80973"/>
                <a:gd name="connsiteX13" fmla="*/ 49630 w 77470"/>
                <a:gd name="connsiteY13" fmla="*/ 38657 h 80973"/>
                <a:gd name="connsiteX14" fmla="*/ 77471 w 77470"/>
                <a:gd name="connsiteY14" fmla="*/ 80974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470" h="80973" extrusionOk="0">
                  <a:moveTo>
                    <a:pt x="77471" y="80974"/>
                  </a:moveTo>
                  <a:lnTo>
                    <a:pt x="55835" y="80974"/>
                  </a:lnTo>
                  <a:lnTo>
                    <a:pt x="38495" y="52974"/>
                  </a:lnTo>
                  <a:lnTo>
                    <a:pt x="38180" y="52974"/>
                  </a:lnTo>
                  <a:lnTo>
                    <a:pt x="21315" y="80974"/>
                  </a:lnTo>
                  <a:lnTo>
                    <a:pt x="0" y="80974"/>
                  </a:lnTo>
                  <a:lnTo>
                    <a:pt x="27679" y="38975"/>
                  </a:lnTo>
                  <a:lnTo>
                    <a:pt x="2065" y="0"/>
                  </a:lnTo>
                  <a:lnTo>
                    <a:pt x="23383" y="0"/>
                  </a:lnTo>
                  <a:lnTo>
                    <a:pt x="38654" y="24818"/>
                  </a:lnTo>
                  <a:lnTo>
                    <a:pt x="38970" y="24818"/>
                  </a:lnTo>
                  <a:lnTo>
                    <a:pt x="54085" y="0"/>
                  </a:lnTo>
                  <a:lnTo>
                    <a:pt x="75084" y="0"/>
                  </a:lnTo>
                  <a:lnTo>
                    <a:pt x="49630" y="38657"/>
                  </a:lnTo>
                  <a:lnTo>
                    <a:pt x="77471" y="8097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7" name="Freihandform: Form 126"/>
            <p:cNvSpPr/>
            <p:nvPr/>
          </p:nvSpPr>
          <p:spPr bwMode="auto">
            <a:xfrm>
              <a:off x="3189064" y="363228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4 w 68722"/>
                <a:gd name="connsiteY9" fmla="*/ 83042 h 84951"/>
                <a:gd name="connsiteX10" fmla="*/ 50744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 extrusionOk="0">
                  <a:moveTo>
                    <a:pt x="34836" y="32773"/>
                  </a:moveTo>
                  <a:cubicBezTo>
                    <a:pt x="40083" y="32773"/>
                    <a:pt x="44860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1" y="15908"/>
                    <a:pt x="32290" y="15908"/>
                  </a:cubicBezTo>
                  <a:cubicBezTo>
                    <a:pt x="25767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4" y="83042"/>
                  </a:lnTo>
                  <a:lnTo>
                    <a:pt x="50744" y="74453"/>
                  </a:lnTo>
                  <a:lnTo>
                    <a:pt x="50428" y="74453"/>
                  </a:lnTo>
                  <a:cubicBezTo>
                    <a:pt x="43428" y="81610"/>
                    <a:pt x="36111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2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38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0" y="66180"/>
                    <a:pt x="23383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8" name="Freihandform: Form 127"/>
            <p:cNvSpPr/>
            <p:nvPr/>
          </p:nvSpPr>
          <p:spPr bwMode="auto">
            <a:xfrm>
              <a:off x="3281785" y="363228"/>
              <a:ext cx="69668" cy="83042"/>
            </a:xfrm>
            <a:custGeom>
              <a:avLst/>
              <a:gdLst>
                <a:gd name="connsiteX0" fmla="*/ 69669 w 69668"/>
                <a:gd name="connsiteY0" fmla="*/ 83042 h 83042"/>
                <a:gd name="connsiteX1" fmla="*/ 50749 w 69668"/>
                <a:gd name="connsiteY1" fmla="*/ 83042 h 83042"/>
                <a:gd name="connsiteX2" fmla="*/ 50749 w 69668"/>
                <a:gd name="connsiteY2" fmla="*/ 36751 h 83042"/>
                <a:gd name="connsiteX3" fmla="*/ 35793 w 69668"/>
                <a:gd name="connsiteY3" fmla="*/ 17024 h 83042"/>
                <a:gd name="connsiteX4" fmla="*/ 18931 w 69668"/>
                <a:gd name="connsiteY4" fmla="*/ 36592 h 83042"/>
                <a:gd name="connsiteX5" fmla="*/ 18931 w 69668"/>
                <a:gd name="connsiteY5" fmla="*/ 83042 h 83042"/>
                <a:gd name="connsiteX6" fmla="*/ 0 w 69668"/>
                <a:gd name="connsiteY6" fmla="*/ 83042 h 83042"/>
                <a:gd name="connsiteX7" fmla="*/ 0 w 69668"/>
                <a:gd name="connsiteY7" fmla="*/ 2068 h 83042"/>
                <a:gd name="connsiteX8" fmla="*/ 18772 w 69668"/>
                <a:gd name="connsiteY8" fmla="*/ 2068 h 83042"/>
                <a:gd name="connsiteX9" fmla="*/ 18772 w 69668"/>
                <a:gd name="connsiteY9" fmla="*/ 11771 h 83042"/>
                <a:gd name="connsiteX10" fmla="*/ 19087 w 69668"/>
                <a:gd name="connsiteY10" fmla="*/ 11771 h 83042"/>
                <a:gd name="connsiteX11" fmla="*/ 42939 w 69668"/>
                <a:gd name="connsiteY11" fmla="*/ 0 h 83042"/>
                <a:gd name="connsiteX12" fmla="*/ 69669 w 69668"/>
                <a:gd name="connsiteY12" fmla="*/ 32773 h 83042"/>
                <a:gd name="connsiteX13" fmla="*/ 69669 w 69668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8" h="83042" extrusionOk="0">
                  <a:moveTo>
                    <a:pt x="69669" y="83042"/>
                  </a:moveTo>
                  <a:lnTo>
                    <a:pt x="50749" y="83042"/>
                  </a:lnTo>
                  <a:lnTo>
                    <a:pt x="50749" y="36751"/>
                  </a:lnTo>
                  <a:cubicBezTo>
                    <a:pt x="50749" y="24977"/>
                    <a:pt x="47249" y="17024"/>
                    <a:pt x="35793" y="17024"/>
                  </a:cubicBezTo>
                  <a:cubicBezTo>
                    <a:pt x="22590" y="17024"/>
                    <a:pt x="18931" y="27841"/>
                    <a:pt x="18931" y="36592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67" y="0"/>
                    <a:pt x="42939" y="0"/>
                  </a:cubicBezTo>
                  <a:cubicBezTo>
                    <a:pt x="61395" y="0"/>
                    <a:pt x="69669" y="13521"/>
                    <a:pt x="69669" y="32773"/>
                  </a:cubicBezTo>
                  <a:lnTo>
                    <a:pt x="69669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29" name="Freihandform: Form 128"/>
            <p:cNvSpPr/>
            <p:nvPr/>
          </p:nvSpPr>
          <p:spPr bwMode="auto">
            <a:xfrm>
              <a:off x="3371502" y="327912"/>
              <a:ext cx="75706" cy="120267"/>
            </a:xfrm>
            <a:custGeom>
              <a:avLst/>
              <a:gdLst>
                <a:gd name="connsiteX0" fmla="*/ 0 w 75706"/>
                <a:gd name="connsiteY0" fmla="*/ 77635 h 120267"/>
                <a:gd name="connsiteX1" fmla="*/ 32921 w 75706"/>
                <a:gd name="connsiteY1" fmla="*/ 35319 h 120267"/>
                <a:gd name="connsiteX2" fmla="*/ 56468 w 75706"/>
                <a:gd name="connsiteY2" fmla="*/ 46294 h 120267"/>
                <a:gd name="connsiteX3" fmla="*/ 56787 w 75706"/>
                <a:gd name="connsiteY3" fmla="*/ 46294 h 120267"/>
                <a:gd name="connsiteX4" fmla="*/ 56787 w 75706"/>
                <a:gd name="connsiteY4" fmla="*/ 4773 h 120267"/>
                <a:gd name="connsiteX5" fmla="*/ 75706 w 75706"/>
                <a:gd name="connsiteY5" fmla="*/ 0 h 120267"/>
                <a:gd name="connsiteX6" fmla="*/ 75706 w 75706"/>
                <a:gd name="connsiteY6" fmla="*/ 118358 h 120267"/>
                <a:gd name="connsiteX7" fmla="*/ 57250 w 75706"/>
                <a:gd name="connsiteY7" fmla="*/ 118358 h 120267"/>
                <a:gd name="connsiteX8" fmla="*/ 57250 w 75706"/>
                <a:gd name="connsiteY8" fmla="*/ 108815 h 120267"/>
                <a:gd name="connsiteX9" fmla="*/ 56931 w 75706"/>
                <a:gd name="connsiteY9" fmla="*/ 108815 h 120267"/>
                <a:gd name="connsiteX10" fmla="*/ 32602 w 75706"/>
                <a:gd name="connsiteY10" fmla="*/ 120267 h 120267"/>
                <a:gd name="connsiteX11" fmla="*/ 0 w 75706"/>
                <a:gd name="connsiteY11" fmla="*/ 77635 h 120267"/>
                <a:gd name="connsiteX12" fmla="*/ 18775 w 75706"/>
                <a:gd name="connsiteY12" fmla="*/ 77635 h 120267"/>
                <a:gd name="connsiteX13" fmla="*/ 37520 w 75706"/>
                <a:gd name="connsiteY13" fmla="*/ 103564 h 120267"/>
                <a:gd name="connsiteX14" fmla="*/ 56787 w 75706"/>
                <a:gd name="connsiteY14" fmla="*/ 92904 h 120267"/>
                <a:gd name="connsiteX15" fmla="*/ 56787 w 75706"/>
                <a:gd name="connsiteY15" fmla="*/ 63316 h 120267"/>
                <a:gd name="connsiteX16" fmla="*/ 37520 w 75706"/>
                <a:gd name="connsiteY16" fmla="*/ 52497 h 120267"/>
                <a:gd name="connsiteX17" fmla="*/ 18775 w 75706"/>
                <a:gd name="connsiteY17" fmla="*/ 77635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706" h="120267" extrusionOk="0">
                  <a:moveTo>
                    <a:pt x="0" y="77635"/>
                  </a:moveTo>
                  <a:cubicBezTo>
                    <a:pt x="0" y="51542"/>
                    <a:pt x="13191" y="35319"/>
                    <a:pt x="32921" y="35319"/>
                  </a:cubicBezTo>
                  <a:cubicBezTo>
                    <a:pt x="43103" y="35319"/>
                    <a:pt x="51059" y="39615"/>
                    <a:pt x="56468" y="46294"/>
                  </a:cubicBezTo>
                  <a:lnTo>
                    <a:pt x="56787" y="46294"/>
                  </a:lnTo>
                  <a:lnTo>
                    <a:pt x="56787" y="4773"/>
                  </a:lnTo>
                  <a:lnTo>
                    <a:pt x="75706" y="0"/>
                  </a:lnTo>
                  <a:lnTo>
                    <a:pt x="75706" y="118358"/>
                  </a:lnTo>
                  <a:lnTo>
                    <a:pt x="57250" y="118358"/>
                  </a:lnTo>
                  <a:lnTo>
                    <a:pt x="57250" y="108815"/>
                  </a:lnTo>
                  <a:lnTo>
                    <a:pt x="56931" y="108815"/>
                  </a:lnTo>
                  <a:cubicBezTo>
                    <a:pt x="51059" y="115974"/>
                    <a:pt x="42641" y="120267"/>
                    <a:pt x="32602" y="120267"/>
                  </a:cubicBezTo>
                  <a:cubicBezTo>
                    <a:pt x="13365" y="120267"/>
                    <a:pt x="0" y="103882"/>
                    <a:pt x="0" y="77635"/>
                  </a:cubicBezTo>
                  <a:close/>
                  <a:moveTo>
                    <a:pt x="18775" y="77635"/>
                  </a:moveTo>
                  <a:cubicBezTo>
                    <a:pt x="18775" y="94180"/>
                    <a:pt x="25602" y="103564"/>
                    <a:pt x="37520" y="103564"/>
                  </a:cubicBezTo>
                  <a:cubicBezTo>
                    <a:pt x="44839" y="103564"/>
                    <a:pt x="50885" y="100064"/>
                    <a:pt x="56787" y="92904"/>
                  </a:cubicBezTo>
                  <a:lnTo>
                    <a:pt x="56787" y="63316"/>
                  </a:lnTo>
                  <a:cubicBezTo>
                    <a:pt x="51377" y="55997"/>
                    <a:pt x="45158" y="52497"/>
                    <a:pt x="37520" y="52497"/>
                  </a:cubicBezTo>
                  <a:cubicBezTo>
                    <a:pt x="25284" y="52497"/>
                    <a:pt x="18775" y="61407"/>
                    <a:pt x="18775" y="77635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0" name="Freihandform: Form 129"/>
            <p:cNvSpPr/>
            <p:nvPr/>
          </p:nvSpPr>
          <p:spPr bwMode="auto">
            <a:xfrm>
              <a:off x="3467776" y="363231"/>
              <a:ext cx="73970" cy="84948"/>
            </a:xfrm>
            <a:custGeom>
              <a:avLst/>
              <a:gdLst>
                <a:gd name="connsiteX0" fmla="*/ 40066 w 73970"/>
                <a:gd name="connsiteY0" fmla="*/ 84949 h 84948"/>
                <a:gd name="connsiteX1" fmla="*/ 0 w 73970"/>
                <a:gd name="connsiteY1" fmla="*/ 42317 h 84948"/>
                <a:gd name="connsiteX2" fmla="*/ 38012 w 73970"/>
                <a:gd name="connsiteY2" fmla="*/ 0 h 84948"/>
                <a:gd name="connsiteX3" fmla="*/ 73971 w 73970"/>
                <a:gd name="connsiteY3" fmla="*/ 41203 h 84948"/>
                <a:gd name="connsiteX4" fmla="*/ 73652 w 73970"/>
                <a:gd name="connsiteY4" fmla="*/ 48999 h 84948"/>
                <a:gd name="connsiteX5" fmla="*/ 19238 w 73970"/>
                <a:gd name="connsiteY5" fmla="*/ 48999 h 84948"/>
                <a:gd name="connsiteX6" fmla="*/ 40240 w 73970"/>
                <a:gd name="connsiteY6" fmla="*/ 68725 h 84948"/>
                <a:gd name="connsiteX7" fmla="*/ 60143 w 73970"/>
                <a:gd name="connsiteY7" fmla="*/ 59179 h 84948"/>
                <a:gd name="connsiteX8" fmla="*/ 71887 w 73970"/>
                <a:gd name="connsiteY8" fmla="*/ 71589 h 84948"/>
                <a:gd name="connsiteX9" fmla="*/ 40066 w 73970"/>
                <a:gd name="connsiteY9" fmla="*/ 84949 h 84948"/>
                <a:gd name="connsiteX10" fmla="*/ 18919 w 73970"/>
                <a:gd name="connsiteY10" fmla="*/ 35154 h 84948"/>
                <a:gd name="connsiteX11" fmla="*/ 55659 w 73970"/>
                <a:gd name="connsiteY11" fmla="*/ 35154 h 84948"/>
                <a:gd name="connsiteX12" fmla="*/ 37694 w 73970"/>
                <a:gd name="connsiteY12" fmla="*/ 15587 h 84948"/>
                <a:gd name="connsiteX13" fmla="*/ 18919 w 73970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0" h="84948" extrusionOk="0">
                  <a:moveTo>
                    <a:pt x="40066" y="84949"/>
                  </a:moveTo>
                  <a:cubicBezTo>
                    <a:pt x="16055" y="84949"/>
                    <a:pt x="0" y="67927"/>
                    <a:pt x="0" y="42317"/>
                  </a:cubicBezTo>
                  <a:cubicBezTo>
                    <a:pt x="0" y="17181"/>
                    <a:pt x="15419" y="0"/>
                    <a:pt x="38012" y="0"/>
                  </a:cubicBezTo>
                  <a:cubicBezTo>
                    <a:pt x="59795" y="0"/>
                    <a:pt x="73971" y="16226"/>
                    <a:pt x="73971" y="41203"/>
                  </a:cubicBezTo>
                  <a:cubicBezTo>
                    <a:pt x="73971" y="43908"/>
                    <a:pt x="73797" y="46769"/>
                    <a:pt x="73652" y="48999"/>
                  </a:cubicBezTo>
                  <a:lnTo>
                    <a:pt x="19238" y="48999"/>
                  </a:lnTo>
                  <a:cubicBezTo>
                    <a:pt x="21320" y="61566"/>
                    <a:pt x="28784" y="68725"/>
                    <a:pt x="40240" y="68725"/>
                  </a:cubicBezTo>
                  <a:cubicBezTo>
                    <a:pt x="47703" y="68725"/>
                    <a:pt x="53778" y="65862"/>
                    <a:pt x="60143" y="59179"/>
                  </a:cubicBezTo>
                  <a:lnTo>
                    <a:pt x="71887" y="71589"/>
                  </a:lnTo>
                  <a:cubicBezTo>
                    <a:pt x="62659" y="80653"/>
                    <a:pt x="52332" y="84949"/>
                    <a:pt x="40066" y="84949"/>
                  </a:cubicBezTo>
                  <a:close/>
                  <a:moveTo>
                    <a:pt x="18919" y="35154"/>
                  </a:moveTo>
                  <a:lnTo>
                    <a:pt x="55659" y="35154"/>
                  </a:lnTo>
                  <a:cubicBezTo>
                    <a:pt x="54877" y="22744"/>
                    <a:pt x="48340" y="15587"/>
                    <a:pt x="37694" y="15587"/>
                  </a:cubicBezTo>
                  <a:cubicBezTo>
                    <a:pt x="27193" y="15587"/>
                    <a:pt x="20511" y="22587"/>
                    <a:pt x="18919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1" name="Freihandform: Form 130"/>
            <p:cNvSpPr/>
            <p:nvPr/>
          </p:nvSpPr>
          <p:spPr bwMode="auto">
            <a:xfrm>
              <a:off x="3562430" y="363231"/>
              <a:ext cx="48976" cy="83038"/>
            </a:xfrm>
            <a:custGeom>
              <a:avLst/>
              <a:gdLst>
                <a:gd name="connsiteX0" fmla="*/ 48976 w 48976"/>
                <a:gd name="connsiteY0" fmla="*/ 1747 h 83039"/>
                <a:gd name="connsiteX1" fmla="*/ 45968 w 48976"/>
                <a:gd name="connsiteY1" fmla="*/ 21155 h 83039"/>
                <a:gd name="connsiteX2" fmla="*/ 35466 w 48976"/>
                <a:gd name="connsiteY2" fmla="*/ 18610 h 83039"/>
                <a:gd name="connsiteX3" fmla="*/ 18919 w 48976"/>
                <a:gd name="connsiteY3" fmla="*/ 41518 h 83039"/>
                <a:gd name="connsiteX4" fmla="*/ 18919 w 48976"/>
                <a:gd name="connsiteY4" fmla="*/ 83039 h 83039"/>
                <a:gd name="connsiteX5" fmla="*/ 0 w 48976"/>
                <a:gd name="connsiteY5" fmla="*/ 83039 h 83039"/>
                <a:gd name="connsiteX6" fmla="*/ 0 w 48976"/>
                <a:gd name="connsiteY6" fmla="*/ 2066 h 83039"/>
                <a:gd name="connsiteX7" fmla="*/ 18601 w 48976"/>
                <a:gd name="connsiteY7" fmla="*/ 2066 h 83039"/>
                <a:gd name="connsiteX8" fmla="*/ 18601 w 48976"/>
                <a:gd name="connsiteY8" fmla="*/ 12248 h 83039"/>
                <a:gd name="connsiteX9" fmla="*/ 18919 w 48976"/>
                <a:gd name="connsiteY9" fmla="*/ 12248 h 83039"/>
                <a:gd name="connsiteX10" fmla="*/ 40066 w 48976"/>
                <a:gd name="connsiteY10" fmla="*/ 0 h 83039"/>
                <a:gd name="connsiteX11" fmla="*/ 48976 w 4897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76" h="83039" extrusionOk="0">
                  <a:moveTo>
                    <a:pt x="48976" y="1747"/>
                  </a:moveTo>
                  <a:lnTo>
                    <a:pt x="45968" y="21155"/>
                  </a:lnTo>
                  <a:cubicBezTo>
                    <a:pt x="43104" y="19564"/>
                    <a:pt x="39603" y="18610"/>
                    <a:pt x="35466" y="18610"/>
                  </a:cubicBezTo>
                  <a:cubicBezTo>
                    <a:pt x="22420" y="18610"/>
                    <a:pt x="18919" y="29111"/>
                    <a:pt x="18919" y="41518"/>
                  </a:cubicBezTo>
                  <a:lnTo>
                    <a:pt x="18919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01" y="2066"/>
                  </a:lnTo>
                  <a:lnTo>
                    <a:pt x="18601" y="12248"/>
                  </a:lnTo>
                  <a:lnTo>
                    <a:pt x="18919" y="12248"/>
                  </a:lnTo>
                  <a:cubicBezTo>
                    <a:pt x="23201" y="4614"/>
                    <a:pt x="30838" y="0"/>
                    <a:pt x="40066" y="0"/>
                  </a:cubicBezTo>
                  <a:cubicBezTo>
                    <a:pt x="42785" y="-3"/>
                    <a:pt x="46112" y="474"/>
                    <a:pt x="4897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2" name="Freihandform: Form 131"/>
            <p:cNvSpPr/>
            <p:nvPr/>
          </p:nvSpPr>
          <p:spPr bwMode="auto">
            <a:xfrm>
              <a:off x="3623180" y="387569"/>
              <a:ext cx="39776" cy="17979"/>
            </a:xfrm>
            <a:custGeom>
              <a:avLst/>
              <a:gdLst>
                <a:gd name="connsiteX0" fmla="*/ 39777 w 39776"/>
                <a:gd name="connsiteY0" fmla="*/ 17979 h 17979"/>
                <a:gd name="connsiteX1" fmla="*/ 0 w 39776"/>
                <a:gd name="connsiteY1" fmla="*/ 17979 h 17979"/>
                <a:gd name="connsiteX2" fmla="*/ 0 w 39776"/>
                <a:gd name="connsiteY2" fmla="*/ 0 h 17979"/>
                <a:gd name="connsiteX3" fmla="*/ 39777 w 39776"/>
                <a:gd name="connsiteY3" fmla="*/ 0 h 17979"/>
                <a:gd name="connsiteX4" fmla="*/ 39777 w 39776"/>
                <a:gd name="connsiteY4" fmla="*/ 17979 h 1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6" h="17979" extrusionOk="0">
                  <a:moveTo>
                    <a:pt x="39777" y="17979"/>
                  </a:moveTo>
                  <a:lnTo>
                    <a:pt x="0" y="17979"/>
                  </a:lnTo>
                  <a:lnTo>
                    <a:pt x="0" y="0"/>
                  </a:lnTo>
                  <a:lnTo>
                    <a:pt x="39777" y="0"/>
                  </a:lnTo>
                  <a:lnTo>
                    <a:pt x="39777" y="1797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3" name="Freihandform: Form 132"/>
            <p:cNvSpPr/>
            <p:nvPr/>
          </p:nvSpPr>
          <p:spPr bwMode="auto">
            <a:xfrm>
              <a:off x="3687112" y="334274"/>
              <a:ext cx="87508" cy="113903"/>
            </a:xfrm>
            <a:custGeom>
              <a:avLst/>
              <a:gdLst>
                <a:gd name="connsiteX0" fmla="*/ 87509 w 87508"/>
                <a:gd name="connsiteY0" fmla="*/ 67612 h 113903"/>
                <a:gd name="connsiteX1" fmla="*/ 43595 w 87508"/>
                <a:gd name="connsiteY1" fmla="*/ 113903 h 113903"/>
                <a:gd name="connsiteX2" fmla="*/ 0 w 87508"/>
                <a:gd name="connsiteY2" fmla="*/ 67612 h 113903"/>
                <a:gd name="connsiteX3" fmla="*/ 0 w 87508"/>
                <a:gd name="connsiteY3" fmla="*/ 0 h 113903"/>
                <a:gd name="connsiteX4" fmla="*/ 20365 w 87508"/>
                <a:gd name="connsiteY4" fmla="*/ 0 h 113903"/>
                <a:gd name="connsiteX5" fmla="*/ 20365 w 87508"/>
                <a:gd name="connsiteY5" fmla="*/ 66498 h 113903"/>
                <a:gd name="connsiteX6" fmla="*/ 44232 w 87508"/>
                <a:gd name="connsiteY6" fmla="*/ 94816 h 113903"/>
                <a:gd name="connsiteX7" fmla="*/ 67317 w 87508"/>
                <a:gd name="connsiteY7" fmla="*/ 66498 h 113903"/>
                <a:gd name="connsiteX8" fmla="*/ 67317 w 87508"/>
                <a:gd name="connsiteY8" fmla="*/ 0 h 113903"/>
                <a:gd name="connsiteX9" fmla="*/ 87509 w 87508"/>
                <a:gd name="connsiteY9" fmla="*/ 0 h 113903"/>
                <a:gd name="connsiteX10" fmla="*/ 87509 w 87508"/>
                <a:gd name="connsiteY10" fmla="*/ 67612 h 11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08" h="113903" extrusionOk="0">
                  <a:moveTo>
                    <a:pt x="87509" y="67612"/>
                  </a:moveTo>
                  <a:cubicBezTo>
                    <a:pt x="87509" y="94657"/>
                    <a:pt x="73652" y="113903"/>
                    <a:pt x="43595" y="113903"/>
                  </a:cubicBezTo>
                  <a:cubicBezTo>
                    <a:pt x="13683" y="113903"/>
                    <a:pt x="0" y="94813"/>
                    <a:pt x="0" y="67612"/>
                  </a:cubicBezTo>
                  <a:lnTo>
                    <a:pt x="0" y="0"/>
                  </a:lnTo>
                  <a:lnTo>
                    <a:pt x="20365" y="0"/>
                  </a:lnTo>
                  <a:lnTo>
                    <a:pt x="20365" y="66498"/>
                  </a:lnTo>
                  <a:cubicBezTo>
                    <a:pt x="20365" y="83360"/>
                    <a:pt x="27684" y="94816"/>
                    <a:pt x="44232" y="94816"/>
                  </a:cubicBezTo>
                  <a:cubicBezTo>
                    <a:pt x="60779" y="94816"/>
                    <a:pt x="67317" y="83522"/>
                    <a:pt x="67317" y="66498"/>
                  </a:cubicBezTo>
                  <a:lnTo>
                    <a:pt x="67317" y="0"/>
                  </a:lnTo>
                  <a:lnTo>
                    <a:pt x="87509" y="0"/>
                  </a:lnTo>
                  <a:lnTo>
                    <a:pt x="87509" y="6761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4" name="Freihandform: Form 133"/>
            <p:cNvSpPr/>
            <p:nvPr/>
          </p:nvSpPr>
          <p:spPr bwMode="auto">
            <a:xfrm>
              <a:off x="3799759" y="363228"/>
              <a:ext cx="69660" cy="83042"/>
            </a:xfrm>
            <a:custGeom>
              <a:avLst/>
              <a:gdLst>
                <a:gd name="connsiteX0" fmla="*/ 69660 w 69660"/>
                <a:gd name="connsiteY0" fmla="*/ 83042 h 83042"/>
                <a:gd name="connsiteX1" fmla="*/ 50741 w 69660"/>
                <a:gd name="connsiteY1" fmla="*/ 83042 h 83042"/>
                <a:gd name="connsiteX2" fmla="*/ 50741 w 69660"/>
                <a:gd name="connsiteY2" fmla="*/ 36751 h 83042"/>
                <a:gd name="connsiteX3" fmla="*/ 35785 w 69660"/>
                <a:gd name="connsiteY3" fmla="*/ 17024 h 83042"/>
                <a:gd name="connsiteX4" fmla="*/ 18919 w 69660"/>
                <a:gd name="connsiteY4" fmla="*/ 36592 h 83042"/>
                <a:gd name="connsiteX5" fmla="*/ 18919 w 69660"/>
                <a:gd name="connsiteY5" fmla="*/ 83042 h 83042"/>
                <a:gd name="connsiteX6" fmla="*/ 0 w 69660"/>
                <a:gd name="connsiteY6" fmla="*/ 83042 h 83042"/>
                <a:gd name="connsiteX7" fmla="*/ 0 w 69660"/>
                <a:gd name="connsiteY7" fmla="*/ 2068 h 83042"/>
                <a:gd name="connsiteX8" fmla="*/ 18775 w 69660"/>
                <a:gd name="connsiteY8" fmla="*/ 2068 h 83042"/>
                <a:gd name="connsiteX9" fmla="*/ 18775 w 69660"/>
                <a:gd name="connsiteY9" fmla="*/ 11771 h 83042"/>
                <a:gd name="connsiteX10" fmla="*/ 19064 w 69660"/>
                <a:gd name="connsiteY10" fmla="*/ 11771 h 83042"/>
                <a:gd name="connsiteX11" fmla="*/ 42930 w 69660"/>
                <a:gd name="connsiteY11" fmla="*/ 0 h 83042"/>
                <a:gd name="connsiteX12" fmla="*/ 69660 w 69660"/>
                <a:gd name="connsiteY12" fmla="*/ 32773 h 83042"/>
                <a:gd name="connsiteX13" fmla="*/ 69660 w 69660"/>
                <a:gd name="connsiteY13" fmla="*/ 83042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60" h="83042" extrusionOk="0">
                  <a:moveTo>
                    <a:pt x="69660" y="83042"/>
                  </a:moveTo>
                  <a:lnTo>
                    <a:pt x="50741" y="83042"/>
                  </a:lnTo>
                  <a:lnTo>
                    <a:pt x="50741" y="36751"/>
                  </a:lnTo>
                  <a:cubicBezTo>
                    <a:pt x="50741" y="24977"/>
                    <a:pt x="47241" y="17024"/>
                    <a:pt x="35785" y="17024"/>
                  </a:cubicBezTo>
                  <a:cubicBezTo>
                    <a:pt x="22593" y="17024"/>
                    <a:pt x="18919" y="27841"/>
                    <a:pt x="18919" y="36592"/>
                  </a:cubicBezTo>
                  <a:lnTo>
                    <a:pt x="18919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5" y="2068"/>
                  </a:lnTo>
                  <a:lnTo>
                    <a:pt x="18775" y="11771"/>
                  </a:lnTo>
                  <a:lnTo>
                    <a:pt x="19064" y="11771"/>
                  </a:lnTo>
                  <a:cubicBezTo>
                    <a:pt x="23837" y="4614"/>
                    <a:pt x="32429" y="0"/>
                    <a:pt x="42930" y="0"/>
                  </a:cubicBezTo>
                  <a:cubicBezTo>
                    <a:pt x="61386" y="0"/>
                    <a:pt x="69660" y="13521"/>
                    <a:pt x="69660" y="32773"/>
                  </a:cubicBezTo>
                  <a:lnTo>
                    <a:pt x="69660" y="83042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5" name="Freihandform: Form 134"/>
            <p:cNvSpPr/>
            <p:nvPr/>
          </p:nvSpPr>
          <p:spPr bwMode="auto">
            <a:xfrm>
              <a:off x="3890769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 extrusionOk="0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6" name="Freihandform: Form 135"/>
            <p:cNvSpPr/>
            <p:nvPr/>
          </p:nvSpPr>
          <p:spPr bwMode="auto">
            <a:xfrm>
              <a:off x="3928290" y="365297"/>
              <a:ext cx="78598" cy="80973"/>
            </a:xfrm>
            <a:custGeom>
              <a:avLst/>
              <a:gdLst>
                <a:gd name="connsiteX0" fmla="*/ 78599 w 78598"/>
                <a:gd name="connsiteY0" fmla="*/ 0 h 80973"/>
                <a:gd name="connsiteX1" fmla="*/ 49150 w 78598"/>
                <a:gd name="connsiteY1" fmla="*/ 80974 h 80973"/>
                <a:gd name="connsiteX2" fmla="*/ 29420 w 78598"/>
                <a:gd name="connsiteY2" fmla="*/ 80974 h 80973"/>
                <a:gd name="connsiteX3" fmla="*/ 0 w 78598"/>
                <a:gd name="connsiteY3" fmla="*/ 0 h 80973"/>
                <a:gd name="connsiteX4" fmla="*/ 20857 w 78598"/>
                <a:gd name="connsiteY4" fmla="*/ 0 h 80973"/>
                <a:gd name="connsiteX5" fmla="*/ 39459 w 78598"/>
                <a:gd name="connsiteY5" fmla="*/ 58861 h 80973"/>
                <a:gd name="connsiteX6" fmla="*/ 39777 w 78598"/>
                <a:gd name="connsiteY6" fmla="*/ 58861 h 80973"/>
                <a:gd name="connsiteX7" fmla="*/ 58378 w 78598"/>
                <a:gd name="connsiteY7" fmla="*/ 0 h 80973"/>
                <a:gd name="connsiteX8" fmla="*/ 78599 w 78598"/>
                <a:gd name="connsiteY8" fmla="*/ 0 h 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98" h="80973" extrusionOk="0">
                  <a:moveTo>
                    <a:pt x="78599" y="0"/>
                  </a:moveTo>
                  <a:lnTo>
                    <a:pt x="49150" y="80974"/>
                  </a:lnTo>
                  <a:lnTo>
                    <a:pt x="29420" y="80974"/>
                  </a:lnTo>
                  <a:lnTo>
                    <a:pt x="0" y="0"/>
                  </a:lnTo>
                  <a:lnTo>
                    <a:pt x="20857" y="0"/>
                  </a:lnTo>
                  <a:lnTo>
                    <a:pt x="39459" y="58861"/>
                  </a:lnTo>
                  <a:lnTo>
                    <a:pt x="39777" y="58861"/>
                  </a:lnTo>
                  <a:lnTo>
                    <a:pt x="58378" y="0"/>
                  </a:lnTo>
                  <a:lnTo>
                    <a:pt x="78599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7" name="Freihandform: Form 136"/>
            <p:cNvSpPr/>
            <p:nvPr/>
          </p:nvSpPr>
          <p:spPr bwMode="auto">
            <a:xfrm>
              <a:off x="4015683" y="363231"/>
              <a:ext cx="73999" cy="84948"/>
            </a:xfrm>
            <a:custGeom>
              <a:avLst/>
              <a:gdLst>
                <a:gd name="connsiteX0" fmla="*/ 40095 w 73999"/>
                <a:gd name="connsiteY0" fmla="*/ 84949 h 84948"/>
                <a:gd name="connsiteX1" fmla="*/ 0 w 73999"/>
                <a:gd name="connsiteY1" fmla="*/ 42317 h 84948"/>
                <a:gd name="connsiteX2" fmla="*/ 38041 w 73999"/>
                <a:gd name="connsiteY2" fmla="*/ 0 h 84948"/>
                <a:gd name="connsiteX3" fmla="*/ 73999 w 73999"/>
                <a:gd name="connsiteY3" fmla="*/ 41203 h 84948"/>
                <a:gd name="connsiteX4" fmla="*/ 73681 w 73999"/>
                <a:gd name="connsiteY4" fmla="*/ 48999 h 84948"/>
                <a:gd name="connsiteX5" fmla="*/ 19267 w 73999"/>
                <a:gd name="connsiteY5" fmla="*/ 48999 h 84948"/>
                <a:gd name="connsiteX6" fmla="*/ 40269 w 73999"/>
                <a:gd name="connsiteY6" fmla="*/ 68725 h 84948"/>
                <a:gd name="connsiteX7" fmla="*/ 60143 w 73999"/>
                <a:gd name="connsiteY7" fmla="*/ 59179 h 84948"/>
                <a:gd name="connsiteX8" fmla="*/ 71916 w 73999"/>
                <a:gd name="connsiteY8" fmla="*/ 71589 h 84948"/>
                <a:gd name="connsiteX9" fmla="*/ 40095 w 73999"/>
                <a:gd name="connsiteY9" fmla="*/ 84949 h 84948"/>
                <a:gd name="connsiteX10" fmla="*/ 18948 w 73999"/>
                <a:gd name="connsiteY10" fmla="*/ 35154 h 84948"/>
                <a:gd name="connsiteX11" fmla="*/ 55688 w 73999"/>
                <a:gd name="connsiteY11" fmla="*/ 35154 h 84948"/>
                <a:gd name="connsiteX12" fmla="*/ 37723 w 73999"/>
                <a:gd name="connsiteY12" fmla="*/ 15587 h 84948"/>
                <a:gd name="connsiteX13" fmla="*/ 18948 w 73999"/>
                <a:gd name="connsiteY13" fmla="*/ 35154 h 8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48" extrusionOk="0">
                  <a:moveTo>
                    <a:pt x="40095" y="84949"/>
                  </a:moveTo>
                  <a:cubicBezTo>
                    <a:pt x="16084" y="84949"/>
                    <a:pt x="0" y="67927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3"/>
                    <a:pt x="52332" y="84949"/>
                    <a:pt x="40095" y="84949"/>
                  </a:cubicBezTo>
                  <a:close/>
                  <a:moveTo>
                    <a:pt x="18948" y="35154"/>
                  </a:moveTo>
                  <a:lnTo>
                    <a:pt x="55688" y="35154"/>
                  </a:lnTo>
                  <a:cubicBezTo>
                    <a:pt x="54906" y="22744"/>
                    <a:pt x="48368" y="15587"/>
                    <a:pt x="37723" y="15587"/>
                  </a:cubicBezTo>
                  <a:cubicBezTo>
                    <a:pt x="27222" y="15587"/>
                    <a:pt x="20539" y="22587"/>
                    <a:pt x="18948" y="3515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8" name="Freihandform: Form 137"/>
            <p:cNvSpPr/>
            <p:nvPr/>
          </p:nvSpPr>
          <p:spPr bwMode="auto">
            <a:xfrm>
              <a:off x="4110337" y="363231"/>
              <a:ext cx="49005" cy="83038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68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 extrusionOk="0">
                  <a:moveTo>
                    <a:pt x="49005" y="1747"/>
                  </a:moveTo>
                  <a:lnTo>
                    <a:pt x="45968" y="21155"/>
                  </a:lnTo>
                  <a:cubicBezTo>
                    <a:pt x="43104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39" name="Freihandform: Form 138"/>
            <p:cNvSpPr/>
            <p:nvPr/>
          </p:nvSpPr>
          <p:spPr bwMode="auto">
            <a:xfrm>
              <a:off x="4168165" y="363231"/>
              <a:ext cx="62370" cy="84951"/>
            </a:xfrm>
            <a:custGeom>
              <a:avLst/>
              <a:gdLst>
                <a:gd name="connsiteX0" fmla="*/ 9084 w 62370"/>
                <a:gd name="connsiteY0" fmla="*/ 60134 h 84951"/>
                <a:gd name="connsiteX1" fmla="*/ 31995 w 62370"/>
                <a:gd name="connsiteY1" fmla="*/ 69203 h 84951"/>
                <a:gd name="connsiteX2" fmla="*/ 43914 w 62370"/>
                <a:gd name="connsiteY2" fmla="*/ 61088 h 84951"/>
                <a:gd name="connsiteX3" fmla="*/ 3356 w 62370"/>
                <a:gd name="connsiteY3" fmla="*/ 25136 h 84951"/>
                <a:gd name="connsiteX4" fmla="*/ 33905 w 62370"/>
                <a:gd name="connsiteY4" fmla="*/ 0 h 84951"/>
                <a:gd name="connsiteX5" fmla="*/ 61907 w 62370"/>
                <a:gd name="connsiteY5" fmla="*/ 8433 h 84951"/>
                <a:gd name="connsiteX6" fmla="*/ 52997 w 62370"/>
                <a:gd name="connsiteY6" fmla="*/ 23227 h 84951"/>
                <a:gd name="connsiteX7" fmla="*/ 33586 w 62370"/>
                <a:gd name="connsiteY7" fmla="*/ 16067 h 84951"/>
                <a:gd name="connsiteX8" fmla="*/ 21957 w 62370"/>
                <a:gd name="connsiteY8" fmla="*/ 23545 h 84951"/>
                <a:gd name="connsiteX9" fmla="*/ 62370 w 62370"/>
                <a:gd name="connsiteY9" fmla="*/ 59338 h 84951"/>
                <a:gd name="connsiteX10" fmla="*/ 31185 w 62370"/>
                <a:gd name="connsiteY10" fmla="*/ 84951 h 84951"/>
                <a:gd name="connsiteX11" fmla="*/ 0 w 62370"/>
                <a:gd name="connsiteY11" fmla="*/ 75090 h 84951"/>
                <a:gd name="connsiteX12" fmla="*/ 9084 w 62370"/>
                <a:gd name="connsiteY12" fmla="*/ 6013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370" h="84951" extrusionOk="0">
                  <a:moveTo>
                    <a:pt x="9084" y="60134"/>
                  </a:moveTo>
                  <a:cubicBezTo>
                    <a:pt x="17039" y="66177"/>
                    <a:pt x="24821" y="69203"/>
                    <a:pt x="31995" y="69203"/>
                  </a:cubicBezTo>
                  <a:cubicBezTo>
                    <a:pt x="38996" y="69203"/>
                    <a:pt x="43914" y="66018"/>
                    <a:pt x="43914" y="61088"/>
                  </a:cubicBezTo>
                  <a:cubicBezTo>
                    <a:pt x="43914" y="47246"/>
                    <a:pt x="3356" y="52178"/>
                    <a:pt x="3356" y="25136"/>
                  </a:cubicBezTo>
                  <a:cubicBezTo>
                    <a:pt x="3356" y="10183"/>
                    <a:pt x="15766" y="0"/>
                    <a:pt x="33905" y="0"/>
                  </a:cubicBezTo>
                  <a:cubicBezTo>
                    <a:pt x="43596" y="0"/>
                    <a:pt x="53316" y="2864"/>
                    <a:pt x="61907" y="8433"/>
                  </a:cubicBezTo>
                  <a:lnTo>
                    <a:pt x="52997" y="23227"/>
                  </a:lnTo>
                  <a:cubicBezTo>
                    <a:pt x="45997" y="18454"/>
                    <a:pt x="39777" y="16067"/>
                    <a:pt x="33586" y="16067"/>
                  </a:cubicBezTo>
                  <a:cubicBezTo>
                    <a:pt x="26586" y="16067"/>
                    <a:pt x="21957" y="19090"/>
                    <a:pt x="21957" y="23545"/>
                  </a:cubicBezTo>
                  <a:cubicBezTo>
                    <a:pt x="21957" y="36748"/>
                    <a:pt x="62370" y="32134"/>
                    <a:pt x="62370" y="59338"/>
                  </a:cubicBezTo>
                  <a:cubicBezTo>
                    <a:pt x="62370" y="74610"/>
                    <a:pt x="49815" y="84951"/>
                    <a:pt x="31185" y="84951"/>
                  </a:cubicBezTo>
                  <a:cubicBezTo>
                    <a:pt x="20366" y="84951"/>
                    <a:pt x="9402" y="81610"/>
                    <a:pt x="0" y="75090"/>
                  </a:cubicBezTo>
                  <a:lnTo>
                    <a:pt x="9084" y="60134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0" name="Freihandform: Form 139"/>
            <p:cNvSpPr/>
            <p:nvPr/>
          </p:nvSpPr>
          <p:spPr bwMode="auto">
            <a:xfrm>
              <a:off x="4248240" y="329344"/>
              <a:ext cx="24010" cy="116926"/>
            </a:xfrm>
            <a:custGeom>
              <a:avLst/>
              <a:gdLst>
                <a:gd name="connsiteX0" fmla="*/ 24011 w 24010"/>
                <a:gd name="connsiteY0" fmla="*/ 11453 h 116926"/>
                <a:gd name="connsiteX1" fmla="*/ 11919 w 24010"/>
                <a:gd name="connsiteY1" fmla="*/ 22906 h 116926"/>
                <a:gd name="connsiteX2" fmla="*/ 0 w 24010"/>
                <a:gd name="connsiteY2" fmla="*/ 11453 h 116926"/>
                <a:gd name="connsiteX3" fmla="*/ 11919 w 24010"/>
                <a:gd name="connsiteY3" fmla="*/ 0 h 116926"/>
                <a:gd name="connsiteX4" fmla="*/ 24011 w 24010"/>
                <a:gd name="connsiteY4" fmla="*/ 11453 h 116926"/>
                <a:gd name="connsiteX5" fmla="*/ 21465 w 24010"/>
                <a:gd name="connsiteY5" fmla="*/ 116926 h 116926"/>
                <a:gd name="connsiteX6" fmla="*/ 2546 w 24010"/>
                <a:gd name="connsiteY6" fmla="*/ 116926 h 116926"/>
                <a:gd name="connsiteX7" fmla="*/ 2546 w 24010"/>
                <a:gd name="connsiteY7" fmla="*/ 35952 h 116926"/>
                <a:gd name="connsiteX8" fmla="*/ 21465 w 24010"/>
                <a:gd name="connsiteY8" fmla="*/ 35952 h 116926"/>
                <a:gd name="connsiteX9" fmla="*/ 21465 w 24010"/>
                <a:gd name="connsiteY9" fmla="*/ 11692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10" h="116926" extrusionOk="0">
                  <a:moveTo>
                    <a:pt x="24011" y="11453"/>
                  </a:moveTo>
                  <a:cubicBezTo>
                    <a:pt x="24011" y="18135"/>
                    <a:pt x="18601" y="22906"/>
                    <a:pt x="11919" y="22906"/>
                  </a:cubicBezTo>
                  <a:cubicBezTo>
                    <a:pt x="5410" y="22906"/>
                    <a:pt x="0" y="18132"/>
                    <a:pt x="0" y="11453"/>
                  </a:cubicBezTo>
                  <a:cubicBezTo>
                    <a:pt x="0" y="4929"/>
                    <a:pt x="5410" y="0"/>
                    <a:pt x="11919" y="0"/>
                  </a:cubicBezTo>
                  <a:cubicBezTo>
                    <a:pt x="18601" y="0"/>
                    <a:pt x="24011" y="4929"/>
                    <a:pt x="24011" y="11453"/>
                  </a:cubicBezTo>
                  <a:close/>
                  <a:moveTo>
                    <a:pt x="21465" y="116926"/>
                  </a:moveTo>
                  <a:lnTo>
                    <a:pt x="2546" y="116926"/>
                  </a:lnTo>
                  <a:lnTo>
                    <a:pt x="2546" y="35952"/>
                  </a:lnTo>
                  <a:lnTo>
                    <a:pt x="21465" y="35952"/>
                  </a:lnTo>
                  <a:lnTo>
                    <a:pt x="21465" y="11692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1" name="Freihandform: Form 140"/>
            <p:cNvSpPr/>
            <p:nvPr/>
          </p:nvSpPr>
          <p:spPr bwMode="auto">
            <a:xfrm>
              <a:off x="4285760" y="339047"/>
              <a:ext cx="50451" cy="109132"/>
            </a:xfrm>
            <a:custGeom>
              <a:avLst/>
              <a:gdLst>
                <a:gd name="connsiteX0" fmla="*/ 50452 w 50451"/>
                <a:gd name="connsiteY0" fmla="*/ 89887 h 109132"/>
                <a:gd name="connsiteX1" fmla="*/ 50452 w 50451"/>
                <a:gd name="connsiteY1" fmla="*/ 106113 h 109132"/>
                <a:gd name="connsiteX2" fmla="*/ 34541 w 50451"/>
                <a:gd name="connsiteY2" fmla="*/ 109133 h 109132"/>
                <a:gd name="connsiteX3" fmla="*/ 12410 w 50451"/>
                <a:gd name="connsiteY3" fmla="*/ 86383 h 109132"/>
                <a:gd name="connsiteX4" fmla="*/ 12410 w 50451"/>
                <a:gd name="connsiteY4" fmla="*/ 41998 h 109132"/>
                <a:gd name="connsiteX5" fmla="*/ 0 w 50451"/>
                <a:gd name="connsiteY5" fmla="*/ 41998 h 109132"/>
                <a:gd name="connsiteX6" fmla="*/ 0 w 50451"/>
                <a:gd name="connsiteY6" fmla="*/ 26250 h 109132"/>
                <a:gd name="connsiteX7" fmla="*/ 12266 w 50451"/>
                <a:gd name="connsiteY7" fmla="*/ 26250 h 109132"/>
                <a:gd name="connsiteX8" fmla="*/ 12266 w 50451"/>
                <a:gd name="connsiteY8" fmla="*/ 4137 h 109132"/>
                <a:gd name="connsiteX9" fmla="*/ 31185 w 50451"/>
                <a:gd name="connsiteY9" fmla="*/ 0 h 109132"/>
                <a:gd name="connsiteX10" fmla="*/ 31185 w 50451"/>
                <a:gd name="connsiteY10" fmla="*/ 26250 h 109132"/>
                <a:gd name="connsiteX11" fmla="*/ 50452 w 50451"/>
                <a:gd name="connsiteY11" fmla="*/ 26250 h 109132"/>
                <a:gd name="connsiteX12" fmla="*/ 50452 w 50451"/>
                <a:gd name="connsiteY12" fmla="*/ 41998 h 109132"/>
                <a:gd name="connsiteX13" fmla="*/ 31185 w 50451"/>
                <a:gd name="connsiteY13" fmla="*/ 41998 h 109132"/>
                <a:gd name="connsiteX14" fmla="*/ 31185 w 50451"/>
                <a:gd name="connsiteY14" fmla="*/ 81928 h 109132"/>
                <a:gd name="connsiteX15" fmla="*/ 39951 w 50451"/>
                <a:gd name="connsiteY15" fmla="*/ 92589 h 109132"/>
                <a:gd name="connsiteX16" fmla="*/ 50452 w 50451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51" h="109132" extrusionOk="0">
                  <a:moveTo>
                    <a:pt x="50452" y="89887"/>
                  </a:moveTo>
                  <a:lnTo>
                    <a:pt x="50452" y="106113"/>
                  </a:lnTo>
                  <a:cubicBezTo>
                    <a:pt x="46315" y="108022"/>
                    <a:pt x="40095" y="109133"/>
                    <a:pt x="34541" y="109133"/>
                  </a:cubicBezTo>
                  <a:cubicBezTo>
                    <a:pt x="20221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66" y="26250"/>
                  </a:lnTo>
                  <a:lnTo>
                    <a:pt x="12266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52" y="26250"/>
                  </a:lnTo>
                  <a:lnTo>
                    <a:pt x="50452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51" y="92589"/>
                  </a:cubicBezTo>
                  <a:cubicBezTo>
                    <a:pt x="43451" y="92589"/>
                    <a:pt x="47269" y="91475"/>
                    <a:pt x="50452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2" name="Freihandform: Form 141"/>
            <p:cNvSpPr/>
            <p:nvPr/>
          </p:nvSpPr>
          <p:spPr bwMode="auto">
            <a:xfrm>
              <a:off x="4350994" y="330617"/>
              <a:ext cx="68734" cy="117562"/>
            </a:xfrm>
            <a:custGeom>
              <a:avLst/>
              <a:gdLst>
                <a:gd name="connsiteX0" fmla="*/ 34830 w 68734"/>
                <a:gd name="connsiteY0" fmla="*/ 65384 h 117562"/>
                <a:gd name="connsiteX1" fmla="*/ 50104 w 68734"/>
                <a:gd name="connsiteY1" fmla="*/ 67132 h 117562"/>
                <a:gd name="connsiteX2" fmla="*/ 50104 w 68734"/>
                <a:gd name="connsiteY2" fmla="*/ 64268 h 117562"/>
                <a:gd name="connsiteX3" fmla="*/ 32284 w 68734"/>
                <a:gd name="connsiteY3" fmla="*/ 48519 h 117562"/>
                <a:gd name="connsiteX4" fmla="*/ 11774 w 68734"/>
                <a:gd name="connsiteY4" fmla="*/ 53133 h 117562"/>
                <a:gd name="connsiteX5" fmla="*/ 7637 w 68734"/>
                <a:gd name="connsiteY5" fmla="*/ 37225 h 117562"/>
                <a:gd name="connsiteX6" fmla="*/ 34193 w 68734"/>
                <a:gd name="connsiteY6" fmla="*/ 32611 h 117562"/>
                <a:gd name="connsiteX7" fmla="*/ 68734 w 68734"/>
                <a:gd name="connsiteY7" fmla="*/ 63949 h 117562"/>
                <a:gd name="connsiteX8" fmla="*/ 68734 w 68734"/>
                <a:gd name="connsiteY8" fmla="*/ 115653 h 117562"/>
                <a:gd name="connsiteX9" fmla="*/ 50740 w 68734"/>
                <a:gd name="connsiteY9" fmla="*/ 115653 h 117562"/>
                <a:gd name="connsiteX10" fmla="*/ 50740 w 68734"/>
                <a:gd name="connsiteY10" fmla="*/ 107064 h 117562"/>
                <a:gd name="connsiteX11" fmla="*/ 50422 w 68734"/>
                <a:gd name="connsiteY11" fmla="*/ 107064 h 117562"/>
                <a:gd name="connsiteX12" fmla="*/ 26730 w 68734"/>
                <a:gd name="connsiteY12" fmla="*/ 117563 h 117562"/>
                <a:gd name="connsiteX13" fmla="*/ 0 w 68734"/>
                <a:gd name="connsiteY13" fmla="*/ 91790 h 117562"/>
                <a:gd name="connsiteX14" fmla="*/ 34830 w 68734"/>
                <a:gd name="connsiteY14" fmla="*/ 65384 h 117562"/>
                <a:gd name="connsiteX15" fmla="*/ 19411 w 68734"/>
                <a:gd name="connsiteY15" fmla="*/ 22113 h 117562"/>
                <a:gd name="connsiteX16" fmla="*/ 8100 w 68734"/>
                <a:gd name="connsiteY16" fmla="*/ 11135 h 117562"/>
                <a:gd name="connsiteX17" fmla="*/ 19411 w 68734"/>
                <a:gd name="connsiteY17" fmla="*/ 0 h 117562"/>
                <a:gd name="connsiteX18" fmla="*/ 30693 w 68734"/>
                <a:gd name="connsiteY18" fmla="*/ 11135 h 117562"/>
                <a:gd name="connsiteX19" fmla="*/ 19411 w 68734"/>
                <a:gd name="connsiteY19" fmla="*/ 22113 h 117562"/>
                <a:gd name="connsiteX20" fmla="*/ 31648 w 68734"/>
                <a:gd name="connsiteY20" fmla="*/ 103405 h 117562"/>
                <a:gd name="connsiteX21" fmla="*/ 50104 w 68734"/>
                <a:gd name="connsiteY21" fmla="*/ 93702 h 117562"/>
                <a:gd name="connsiteX22" fmla="*/ 50104 w 68734"/>
                <a:gd name="connsiteY22" fmla="*/ 79545 h 117562"/>
                <a:gd name="connsiteX23" fmla="*/ 36913 w 68734"/>
                <a:gd name="connsiteY23" fmla="*/ 77954 h 117562"/>
                <a:gd name="connsiteX24" fmla="*/ 18138 w 68734"/>
                <a:gd name="connsiteY24" fmla="*/ 91316 h 117562"/>
                <a:gd name="connsiteX25" fmla="*/ 31648 w 68734"/>
                <a:gd name="connsiteY25" fmla="*/ 103405 h 117562"/>
                <a:gd name="connsiteX26" fmla="*/ 52505 w 68734"/>
                <a:gd name="connsiteY26" fmla="*/ 22113 h 117562"/>
                <a:gd name="connsiteX27" fmla="*/ 41194 w 68734"/>
                <a:gd name="connsiteY27" fmla="*/ 11135 h 117562"/>
                <a:gd name="connsiteX28" fmla="*/ 52505 w 68734"/>
                <a:gd name="connsiteY28" fmla="*/ 0 h 117562"/>
                <a:gd name="connsiteX29" fmla="*/ 63787 w 68734"/>
                <a:gd name="connsiteY29" fmla="*/ 11135 h 117562"/>
                <a:gd name="connsiteX30" fmla="*/ 52505 w 68734"/>
                <a:gd name="connsiteY3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8734" h="117562" extrusionOk="0">
                  <a:moveTo>
                    <a:pt x="34830" y="65384"/>
                  </a:moveTo>
                  <a:cubicBezTo>
                    <a:pt x="40095" y="65384"/>
                    <a:pt x="44868" y="65702"/>
                    <a:pt x="50104" y="67132"/>
                  </a:cubicBezTo>
                  <a:lnTo>
                    <a:pt x="50104" y="64268"/>
                  </a:lnTo>
                  <a:cubicBezTo>
                    <a:pt x="50104" y="53926"/>
                    <a:pt x="44058" y="48519"/>
                    <a:pt x="32284" y="48519"/>
                  </a:cubicBezTo>
                  <a:cubicBezTo>
                    <a:pt x="25775" y="48519"/>
                    <a:pt x="18456" y="50110"/>
                    <a:pt x="11774" y="53133"/>
                  </a:cubicBezTo>
                  <a:lnTo>
                    <a:pt x="7637" y="37225"/>
                  </a:lnTo>
                  <a:cubicBezTo>
                    <a:pt x="15101" y="34361"/>
                    <a:pt x="24965" y="32611"/>
                    <a:pt x="34193" y="32611"/>
                  </a:cubicBezTo>
                  <a:cubicBezTo>
                    <a:pt x="56931" y="32611"/>
                    <a:pt x="68734" y="43271"/>
                    <a:pt x="68734" y="63949"/>
                  </a:cubicBezTo>
                  <a:lnTo>
                    <a:pt x="68734" y="115653"/>
                  </a:lnTo>
                  <a:lnTo>
                    <a:pt x="50740" y="115653"/>
                  </a:lnTo>
                  <a:lnTo>
                    <a:pt x="50740" y="107064"/>
                  </a:lnTo>
                  <a:lnTo>
                    <a:pt x="50422" y="107064"/>
                  </a:lnTo>
                  <a:cubicBezTo>
                    <a:pt x="43422" y="114221"/>
                    <a:pt x="36103" y="117563"/>
                    <a:pt x="26730" y="117563"/>
                  </a:cubicBezTo>
                  <a:cubicBezTo>
                    <a:pt x="10501" y="117563"/>
                    <a:pt x="0" y="107542"/>
                    <a:pt x="0" y="91790"/>
                  </a:cubicBezTo>
                  <a:cubicBezTo>
                    <a:pt x="0" y="74610"/>
                    <a:pt x="12237" y="65384"/>
                    <a:pt x="34830" y="65384"/>
                  </a:cubicBezTo>
                  <a:close/>
                  <a:moveTo>
                    <a:pt x="19411" y="22113"/>
                  </a:moveTo>
                  <a:cubicBezTo>
                    <a:pt x="13365" y="22113"/>
                    <a:pt x="8100" y="17022"/>
                    <a:pt x="8100" y="11135"/>
                  </a:cubicBezTo>
                  <a:cubicBezTo>
                    <a:pt x="8100" y="5248"/>
                    <a:pt x="13365" y="0"/>
                    <a:pt x="19411" y="0"/>
                  </a:cubicBezTo>
                  <a:cubicBezTo>
                    <a:pt x="25457" y="0"/>
                    <a:pt x="30693" y="5248"/>
                    <a:pt x="30693" y="11135"/>
                  </a:cubicBezTo>
                  <a:cubicBezTo>
                    <a:pt x="30693" y="17022"/>
                    <a:pt x="25457" y="22113"/>
                    <a:pt x="19411" y="22113"/>
                  </a:cubicBezTo>
                  <a:close/>
                  <a:moveTo>
                    <a:pt x="31648" y="103405"/>
                  </a:moveTo>
                  <a:cubicBezTo>
                    <a:pt x="38475" y="103405"/>
                    <a:pt x="44868" y="100064"/>
                    <a:pt x="50104" y="93702"/>
                  </a:cubicBezTo>
                  <a:lnTo>
                    <a:pt x="50104" y="79545"/>
                  </a:lnTo>
                  <a:cubicBezTo>
                    <a:pt x="45649" y="78431"/>
                    <a:pt x="41021" y="77954"/>
                    <a:pt x="36913" y="77954"/>
                  </a:cubicBezTo>
                  <a:cubicBezTo>
                    <a:pt x="24965" y="77954"/>
                    <a:pt x="18138" y="82727"/>
                    <a:pt x="18138" y="91316"/>
                  </a:cubicBezTo>
                  <a:cubicBezTo>
                    <a:pt x="18138" y="98791"/>
                    <a:pt x="23374" y="103405"/>
                    <a:pt x="31648" y="103405"/>
                  </a:cubicBezTo>
                  <a:close/>
                  <a:moveTo>
                    <a:pt x="52505" y="22113"/>
                  </a:moveTo>
                  <a:cubicBezTo>
                    <a:pt x="46430" y="22113"/>
                    <a:pt x="41194" y="17022"/>
                    <a:pt x="41194" y="11135"/>
                  </a:cubicBezTo>
                  <a:cubicBezTo>
                    <a:pt x="41194" y="5248"/>
                    <a:pt x="46430" y="0"/>
                    <a:pt x="52505" y="0"/>
                  </a:cubicBezTo>
                  <a:cubicBezTo>
                    <a:pt x="58551" y="0"/>
                    <a:pt x="63787" y="5248"/>
                    <a:pt x="63787" y="11135"/>
                  </a:cubicBezTo>
                  <a:cubicBezTo>
                    <a:pt x="63787" y="17022"/>
                    <a:pt x="58551" y="22113"/>
                    <a:pt x="52505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3" name="Freihandform: Form 142"/>
            <p:cNvSpPr/>
            <p:nvPr/>
          </p:nvSpPr>
          <p:spPr bwMode="auto">
            <a:xfrm>
              <a:off x="4434424" y="339047"/>
              <a:ext cx="50422" cy="109132"/>
            </a:xfrm>
            <a:custGeom>
              <a:avLst/>
              <a:gdLst>
                <a:gd name="connsiteX0" fmla="*/ 50423 w 50422"/>
                <a:gd name="connsiteY0" fmla="*/ 89887 h 109132"/>
                <a:gd name="connsiteX1" fmla="*/ 50423 w 50422"/>
                <a:gd name="connsiteY1" fmla="*/ 106113 h 109132"/>
                <a:gd name="connsiteX2" fmla="*/ 34512 w 50422"/>
                <a:gd name="connsiteY2" fmla="*/ 109133 h 109132"/>
                <a:gd name="connsiteX3" fmla="*/ 12410 w 50422"/>
                <a:gd name="connsiteY3" fmla="*/ 86383 h 109132"/>
                <a:gd name="connsiteX4" fmla="*/ 12410 w 50422"/>
                <a:gd name="connsiteY4" fmla="*/ 41998 h 109132"/>
                <a:gd name="connsiteX5" fmla="*/ 0 w 50422"/>
                <a:gd name="connsiteY5" fmla="*/ 41998 h 109132"/>
                <a:gd name="connsiteX6" fmla="*/ 0 w 50422"/>
                <a:gd name="connsiteY6" fmla="*/ 26250 h 109132"/>
                <a:gd name="connsiteX7" fmla="*/ 12237 w 50422"/>
                <a:gd name="connsiteY7" fmla="*/ 26250 h 109132"/>
                <a:gd name="connsiteX8" fmla="*/ 12237 w 50422"/>
                <a:gd name="connsiteY8" fmla="*/ 4137 h 109132"/>
                <a:gd name="connsiteX9" fmla="*/ 31185 w 50422"/>
                <a:gd name="connsiteY9" fmla="*/ 0 h 109132"/>
                <a:gd name="connsiteX10" fmla="*/ 31185 w 50422"/>
                <a:gd name="connsiteY10" fmla="*/ 26250 h 109132"/>
                <a:gd name="connsiteX11" fmla="*/ 50423 w 50422"/>
                <a:gd name="connsiteY11" fmla="*/ 26250 h 109132"/>
                <a:gd name="connsiteX12" fmla="*/ 50423 w 50422"/>
                <a:gd name="connsiteY12" fmla="*/ 41998 h 109132"/>
                <a:gd name="connsiteX13" fmla="*/ 31185 w 50422"/>
                <a:gd name="connsiteY13" fmla="*/ 41998 h 109132"/>
                <a:gd name="connsiteX14" fmla="*/ 31185 w 50422"/>
                <a:gd name="connsiteY14" fmla="*/ 81928 h 109132"/>
                <a:gd name="connsiteX15" fmla="*/ 39922 w 50422"/>
                <a:gd name="connsiteY15" fmla="*/ 92589 h 109132"/>
                <a:gd name="connsiteX16" fmla="*/ 50423 w 50422"/>
                <a:gd name="connsiteY16" fmla="*/ 89887 h 10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22" h="109132" extrusionOk="0">
                  <a:moveTo>
                    <a:pt x="50423" y="89887"/>
                  </a:moveTo>
                  <a:lnTo>
                    <a:pt x="50423" y="106113"/>
                  </a:lnTo>
                  <a:cubicBezTo>
                    <a:pt x="46286" y="108022"/>
                    <a:pt x="40095" y="109133"/>
                    <a:pt x="34512" y="109133"/>
                  </a:cubicBezTo>
                  <a:cubicBezTo>
                    <a:pt x="20192" y="109133"/>
                    <a:pt x="12410" y="101177"/>
                    <a:pt x="12410" y="86383"/>
                  </a:cubicBezTo>
                  <a:lnTo>
                    <a:pt x="12410" y="41998"/>
                  </a:lnTo>
                  <a:lnTo>
                    <a:pt x="0" y="41998"/>
                  </a:lnTo>
                  <a:lnTo>
                    <a:pt x="0" y="26250"/>
                  </a:lnTo>
                  <a:lnTo>
                    <a:pt x="12237" y="26250"/>
                  </a:lnTo>
                  <a:lnTo>
                    <a:pt x="12237" y="4137"/>
                  </a:lnTo>
                  <a:lnTo>
                    <a:pt x="31185" y="0"/>
                  </a:lnTo>
                  <a:lnTo>
                    <a:pt x="31185" y="26250"/>
                  </a:lnTo>
                  <a:lnTo>
                    <a:pt x="50423" y="26250"/>
                  </a:lnTo>
                  <a:lnTo>
                    <a:pt x="50423" y="41998"/>
                  </a:lnTo>
                  <a:lnTo>
                    <a:pt x="31185" y="41998"/>
                  </a:lnTo>
                  <a:lnTo>
                    <a:pt x="31185" y="81928"/>
                  </a:lnTo>
                  <a:cubicBezTo>
                    <a:pt x="31185" y="89404"/>
                    <a:pt x="33731" y="92589"/>
                    <a:pt x="39922" y="92589"/>
                  </a:cubicBezTo>
                  <a:cubicBezTo>
                    <a:pt x="43422" y="92589"/>
                    <a:pt x="47240" y="91475"/>
                    <a:pt x="50423" y="8988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4" name="Freihandform: Form 143"/>
            <p:cNvSpPr/>
            <p:nvPr/>
          </p:nvSpPr>
          <p:spPr bwMode="auto">
            <a:xfrm>
              <a:off x="2151789" y="509291"/>
              <a:ext cx="73179" cy="111996"/>
            </a:xfrm>
            <a:custGeom>
              <a:avLst/>
              <a:gdLst>
                <a:gd name="connsiteX0" fmla="*/ 73178 w 73180"/>
                <a:gd name="connsiteY0" fmla="*/ 111997 h 111996"/>
                <a:gd name="connsiteX1" fmla="*/ 0 w 73180"/>
                <a:gd name="connsiteY1" fmla="*/ 111997 h 111996"/>
                <a:gd name="connsiteX2" fmla="*/ 0 w 73180"/>
                <a:gd name="connsiteY2" fmla="*/ 0 h 111996"/>
                <a:gd name="connsiteX3" fmla="*/ 71112 w 73180"/>
                <a:gd name="connsiteY3" fmla="*/ 0 h 111996"/>
                <a:gd name="connsiteX4" fmla="*/ 71112 w 73180"/>
                <a:gd name="connsiteY4" fmla="*/ 18135 h 111996"/>
                <a:gd name="connsiteX5" fmla="*/ 19726 w 73180"/>
                <a:gd name="connsiteY5" fmla="*/ 18135 h 111996"/>
                <a:gd name="connsiteX6" fmla="*/ 19726 w 73180"/>
                <a:gd name="connsiteY6" fmla="*/ 44862 h 111996"/>
                <a:gd name="connsiteX7" fmla="*/ 58861 w 73180"/>
                <a:gd name="connsiteY7" fmla="*/ 44862 h 111996"/>
                <a:gd name="connsiteX8" fmla="*/ 58861 w 73180"/>
                <a:gd name="connsiteY8" fmla="*/ 62839 h 111996"/>
                <a:gd name="connsiteX9" fmla="*/ 19726 w 73180"/>
                <a:gd name="connsiteY9" fmla="*/ 62839 h 111996"/>
                <a:gd name="connsiteX10" fmla="*/ 19726 w 73180"/>
                <a:gd name="connsiteY10" fmla="*/ 93861 h 111996"/>
                <a:gd name="connsiteX11" fmla="*/ 73181 w 73180"/>
                <a:gd name="connsiteY11" fmla="*/ 93861 h 111996"/>
                <a:gd name="connsiteX12" fmla="*/ 73181 w 73180"/>
                <a:gd name="connsiteY12" fmla="*/ 111997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180" h="111996" extrusionOk="0">
                  <a:moveTo>
                    <a:pt x="73178" y="111997"/>
                  </a:moveTo>
                  <a:lnTo>
                    <a:pt x="0" y="111997"/>
                  </a:lnTo>
                  <a:lnTo>
                    <a:pt x="0" y="0"/>
                  </a:lnTo>
                  <a:lnTo>
                    <a:pt x="71112" y="0"/>
                  </a:lnTo>
                  <a:lnTo>
                    <a:pt x="71112" y="18135"/>
                  </a:lnTo>
                  <a:lnTo>
                    <a:pt x="19726" y="18135"/>
                  </a:lnTo>
                  <a:lnTo>
                    <a:pt x="19726" y="44862"/>
                  </a:lnTo>
                  <a:lnTo>
                    <a:pt x="58861" y="44862"/>
                  </a:lnTo>
                  <a:lnTo>
                    <a:pt x="58861" y="62839"/>
                  </a:lnTo>
                  <a:lnTo>
                    <a:pt x="19726" y="62839"/>
                  </a:lnTo>
                  <a:lnTo>
                    <a:pt x="19726" y="93861"/>
                  </a:lnTo>
                  <a:lnTo>
                    <a:pt x="73181" y="93861"/>
                  </a:lnTo>
                  <a:lnTo>
                    <a:pt x="73181" y="111997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5" name="Freihandform: Form 144"/>
            <p:cNvSpPr/>
            <p:nvPr/>
          </p:nvSpPr>
          <p:spPr bwMode="auto">
            <a:xfrm>
              <a:off x="2244499" y="538249"/>
              <a:ext cx="48996" cy="83038"/>
            </a:xfrm>
            <a:custGeom>
              <a:avLst/>
              <a:gdLst>
                <a:gd name="connsiteX0" fmla="*/ 48996 w 48996"/>
                <a:gd name="connsiteY0" fmla="*/ 1747 h 83039"/>
                <a:gd name="connsiteX1" fmla="*/ 45973 w 48996"/>
                <a:gd name="connsiteY1" fmla="*/ 21155 h 83039"/>
                <a:gd name="connsiteX2" fmla="*/ 35475 w 48996"/>
                <a:gd name="connsiteY2" fmla="*/ 18610 h 83039"/>
                <a:gd name="connsiteX3" fmla="*/ 18931 w 48996"/>
                <a:gd name="connsiteY3" fmla="*/ 41518 h 83039"/>
                <a:gd name="connsiteX4" fmla="*/ 18931 w 48996"/>
                <a:gd name="connsiteY4" fmla="*/ 83039 h 83039"/>
                <a:gd name="connsiteX5" fmla="*/ 0 w 48996"/>
                <a:gd name="connsiteY5" fmla="*/ 83039 h 83039"/>
                <a:gd name="connsiteX6" fmla="*/ 0 w 48996"/>
                <a:gd name="connsiteY6" fmla="*/ 2066 h 83039"/>
                <a:gd name="connsiteX7" fmla="*/ 18613 w 48996"/>
                <a:gd name="connsiteY7" fmla="*/ 2066 h 83039"/>
                <a:gd name="connsiteX8" fmla="*/ 18613 w 48996"/>
                <a:gd name="connsiteY8" fmla="*/ 12248 h 83039"/>
                <a:gd name="connsiteX9" fmla="*/ 18931 w 48996"/>
                <a:gd name="connsiteY9" fmla="*/ 12248 h 83039"/>
                <a:gd name="connsiteX10" fmla="*/ 40089 w 48996"/>
                <a:gd name="connsiteY10" fmla="*/ 0 h 83039"/>
                <a:gd name="connsiteX11" fmla="*/ 48996 w 48996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6" h="83039" extrusionOk="0">
                  <a:moveTo>
                    <a:pt x="48996" y="1747"/>
                  </a:moveTo>
                  <a:lnTo>
                    <a:pt x="45973" y="21155"/>
                  </a:lnTo>
                  <a:cubicBezTo>
                    <a:pt x="43109" y="19564"/>
                    <a:pt x="39609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7" y="4614"/>
                    <a:pt x="30864" y="0"/>
                    <a:pt x="40089" y="0"/>
                  </a:cubicBezTo>
                  <a:cubicBezTo>
                    <a:pt x="42794" y="-3"/>
                    <a:pt x="46135" y="474"/>
                    <a:pt x="48996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6" name="Freihandform: Form 145"/>
            <p:cNvSpPr/>
            <p:nvPr/>
          </p:nvSpPr>
          <p:spPr bwMode="auto">
            <a:xfrm>
              <a:off x="2309493" y="503089"/>
              <a:ext cx="18930" cy="118199"/>
            </a:xfrm>
            <a:custGeom>
              <a:avLst/>
              <a:gdLst>
                <a:gd name="connsiteX0" fmla="*/ 18931 w 18930"/>
                <a:gd name="connsiteY0" fmla="*/ 118199 h 118199"/>
                <a:gd name="connsiteX1" fmla="*/ 0 w 18930"/>
                <a:gd name="connsiteY1" fmla="*/ 118199 h 118199"/>
                <a:gd name="connsiteX2" fmla="*/ 0 w 18930"/>
                <a:gd name="connsiteY2" fmla="*/ 4293 h 118199"/>
                <a:gd name="connsiteX3" fmla="*/ 18931 w 18930"/>
                <a:gd name="connsiteY3" fmla="*/ 0 h 118199"/>
                <a:gd name="connsiteX4" fmla="*/ 18931 w 18930"/>
                <a:gd name="connsiteY4" fmla="*/ 118199 h 1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0" h="118199" extrusionOk="0">
                  <a:moveTo>
                    <a:pt x="18931" y="118199"/>
                  </a:moveTo>
                  <a:lnTo>
                    <a:pt x="0" y="118199"/>
                  </a:lnTo>
                  <a:lnTo>
                    <a:pt x="0" y="4293"/>
                  </a:lnTo>
                  <a:lnTo>
                    <a:pt x="18931" y="0"/>
                  </a:lnTo>
                  <a:lnTo>
                    <a:pt x="18931" y="11819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7" name="Freihandform: Form 146"/>
            <p:cNvSpPr/>
            <p:nvPr/>
          </p:nvSpPr>
          <p:spPr bwMode="auto">
            <a:xfrm>
              <a:off x="2348159" y="538246"/>
              <a:ext cx="68722" cy="84951"/>
            </a:xfrm>
            <a:custGeom>
              <a:avLst/>
              <a:gdLst>
                <a:gd name="connsiteX0" fmla="*/ 34836 w 68722"/>
                <a:gd name="connsiteY0" fmla="*/ 32773 h 84951"/>
                <a:gd name="connsiteX1" fmla="*/ 50107 w 68722"/>
                <a:gd name="connsiteY1" fmla="*/ 34520 h 84951"/>
                <a:gd name="connsiteX2" fmla="*/ 50107 w 68722"/>
                <a:gd name="connsiteY2" fmla="*/ 31656 h 84951"/>
                <a:gd name="connsiteX3" fmla="*/ 32290 w 68722"/>
                <a:gd name="connsiteY3" fmla="*/ 15908 h 84951"/>
                <a:gd name="connsiteX4" fmla="*/ 11768 w 68722"/>
                <a:gd name="connsiteY4" fmla="*/ 20522 h 84951"/>
                <a:gd name="connsiteX5" fmla="*/ 7631 w 68722"/>
                <a:gd name="connsiteY5" fmla="*/ 4614 h 84951"/>
                <a:gd name="connsiteX6" fmla="*/ 34199 w 68722"/>
                <a:gd name="connsiteY6" fmla="*/ 0 h 84951"/>
                <a:gd name="connsiteX7" fmla="*/ 68723 w 68722"/>
                <a:gd name="connsiteY7" fmla="*/ 31338 h 84951"/>
                <a:gd name="connsiteX8" fmla="*/ 68723 w 68722"/>
                <a:gd name="connsiteY8" fmla="*/ 83042 h 84951"/>
                <a:gd name="connsiteX9" fmla="*/ 50746 w 68722"/>
                <a:gd name="connsiteY9" fmla="*/ 83042 h 84951"/>
                <a:gd name="connsiteX10" fmla="*/ 50746 w 68722"/>
                <a:gd name="connsiteY10" fmla="*/ 74453 h 84951"/>
                <a:gd name="connsiteX11" fmla="*/ 50428 w 68722"/>
                <a:gd name="connsiteY11" fmla="*/ 74453 h 84951"/>
                <a:gd name="connsiteX12" fmla="*/ 26724 w 68722"/>
                <a:gd name="connsiteY12" fmla="*/ 84951 h 84951"/>
                <a:gd name="connsiteX13" fmla="*/ 0 w 68722"/>
                <a:gd name="connsiteY13" fmla="*/ 59179 h 84951"/>
                <a:gd name="connsiteX14" fmla="*/ 34836 w 68722"/>
                <a:gd name="connsiteY14" fmla="*/ 32773 h 84951"/>
                <a:gd name="connsiteX15" fmla="*/ 31654 w 68722"/>
                <a:gd name="connsiteY15" fmla="*/ 70794 h 84951"/>
                <a:gd name="connsiteX16" fmla="*/ 50107 w 68722"/>
                <a:gd name="connsiteY16" fmla="*/ 61091 h 84951"/>
                <a:gd name="connsiteX17" fmla="*/ 50107 w 68722"/>
                <a:gd name="connsiteY17" fmla="*/ 46934 h 84951"/>
                <a:gd name="connsiteX18" fmla="*/ 36904 w 68722"/>
                <a:gd name="connsiteY18" fmla="*/ 45343 h 84951"/>
                <a:gd name="connsiteX19" fmla="*/ 18132 w 68722"/>
                <a:gd name="connsiteY19" fmla="*/ 58705 h 84951"/>
                <a:gd name="connsiteX20" fmla="*/ 31654 w 68722"/>
                <a:gd name="connsiteY20" fmla="*/ 70794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722" h="84951" extrusionOk="0">
                  <a:moveTo>
                    <a:pt x="34836" y="32773"/>
                  </a:moveTo>
                  <a:cubicBezTo>
                    <a:pt x="40086" y="32773"/>
                    <a:pt x="44859" y="33091"/>
                    <a:pt x="50107" y="34520"/>
                  </a:cubicBezTo>
                  <a:lnTo>
                    <a:pt x="50107" y="31656"/>
                  </a:lnTo>
                  <a:cubicBezTo>
                    <a:pt x="50107" y="21315"/>
                    <a:pt x="44064" y="15908"/>
                    <a:pt x="32290" y="15908"/>
                  </a:cubicBezTo>
                  <a:cubicBezTo>
                    <a:pt x="25769" y="15908"/>
                    <a:pt x="18451" y="17499"/>
                    <a:pt x="11768" y="20522"/>
                  </a:cubicBezTo>
                  <a:lnTo>
                    <a:pt x="7631" y="4614"/>
                  </a:lnTo>
                  <a:cubicBezTo>
                    <a:pt x="15106" y="1750"/>
                    <a:pt x="24971" y="0"/>
                    <a:pt x="34199" y="0"/>
                  </a:cubicBezTo>
                  <a:cubicBezTo>
                    <a:pt x="56949" y="0"/>
                    <a:pt x="68723" y="10660"/>
                    <a:pt x="68723" y="31338"/>
                  </a:cubicBezTo>
                  <a:lnTo>
                    <a:pt x="68723" y="83042"/>
                  </a:lnTo>
                  <a:lnTo>
                    <a:pt x="50746" y="83042"/>
                  </a:lnTo>
                  <a:lnTo>
                    <a:pt x="50746" y="74453"/>
                  </a:lnTo>
                  <a:lnTo>
                    <a:pt x="50428" y="74453"/>
                  </a:lnTo>
                  <a:cubicBezTo>
                    <a:pt x="43427" y="81610"/>
                    <a:pt x="36109" y="84951"/>
                    <a:pt x="26724" y="84951"/>
                  </a:cubicBezTo>
                  <a:cubicBezTo>
                    <a:pt x="10498" y="84951"/>
                    <a:pt x="0" y="74931"/>
                    <a:pt x="0" y="59179"/>
                  </a:cubicBezTo>
                  <a:cubicBezTo>
                    <a:pt x="-3" y="41998"/>
                    <a:pt x="12245" y="32773"/>
                    <a:pt x="34836" y="32773"/>
                  </a:cubicBezTo>
                  <a:close/>
                  <a:moveTo>
                    <a:pt x="31654" y="70794"/>
                  </a:moveTo>
                  <a:cubicBezTo>
                    <a:pt x="38495" y="70794"/>
                    <a:pt x="44857" y="67453"/>
                    <a:pt x="50107" y="61091"/>
                  </a:cubicBezTo>
                  <a:lnTo>
                    <a:pt x="50107" y="46934"/>
                  </a:lnTo>
                  <a:cubicBezTo>
                    <a:pt x="45652" y="45820"/>
                    <a:pt x="41041" y="45343"/>
                    <a:pt x="36904" y="45343"/>
                  </a:cubicBezTo>
                  <a:cubicBezTo>
                    <a:pt x="24974" y="45343"/>
                    <a:pt x="18132" y="50116"/>
                    <a:pt x="18132" y="58705"/>
                  </a:cubicBezTo>
                  <a:cubicBezTo>
                    <a:pt x="18132" y="66180"/>
                    <a:pt x="23380" y="70794"/>
                    <a:pt x="31654" y="70794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8" name="Freihandform: Form 147"/>
            <p:cNvSpPr/>
            <p:nvPr/>
          </p:nvSpPr>
          <p:spPr bwMode="auto">
            <a:xfrm>
              <a:off x="2440884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 extrusionOk="0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49" name="Freihandform: Form 148"/>
            <p:cNvSpPr/>
            <p:nvPr/>
          </p:nvSpPr>
          <p:spPr bwMode="auto">
            <a:xfrm>
              <a:off x="2530661" y="538246"/>
              <a:ext cx="75726" cy="115656"/>
            </a:xfrm>
            <a:custGeom>
              <a:avLst/>
              <a:gdLst>
                <a:gd name="connsiteX0" fmla="*/ 21320 w 75726"/>
                <a:gd name="connsiteY0" fmla="*/ 100700 h 115656"/>
                <a:gd name="connsiteX1" fmla="*/ 25457 w 75726"/>
                <a:gd name="connsiteY1" fmla="*/ 100541 h 115656"/>
                <a:gd name="connsiteX2" fmla="*/ 56795 w 75726"/>
                <a:gd name="connsiteY2" fmla="*/ 77473 h 115656"/>
                <a:gd name="connsiteX3" fmla="*/ 56795 w 75726"/>
                <a:gd name="connsiteY3" fmla="*/ 72223 h 115656"/>
                <a:gd name="connsiteX4" fmla="*/ 56636 w 75726"/>
                <a:gd name="connsiteY4" fmla="*/ 72223 h 115656"/>
                <a:gd name="connsiteX5" fmla="*/ 32137 w 75726"/>
                <a:gd name="connsiteY5" fmla="*/ 83520 h 115656"/>
                <a:gd name="connsiteX6" fmla="*/ 0 w 75726"/>
                <a:gd name="connsiteY6" fmla="*/ 42476 h 115656"/>
                <a:gd name="connsiteX7" fmla="*/ 32932 w 75726"/>
                <a:gd name="connsiteY7" fmla="*/ 0 h 115656"/>
                <a:gd name="connsiteX8" fmla="*/ 56795 w 75726"/>
                <a:gd name="connsiteY8" fmla="*/ 11297 h 115656"/>
                <a:gd name="connsiteX9" fmla="*/ 57114 w 75726"/>
                <a:gd name="connsiteY9" fmla="*/ 11297 h 115656"/>
                <a:gd name="connsiteX10" fmla="*/ 57114 w 75726"/>
                <a:gd name="connsiteY10" fmla="*/ 2068 h 115656"/>
                <a:gd name="connsiteX11" fmla="*/ 75726 w 75726"/>
                <a:gd name="connsiteY11" fmla="*/ 2068 h 115656"/>
                <a:gd name="connsiteX12" fmla="*/ 75726 w 75726"/>
                <a:gd name="connsiteY12" fmla="*/ 74769 h 115656"/>
                <a:gd name="connsiteX13" fmla="*/ 27204 w 75726"/>
                <a:gd name="connsiteY13" fmla="*/ 115494 h 115656"/>
                <a:gd name="connsiteX14" fmla="*/ 23227 w 75726"/>
                <a:gd name="connsiteY14" fmla="*/ 115656 h 115656"/>
                <a:gd name="connsiteX15" fmla="*/ 21320 w 75726"/>
                <a:gd name="connsiteY15" fmla="*/ 100700 h 115656"/>
                <a:gd name="connsiteX16" fmla="*/ 18778 w 75726"/>
                <a:gd name="connsiteY16" fmla="*/ 41998 h 115656"/>
                <a:gd name="connsiteX17" fmla="*/ 37708 w 75726"/>
                <a:gd name="connsiteY17" fmla="*/ 67293 h 115656"/>
                <a:gd name="connsiteX18" fmla="*/ 56798 w 75726"/>
                <a:gd name="connsiteY18" fmla="*/ 56633 h 115656"/>
                <a:gd name="connsiteX19" fmla="*/ 56798 w 75726"/>
                <a:gd name="connsiteY19" fmla="*/ 27682 h 115656"/>
                <a:gd name="connsiteX20" fmla="*/ 37549 w 75726"/>
                <a:gd name="connsiteY20" fmla="*/ 17022 h 115656"/>
                <a:gd name="connsiteX21" fmla="*/ 18778 w 7572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26" h="115656" extrusionOk="0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39" y="99586"/>
                    <a:pt x="56795" y="92745"/>
                    <a:pt x="56795" y="77473"/>
                  </a:cubicBezTo>
                  <a:lnTo>
                    <a:pt x="56795" y="72223"/>
                  </a:lnTo>
                  <a:lnTo>
                    <a:pt x="56636" y="72223"/>
                  </a:lnTo>
                  <a:cubicBezTo>
                    <a:pt x="50909" y="79542"/>
                    <a:pt x="41842" y="83520"/>
                    <a:pt x="32137" y="83520"/>
                  </a:cubicBezTo>
                  <a:cubicBezTo>
                    <a:pt x="12570" y="83520"/>
                    <a:pt x="0" y="67450"/>
                    <a:pt x="0" y="42476"/>
                  </a:cubicBezTo>
                  <a:cubicBezTo>
                    <a:pt x="0" y="16862"/>
                    <a:pt x="13203" y="0"/>
                    <a:pt x="32932" y="0"/>
                  </a:cubicBezTo>
                  <a:cubicBezTo>
                    <a:pt x="42635" y="0"/>
                    <a:pt x="51386" y="4137"/>
                    <a:pt x="56795" y="11297"/>
                  </a:cubicBezTo>
                  <a:lnTo>
                    <a:pt x="57114" y="11297"/>
                  </a:lnTo>
                  <a:lnTo>
                    <a:pt x="57114" y="2068"/>
                  </a:lnTo>
                  <a:lnTo>
                    <a:pt x="75726" y="2068"/>
                  </a:lnTo>
                  <a:lnTo>
                    <a:pt x="75726" y="74769"/>
                  </a:lnTo>
                  <a:cubicBezTo>
                    <a:pt x="75726" y="101018"/>
                    <a:pt x="62361" y="114062"/>
                    <a:pt x="27204" y="115494"/>
                  </a:cubicBezTo>
                  <a:lnTo>
                    <a:pt x="23227" y="115656"/>
                  </a:lnTo>
                  <a:lnTo>
                    <a:pt x="21320" y="100700"/>
                  </a:lnTo>
                  <a:close/>
                  <a:moveTo>
                    <a:pt x="18778" y="41998"/>
                  </a:moveTo>
                  <a:cubicBezTo>
                    <a:pt x="18778" y="57906"/>
                    <a:pt x="25778" y="67293"/>
                    <a:pt x="37708" y="67293"/>
                  </a:cubicBezTo>
                  <a:cubicBezTo>
                    <a:pt x="44868" y="67293"/>
                    <a:pt x="50911" y="63793"/>
                    <a:pt x="56798" y="56633"/>
                  </a:cubicBezTo>
                  <a:lnTo>
                    <a:pt x="56798" y="27682"/>
                  </a:lnTo>
                  <a:cubicBezTo>
                    <a:pt x="51233" y="20681"/>
                    <a:pt x="44868" y="17022"/>
                    <a:pt x="37549" y="17022"/>
                  </a:cubicBezTo>
                  <a:cubicBezTo>
                    <a:pt x="25775" y="17022"/>
                    <a:pt x="18778" y="26091"/>
                    <a:pt x="18778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0" name="Freihandform: Form 149"/>
            <p:cNvSpPr/>
            <p:nvPr/>
          </p:nvSpPr>
          <p:spPr bwMode="auto">
            <a:xfrm>
              <a:off x="2626796" y="538246"/>
              <a:ext cx="73976" cy="84951"/>
            </a:xfrm>
            <a:custGeom>
              <a:avLst/>
              <a:gdLst>
                <a:gd name="connsiteX0" fmla="*/ 40089 w 73976"/>
                <a:gd name="connsiteY0" fmla="*/ 84951 h 84951"/>
                <a:gd name="connsiteX1" fmla="*/ 0 w 73976"/>
                <a:gd name="connsiteY1" fmla="*/ 42317 h 84951"/>
                <a:gd name="connsiteX2" fmla="*/ 38024 w 73976"/>
                <a:gd name="connsiteY2" fmla="*/ 0 h 84951"/>
                <a:gd name="connsiteX3" fmla="*/ 73976 w 73976"/>
                <a:gd name="connsiteY3" fmla="*/ 41203 h 84951"/>
                <a:gd name="connsiteX4" fmla="*/ 73658 w 73976"/>
                <a:gd name="connsiteY4" fmla="*/ 48999 h 84951"/>
                <a:gd name="connsiteX5" fmla="*/ 19249 w 73976"/>
                <a:gd name="connsiteY5" fmla="*/ 48999 h 84951"/>
                <a:gd name="connsiteX6" fmla="*/ 40248 w 73976"/>
                <a:gd name="connsiteY6" fmla="*/ 68725 h 84951"/>
                <a:gd name="connsiteX7" fmla="*/ 60134 w 73976"/>
                <a:gd name="connsiteY7" fmla="*/ 59179 h 84951"/>
                <a:gd name="connsiteX8" fmla="*/ 71905 w 73976"/>
                <a:gd name="connsiteY8" fmla="*/ 71589 h 84951"/>
                <a:gd name="connsiteX9" fmla="*/ 40089 w 73976"/>
                <a:gd name="connsiteY9" fmla="*/ 84951 h 84951"/>
                <a:gd name="connsiteX10" fmla="*/ 18931 w 73976"/>
                <a:gd name="connsiteY10" fmla="*/ 35157 h 84951"/>
                <a:gd name="connsiteX11" fmla="*/ 55679 w 73976"/>
                <a:gd name="connsiteY11" fmla="*/ 35157 h 84951"/>
                <a:gd name="connsiteX12" fmla="*/ 37703 w 73976"/>
                <a:gd name="connsiteY12" fmla="*/ 15590 h 84951"/>
                <a:gd name="connsiteX13" fmla="*/ 18931 w 73976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76" h="84951" extrusionOk="0">
                  <a:moveTo>
                    <a:pt x="40089" y="84951"/>
                  </a:moveTo>
                  <a:cubicBezTo>
                    <a:pt x="16067" y="84951"/>
                    <a:pt x="0" y="67930"/>
                    <a:pt x="0" y="42317"/>
                  </a:cubicBezTo>
                  <a:cubicBezTo>
                    <a:pt x="0" y="17181"/>
                    <a:pt x="15430" y="0"/>
                    <a:pt x="38024" y="0"/>
                  </a:cubicBezTo>
                  <a:cubicBezTo>
                    <a:pt x="59819" y="0"/>
                    <a:pt x="73976" y="16226"/>
                    <a:pt x="73976" y="41203"/>
                  </a:cubicBezTo>
                  <a:cubicBezTo>
                    <a:pt x="73976" y="43908"/>
                    <a:pt x="73817" y="46769"/>
                    <a:pt x="73658" y="48999"/>
                  </a:cubicBezTo>
                  <a:lnTo>
                    <a:pt x="19249" y="48999"/>
                  </a:lnTo>
                  <a:cubicBezTo>
                    <a:pt x="21318" y="61566"/>
                    <a:pt x="28793" y="68725"/>
                    <a:pt x="40248" y="68725"/>
                  </a:cubicBezTo>
                  <a:cubicBezTo>
                    <a:pt x="47723" y="68725"/>
                    <a:pt x="53770" y="65862"/>
                    <a:pt x="60134" y="59179"/>
                  </a:cubicBezTo>
                  <a:lnTo>
                    <a:pt x="71905" y="71589"/>
                  </a:lnTo>
                  <a:cubicBezTo>
                    <a:pt x="62680" y="80656"/>
                    <a:pt x="52341" y="84951"/>
                    <a:pt x="40089" y="84951"/>
                  </a:cubicBezTo>
                  <a:close/>
                  <a:moveTo>
                    <a:pt x="18931" y="35157"/>
                  </a:moveTo>
                  <a:lnTo>
                    <a:pt x="55679" y="35157"/>
                  </a:lnTo>
                  <a:cubicBezTo>
                    <a:pt x="54883" y="22746"/>
                    <a:pt x="48360" y="15590"/>
                    <a:pt x="37703" y="15590"/>
                  </a:cubicBezTo>
                  <a:cubicBezTo>
                    <a:pt x="27204" y="15590"/>
                    <a:pt x="20522" y="22590"/>
                    <a:pt x="18931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1" name="Freihandform: Form 150"/>
            <p:cNvSpPr/>
            <p:nvPr/>
          </p:nvSpPr>
          <p:spPr bwMode="auto">
            <a:xfrm>
              <a:off x="2721451" y="538249"/>
              <a:ext cx="69680" cy="83042"/>
            </a:xfrm>
            <a:custGeom>
              <a:avLst/>
              <a:gdLst>
                <a:gd name="connsiteX0" fmla="*/ 69677 w 69680"/>
                <a:gd name="connsiteY0" fmla="*/ 83039 h 83042"/>
                <a:gd name="connsiteX1" fmla="*/ 50746 w 69680"/>
                <a:gd name="connsiteY1" fmla="*/ 83039 h 83042"/>
                <a:gd name="connsiteX2" fmla="*/ 50746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90 w 69680"/>
                <a:gd name="connsiteY10" fmla="*/ 11771 h 83042"/>
                <a:gd name="connsiteX11" fmla="*/ 42953 w 69680"/>
                <a:gd name="connsiteY11" fmla="*/ 0 h 83042"/>
                <a:gd name="connsiteX12" fmla="*/ 69680 w 69680"/>
                <a:gd name="connsiteY12" fmla="*/ 32773 h 83042"/>
                <a:gd name="connsiteX13" fmla="*/ 69680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 extrusionOk="0">
                  <a:moveTo>
                    <a:pt x="69677" y="83039"/>
                  </a:moveTo>
                  <a:lnTo>
                    <a:pt x="50746" y="83039"/>
                  </a:lnTo>
                  <a:lnTo>
                    <a:pt x="50746" y="36748"/>
                  </a:lnTo>
                  <a:cubicBezTo>
                    <a:pt x="50746" y="24974"/>
                    <a:pt x="47246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90" y="11771"/>
                  </a:lnTo>
                  <a:cubicBezTo>
                    <a:pt x="23860" y="4614"/>
                    <a:pt x="32452" y="0"/>
                    <a:pt x="42953" y="0"/>
                  </a:cubicBezTo>
                  <a:cubicBezTo>
                    <a:pt x="61407" y="0"/>
                    <a:pt x="69680" y="13521"/>
                    <a:pt x="69680" y="32773"/>
                  </a:cubicBezTo>
                  <a:lnTo>
                    <a:pt x="69680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2" name="Freihandform: Form 151"/>
            <p:cNvSpPr/>
            <p:nvPr/>
          </p:nvSpPr>
          <p:spPr bwMode="auto">
            <a:xfrm>
              <a:off x="2812856" y="562586"/>
              <a:ext cx="39770" cy="17976"/>
            </a:xfrm>
            <a:custGeom>
              <a:avLst/>
              <a:gdLst>
                <a:gd name="connsiteX0" fmla="*/ 39771 w 39770"/>
                <a:gd name="connsiteY0" fmla="*/ 17976 h 17976"/>
                <a:gd name="connsiteX1" fmla="*/ 0 w 39770"/>
                <a:gd name="connsiteY1" fmla="*/ 17976 h 17976"/>
                <a:gd name="connsiteX2" fmla="*/ 0 w 39770"/>
                <a:gd name="connsiteY2" fmla="*/ 0 h 17976"/>
                <a:gd name="connsiteX3" fmla="*/ 39771 w 39770"/>
                <a:gd name="connsiteY3" fmla="*/ 0 h 17976"/>
                <a:gd name="connsiteX4" fmla="*/ 39771 w 39770"/>
                <a:gd name="connsiteY4" fmla="*/ 17976 h 1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0" h="17976" extrusionOk="0">
                  <a:moveTo>
                    <a:pt x="39771" y="17976"/>
                  </a:moveTo>
                  <a:lnTo>
                    <a:pt x="0" y="17976"/>
                  </a:lnTo>
                  <a:lnTo>
                    <a:pt x="0" y="0"/>
                  </a:lnTo>
                  <a:lnTo>
                    <a:pt x="39771" y="0"/>
                  </a:lnTo>
                  <a:lnTo>
                    <a:pt x="39771" y="17976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3" name="Freihandform: Form 152"/>
            <p:cNvSpPr/>
            <p:nvPr/>
          </p:nvSpPr>
          <p:spPr bwMode="auto">
            <a:xfrm>
              <a:off x="2877211" y="509291"/>
              <a:ext cx="89088" cy="111996"/>
            </a:xfrm>
            <a:custGeom>
              <a:avLst/>
              <a:gdLst>
                <a:gd name="connsiteX0" fmla="*/ 3 w 89088"/>
                <a:gd name="connsiteY0" fmla="*/ 0 h 111996"/>
                <a:gd name="connsiteX1" fmla="*/ 20207 w 89088"/>
                <a:gd name="connsiteY1" fmla="*/ 0 h 111996"/>
                <a:gd name="connsiteX2" fmla="*/ 69999 w 89088"/>
                <a:gd name="connsiteY2" fmla="*/ 78110 h 111996"/>
                <a:gd name="connsiteX3" fmla="*/ 70317 w 89088"/>
                <a:gd name="connsiteY3" fmla="*/ 78110 h 111996"/>
                <a:gd name="connsiteX4" fmla="*/ 69839 w 89088"/>
                <a:gd name="connsiteY4" fmla="*/ 0 h 111996"/>
                <a:gd name="connsiteX5" fmla="*/ 89088 w 89088"/>
                <a:gd name="connsiteY5" fmla="*/ 0 h 111996"/>
                <a:gd name="connsiteX6" fmla="*/ 89088 w 89088"/>
                <a:gd name="connsiteY6" fmla="*/ 111997 h 111996"/>
                <a:gd name="connsiteX7" fmla="*/ 69362 w 89088"/>
                <a:gd name="connsiteY7" fmla="*/ 111997 h 111996"/>
                <a:gd name="connsiteX8" fmla="*/ 19408 w 89088"/>
                <a:gd name="connsiteY8" fmla="*/ 33407 h 111996"/>
                <a:gd name="connsiteX9" fmla="*/ 19090 w 89088"/>
                <a:gd name="connsiteY9" fmla="*/ 33407 h 111996"/>
                <a:gd name="connsiteX10" fmla="*/ 19408 w 89088"/>
                <a:gd name="connsiteY10" fmla="*/ 111997 h 111996"/>
                <a:gd name="connsiteX11" fmla="*/ 0 w 89088"/>
                <a:gd name="connsiteY11" fmla="*/ 111997 h 111996"/>
                <a:gd name="connsiteX12" fmla="*/ 0 w 89088"/>
                <a:gd name="connsiteY12" fmla="*/ 0 h 1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088" h="111996" extrusionOk="0">
                  <a:moveTo>
                    <a:pt x="3" y="0"/>
                  </a:moveTo>
                  <a:lnTo>
                    <a:pt x="20207" y="0"/>
                  </a:lnTo>
                  <a:lnTo>
                    <a:pt x="69999" y="78110"/>
                  </a:lnTo>
                  <a:lnTo>
                    <a:pt x="70317" y="78110"/>
                  </a:lnTo>
                  <a:lnTo>
                    <a:pt x="69839" y="0"/>
                  </a:lnTo>
                  <a:lnTo>
                    <a:pt x="89088" y="0"/>
                  </a:lnTo>
                  <a:lnTo>
                    <a:pt x="89088" y="111997"/>
                  </a:lnTo>
                  <a:lnTo>
                    <a:pt x="69362" y="111997"/>
                  </a:lnTo>
                  <a:lnTo>
                    <a:pt x="19408" y="33407"/>
                  </a:lnTo>
                  <a:lnTo>
                    <a:pt x="19090" y="33407"/>
                  </a:lnTo>
                  <a:lnTo>
                    <a:pt x="19408" y="111997"/>
                  </a:lnTo>
                  <a:lnTo>
                    <a:pt x="0" y="111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4" name="Freihandform: Form 153"/>
            <p:cNvSpPr/>
            <p:nvPr/>
          </p:nvSpPr>
          <p:spPr bwMode="auto">
            <a:xfrm>
              <a:off x="2992135" y="505635"/>
              <a:ext cx="69677" cy="117562"/>
            </a:xfrm>
            <a:custGeom>
              <a:avLst/>
              <a:gdLst>
                <a:gd name="connsiteX0" fmla="*/ 18931 w 69677"/>
                <a:gd name="connsiteY0" fmla="*/ 83360 h 117562"/>
                <a:gd name="connsiteX1" fmla="*/ 34998 w 69677"/>
                <a:gd name="connsiteY1" fmla="*/ 100382 h 117562"/>
                <a:gd name="connsiteX2" fmla="*/ 50746 w 69677"/>
                <a:gd name="connsiteY2" fmla="*/ 83201 h 117562"/>
                <a:gd name="connsiteX3" fmla="*/ 50746 w 69677"/>
                <a:gd name="connsiteY3" fmla="*/ 34680 h 117562"/>
                <a:gd name="connsiteX4" fmla="*/ 69677 w 69677"/>
                <a:gd name="connsiteY4" fmla="*/ 34680 h 117562"/>
                <a:gd name="connsiteX5" fmla="*/ 69677 w 69677"/>
                <a:gd name="connsiteY5" fmla="*/ 83838 h 117562"/>
                <a:gd name="connsiteX6" fmla="*/ 35475 w 69677"/>
                <a:gd name="connsiteY6" fmla="*/ 117563 h 117562"/>
                <a:gd name="connsiteX7" fmla="*/ 0 w 69677"/>
                <a:gd name="connsiteY7" fmla="*/ 83997 h 117562"/>
                <a:gd name="connsiteX8" fmla="*/ 0 w 69677"/>
                <a:gd name="connsiteY8" fmla="*/ 34680 h 117562"/>
                <a:gd name="connsiteX9" fmla="*/ 18931 w 69677"/>
                <a:gd name="connsiteY9" fmla="*/ 34680 h 117562"/>
                <a:gd name="connsiteX10" fmla="*/ 18931 w 69677"/>
                <a:gd name="connsiteY10" fmla="*/ 83360 h 117562"/>
                <a:gd name="connsiteX11" fmla="*/ 18294 w 69677"/>
                <a:gd name="connsiteY11" fmla="*/ 22113 h 117562"/>
                <a:gd name="connsiteX12" fmla="*/ 6998 w 69677"/>
                <a:gd name="connsiteY12" fmla="*/ 11135 h 117562"/>
                <a:gd name="connsiteX13" fmla="*/ 18294 w 69677"/>
                <a:gd name="connsiteY13" fmla="*/ 0 h 117562"/>
                <a:gd name="connsiteX14" fmla="*/ 29588 w 69677"/>
                <a:gd name="connsiteY14" fmla="*/ 11135 h 117562"/>
                <a:gd name="connsiteX15" fmla="*/ 18294 w 69677"/>
                <a:gd name="connsiteY15" fmla="*/ 22113 h 117562"/>
                <a:gd name="connsiteX16" fmla="*/ 51383 w 69677"/>
                <a:gd name="connsiteY16" fmla="*/ 22113 h 117562"/>
                <a:gd name="connsiteX17" fmla="*/ 40089 w 69677"/>
                <a:gd name="connsiteY17" fmla="*/ 11135 h 117562"/>
                <a:gd name="connsiteX18" fmla="*/ 51383 w 69677"/>
                <a:gd name="connsiteY18" fmla="*/ 0 h 117562"/>
                <a:gd name="connsiteX19" fmla="*/ 62680 w 69677"/>
                <a:gd name="connsiteY19" fmla="*/ 11135 h 117562"/>
                <a:gd name="connsiteX20" fmla="*/ 51383 w 69677"/>
                <a:gd name="connsiteY20" fmla="*/ 22113 h 1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677" h="117562" extrusionOk="0">
                  <a:moveTo>
                    <a:pt x="18931" y="83360"/>
                  </a:moveTo>
                  <a:cubicBezTo>
                    <a:pt x="18931" y="94498"/>
                    <a:pt x="24500" y="100382"/>
                    <a:pt x="34998" y="100382"/>
                  </a:cubicBezTo>
                  <a:cubicBezTo>
                    <a:pt x="45340" y="100382"/>
                    <a:pt x="50746" y="94654"/>
                    <a:pt x="50746" y="83201"/>
                  </a:cubicBezTo>
                  <a:lnTo>
                    <a:pt x="50746" y="34680"/>
                  </a:lnTo>
                  <a:lnTo>
                    <a:pt x="69677" y="34680"/>
                  </a:lnTo>
                  <a:lnTo>
                    <a:pt x="69677" y="83838"/>
                  </a:lnTo>
                  <a:cubicBezTo>
                    <a:pt x="69677" y="105155"/>
                    <a:pt x="57747" y="117563"/>
                    <a:pt x="35475" y="117563"/>
                  </a:cubicBezTo>
                  <a:cubicBezTo>
                    <a:pt x="13362" y="117563"/>
                    <a:pt x="0" y="105155"/>
                    <a:pt x="0" y="83997"/>
                  </a:cubicBezTo>
                  <a:lnTo>
                    <a:pt x="0" y="34680"/>
                  </a:lnTo>
                  <a:lnTo>
                    <a:pt x="18931" y="34680"/>
                  </a:lnTo>
                  <a:lnTo>
                    <a:pt x="18931" y="83360"/>
                  </a:lnTo>
                  <a:close/>
                  <a:moveTo>
                    <a:pt x="18294" y="22113"/>
                  </a:moveTo>
                  <a:cubicBezTo>
                    <a:pt x="12248" y="22113"/>
                    <a:pt x="6998" y="17022"/>
                    <a:pt x="6998" y="11135"/>
                  </a:cubicBezTo>
                  <a:cubicBezTo>
                    <a:pt x="6998" y="5248"/>
                    <a:pt x="12248" y="0"/>
                    <a:pt x="18294" y="0"/>
                  </a:cubicBezTo>
                  <a:cubicBezTo>
                    <a:pt x="24338" y="0"/>
                    <a:pt x="29588" y="5248"/>
                    <a:pt x="29588" y="11135"/>
                  </a:cubicBezTo>
                  <a:cubicBezTo>
                    <a:pt x="29591" y="17022"/>
                    <a:pt x="24338" y="22113"/>
                    <a:pt x="18294" y="22113"/>
                  </a:cubicBezTo>
                  <a:close/>
                  <a:moveTo>
                    <a:pt x="51383" y="22113"/>
                  </a:moveTo>
                  <a:cubicBezTo>
                    <a:pt x="45340" y="22113"/>
                    <a:pt x="40089" y="17022"/>
                    <a:pt x="40089" y="11135"/>
                  </a:cubicBezTo>
                  <a:cubicBezTo>
                    <a:pt x="40089" y="5248"/>
                    <a:pt x="45340" y="0"/>
                    <a:pt x="51383" y="0"/>
                  </a:cubicBezTo>
                  <a:cubicBezTo>
                    <a:pt x="57429" y="0"/>
                    <a:pt x="62680" y="5248"/>
                    <a:pt x="62680" y="11135"/>
                  </a:cubicBezTo>
                  <a:cubicBezTo>
                    <a:pt x="62680" y="17022"/>
                    <a:pt x="57429" y="22113"/>
                    <a:pt x="51383" y="22113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5" name="Freihandform: Form 154"/>
            <p:cNvSpPr/>
            <p:nvPr/>
          </p:nvSpPr>
          <p:spPr bwMode="auto">
            <a:xfrm>
              <a:off x="3085817" y="538249"/>
              <a:ext cx="48999" cy="83038"/>
            </a:xfrm>
            <a:custGeom>
              <a:avLst/>
              <a:gdLst>
                <a:gd name="connsiteX0" fmla="*/ 48999 w 48999"/>
                <a:gd name="connsiteY0" fmla="*/ 1747 h 83039"/>
                <a:gd name="connsiteX1" fmla="*/ 45976 w 48999"/>
                <a:gd name="connsiteY1" fmla="*/ 21155 h 83039"/>
                <a:gd name="connsiteX2" fmla="*/ 35475 w 48999"/>
                <a:gd name="connsiteY2" fmla="*/ 18610 h 83039"/>
                <a:gd name="connsiteX3" fmla="*/ 18931 w 48999"/>
                <a:gd name="connsiteY3" fmla="*/ 41518 h 83039"/>
                <a:gd name="connsiteX4" fmla="*/ 18931 w 48999"/>
                <a:gd name="connsiteY4" fmla="*/ 83039 h 83039"/>
                <a:gd name="connsiteX5" fmla="*/ 0 w 48999"/>
                <a:gd name="connsiteY5" fmla="*/ 83039 h 83039"/>
                <a:gd name="connsiteX6" fmla="*/ 0 w 48999"/>
                <a:gd name="connsiteY6" fmla="*/ 2066 h 83039"/>
                <a:gd name="connsiteX7" fmla="*/ 18613 w 48999"/>
                <a:gd name="connsiteY7" fmla="*/ 2066 h 83039"/>
                <a:gd name="connsiteX8" fmla="*/ 18613 w 48999"/>
                <a:gd name="connsiteY8" fmla="*/ 12248 h 83039"/>
                <a:gd name="connsiteX9" fmla="*/ 18931 w 48999"/>
                <a:gd name="connsiteY9" fmla="*/ 12248 h 83039"/>
                <a:gd name="connsiteX10" fmla="*/ 40089 w 48999"/>
                <a:gd name="connsiteY10" fmla="*/ 0 h 83039"/>
                <a:gd name="connsiteX11" fmla="*/ 48999 w 48999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99" h="83039" extrusionOk="0">
                  <a:moveTo>
                    <a:pt x="48999" y="1747"/>
                  </a:moveTo>
                  <a:lnTo>
                    <a:pt x="45976" y="21155"/>
                  </a:lnTo>
                  <a:cubicBezTo>
                    <a:pt x="43115" y="19564"/>
                    <a:pt x="39615" y="18610"/>
                    <a:pt x="35475" y="18610"/>
                  </a:cubicBezTo>
                  <a:cubicBezTo>
                    <a:pt x="22431" y="18610"/>
                    <a:pt x="18931" y="29111"/>
                    <a:pt x="18931" y="41518"/>
                  </a:cubicBezTo>
                  <a:lnTo>
                    <a:pt x="18931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13" y="2066"/>
                  </a:lnTo>
                  <a:lnTo>
                    <a:pt x="18613" y="12248"/>
                  </a:lnTo>
                  <a:lnTo>
                    <a:pt x="18931" y="12248"/>
                  </a:lnTo>
                  <a:cubicBezTo>
                    <a:pt x="23224" y="4614"/>
                    <a:pt x="30861" y="0"/>
                    <a:pt x="40089" y="0"/>
                  </a:cubicBezTo>
                  <a:cubicBezTo>
                    <a:pt x="42794" y="-3"/>
                    <a:pt x="46132" y="474"/>
                    <a:pt x="48999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6" name="Freihandform: Form 155"/>
            <p:cNvSpPr/>
            <p:nvPr/>
          </p:nvSpPr>
          <p:spPr bwMode="auto">
            <a:xfrm>
              <a:off x="3150589" y="538249"/>
              <a:ext cx="69680" cy="83042"/>
            </a:xfrm>
            <a:custGeom>
              <a:avLst/>
              <a:gdLst>
                <a:gd name="connsiteX0" fmla="*/ 69680 w 69680"/>
                <a:gd name="connsiteY0" fmla="*/ 83039 h 83042"/>
                <a:gd name="connsiteX1" fmla="*/ 50749 w 69680"/>
                <a:gd name="connsiteY1" fmla="*/ 83039 h 83042"/>
                <a:gd name="connsiteX2" fmla="*/ 50749 w 69680"/>
                <a:gd name="connsiteY2" fmla="*/ 36748 h 83042"/>
                <a:gd name="connsiteX3" fmla="*/ 35793 w 69680"/>
                <a:gd name="connsiteY3" fmla="*/ 17022 h 83042"/>
                <a:gd name="connsiteX4" fmla="*/ 18931 w 69680"/>
                <a:gd name="connsiteY4" fmla="*/ 36589 h 83042"/>
                <a:gd name="connsiteX5" fmla="*/ 18931 w 69680"/>
                <a:gd name="connsiteY5" fmla="*/ 83042 h 83042"/>
                <a:gd name="connsiteX6" fmla="*/ 0 w 69680"/>
                <a:gd name="connsiteY6" fmla="*/ 83042 h 83042"/>
                <a:gd name="connsiteX7" fmla="*/ 0 w 69680"/>
                <a:gd name="connsiteY7" fmla="*/ 2068 h 83042"/>
                <a:gd name="connsiteX8" fmla="*/ 18772 w 69680"/>
                <a:gd name="connsiteY8" fmla="*/ 2068 h 83042"/>
                <a:gd name="connsiteX9" fmla="*/ 18772 w 69680"/>
                <a:gd name="connsiteY9" fmla="*/ 11771 h 83042"/>
                <a:gd name="connsiteX10" fmla="*/ 19087 w 69680"/>
                <a:gd name="connsiteY10" fmla="*/ 11771 h 83042"/>
                <a:gd name="connsiteX11" fmla="*/ 42950 w 69680"/>
                <a:gd name="connsiteY11" fmla="*/ 0 h 83042"/>
                <a:gd name="connsiteX12" fmla="*/ 69677 w 69680"/>
                <a:gd name="connsiteY12" fmla="*/ 32773 h 83042"/>
                <a:gd name="connsiteX13" fmla="*/ 69677 w 69680"/>
                <a:gd name="connsiteY13" fmla="*/ 83039 h 8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80" h="83042" extrusionOk="0">
                  <a:moveTo>
                    <a:pt x="69680" y="83039"/>
                  </a:moveTo>
                  <a:lnTo>
                    <a:pt x="50749" y="83039"/>
                  </a:lnTo>
                  <a:lnTo>
                    <a:pt x="50749" y="36748"/>
                  </a:lnTo>
                  <a:cubicBezTo>
                    <a:pt x="50749" y="24974"/>
                    <a:pt x="47249" y="17022"/>
                    <a:pt x="35793" y="17022"/>
                  </a:cubicBezTo>
                  <a:cubicBezTo>
                    <a:pt x="22590" y="17022"/>
                    <a:pt x="18931" y="27838"/>
                    <a:pt x="18931" y="36589"/>
                  </a:cubicBezTo>
                  <a:lnTo>
                    <a:pt x="18931" y="83042"/>
                  </a:lnTo>
                  <a:lnTo>
                    <a:pt x="0" y="83042"/>
                  </a:lnTo>
                  <a:lnTo>
                    <a:pt x="0" y="2068"/>
                  </a:lnTo>
                  <a:lnTo>
                    <a:pt x="18772" y="2068"/>
                  </a:lnTo>
                  <a:lnTo>
                    <a:pt x="18772" y="11771"/>
                  </a:lnTo>
                  <a:lnTo>
                    <a:pt x="19087" y="11771"/>
                  </a:lnTo>
                  <a:cubicBezTo>
                    <a:pt x="23860" y="4614"/>
                    <a:pt x="32452" y="0"/>
                    <a:pt x="42950" y="0"/>
                  </a:cubicBezTo>
                  <a:cubicBezTo>
                    <a:pt x="61404" y="0"/>
                    <a:pt x="69677" y="13521"/>
                    <a:pt x="69677" y="32773"/>
                  </a:cubicBezTo>
                  <a:lnTo>
                    <a:pt x="69677" y="83039"/>
                  </a:ln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7" name="Freihandform: Form 156"/>
            <p:cNvSpPr/>
            <p:nvPr/>
          </p:nvSpPr>
          <p:spPr bwMode="auto">
            <a:xfrm>
              <a:off x="3244410" y="502930"/>
              <a:ext cx="75570" cy="120267"/>
            </a:xfrm>
            <a:custGeom>
              <a:avLst/>
              <a:gdLst>
                <a:gd name="connsiteX0" fmla="*/ 75570 w 75570"/>
                <a:gd name="connsiteY0" fmla="*/ 77314 h 120267"/>
                <a:gd name="connsiteX1" fmla="*/ 42479 w 75570"/>
                <a:gd name="connsiteY1" fmla="*/ 120267 h 120267"/>
                <a:gd name="connsiteX2" fmla="*/ 18453 w 75570"/>
                <a:gd name="connsiteY2" fmla="*/ 108974 h 120267"/>
                <a:gd name="connsiteX3" fmla="*/ 18138 w 75570"/>
                <a:gd name="connsiteY3" fmla="*/ 108974 h 120267"/>
                <a:gd name="connsiteX4" fmla="*/ 18138 w 75570"/>
                <a:gd name="connsiteY4" fmla="*/ 118361 h 120267"/>
                <a:gd name="connsiteX5" fmla="*/ 0 w 75570"/>
                <a:gd name="connsiteY5" fmla="*/ 118361 h 120267"/>
                <a:gd name="connsiteX6" fmla="*/ 0 w 75570"/>
                <a:gd name="connsiteY6" fmla="*/ 4773 h 120267"/>
                <a:gd name="connsiteX7" fmla="*/ 18931 w 75570"/>
                <a:gd name="connsiteY7" fmla="*/ 0 h 120267"/>
                <a:gd name="connsiteX8" fmla="*/ 18931 w 75570"/>
                <a:gd name="connsiteY8" fmla="*/ 46772 h 120267"/>
                <a:gd name="connsiteX9" fmla="*/ 19249 w 75570"/>
                <a:gd name="connsiteY9" fmla="*/ 46772 h 120267"/>
                <a:gd name="connsiteX10" fmla="*/ 42953 w 75570"/>
                <a:gd name="connsiteY10" fmla="*/ 35319 h 120267"/>
                <a:gd name="connsiteX11" fmla="*/ 75570 w 75570"/>
                <a:gd name="connsiteY11" fmla="*/ 77314 h 120267"/>
                <a:gd name="connsiteX12" fmla="*/ 56955 w 75570"/>
                <a:gd name="connsiteY12" fmla="*/ 77792 h 120267"/>
                <a:gd name="connsiteX13" fmla="*/ 38024 w 75570"/>
                <a:gd name="connsiteY13" fmla="*/ 52337 h 120267"/>
                <a:gd name="connsiteX14" fmla="*/ 18931 w 75570"/>
                <a:gd name="connsiteY14" fmla="*/ 62836 h 120267"/>
                <a:gd name="connsiteX15" fmla="*/ 18931 w 75570"/>
                <a:gd name="connsiteY15" fmla="*/ 92427 h 120267"/>
                <a:gd name="connsiteX16" fmla="*/ 38180 w 75570"/>
                <a:gd name="connsiteY16" fmla="*/ 103402 h 120267"/>
                <a:gd name="connsiteX17" fmla="*/ 56955 w 75570"/>
                <a:gd name="connsiteY17" fmla="*/ 77792 h 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570" h="120267" extrusionOk="0">
                  <a:moveTo>
                    <a:pt x="75570" y="77314"/>
                  </a:moveTo>
                  <a:cubicBezTo>
                    <a:pt x="75570" y="103405"/>
                    <a:pt x="62379" y="120267"/>
                    <a:pt x="42479" y="120267"/>
                  </a:cubicBezTo>
                  <a:cubicBezTo>
                    <a:pt x="32296" y="120267"/>
                    <a:pt x="23863" y="115974"/>
                    <a:pt x="18453" y="108974"/>
                  </a:cubicBezTo>
                  <a:lnTo>
                    <a:pt x="18138" y="108974"/>
                  </a:lnTo>
                  <a:lnTo>
                    <a:pt x="18138" y="118361"/>
                  </a:lnTo>
                  <a:lnTo>
                    <a:pt x="0" y="118361"/>
                  </a:lnTo>
                  <a:lnTo>
                    <a:pt x="0" y="4773"/>
                  </a:lnTo>
                  <a:lnTo>
                    <a:pt x="18931" y="0"/>
                  </a:lnTo>
                  <a:lnTo>
                    <a:pt x="18931" y="46772"/>
                  </a:lnTo>
                  <a:lnTo>
                    <a:pt x="19249" y="46772"/>
                  </a:lnTo>
                  <a:cubicBezTo>
                    <a:pt x="24659" y="39612"/>
                    <a:pt x="32929" y="35319"/>
                    <a:pt x="42953" y="35319"/>
                  </a:cubicBezTo>
                  <a:cubicBezTo>
                    <a:pt x="62379" y="35316"/>
                    <a:pt x="75570" y="51065"/>
                    <a:pt x="75570" y="77314"/>
                  </a:cubicBezTo>
                  <a:close/>
                  <a:moveTo>
                    <a:pt x="56955" y="77792"/>
                  </a:moveTo>
                  <a:cubicBezTo>
                    <a:pt x="56955" y="61088"/>
                    <a:pt x="50116" y="52337"/>
                    <a:pt x="38024" y="52337"/>
                  </a:cubicBezTo>
                  <a:cubicBezTo>
                    <a:pt x="30705" y="52337"/>
                    <a:pt x="24821" y="55520"/>
                    <a:pt x="18931" y="62836"/>
                  </a:cubicBezTo>
                  <a:lnTo>
                    <a:pt x="18931" y="92427"/>
                  </a:lnTo>
                  <a:cubicBezTo>
                    <a:pt x="24341" y="99586"/>
                    <a:pt x="30386" y="103402"/>
                    <a:pt x="38180" y="103402"/>
                  </a:cubicBezTo>
                  <a:cubicBezTo>
                    <a:pt x="50431" y="103405"/>
                    <a:pt x="56955" y="94018"/>
                    <a:pt x="56955" y="77792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8" name="Freihandform: Form 157"/>
            <p:cNvSpPr/>
            <p:nvPr/>
          </p:nvSpPr>
          <p:spPr bwMode="auto">
            <a:xfrm>
              <a:off x="3336585" y="538246"/>
              <a:ext cx="73999" cy="84951"/>
            </a:xfrm>
            <a:custGeom>
              <a:avLst/>
              <a:gdLst>
                <a:gd name="connsiteX0" fmla="*/ 40095 w 73999"/>
                <a:gd name="connsiteY0" fmla="*/ 84951 h 84951"/>
                <a:gd name="connsiteX1" fmla="*/ 0 w 73999"/>
                <a:gd name="connsiteY1" fmla="*/ 42317 h 84951"/>
                <a:gd name="connsiteX2" fmla="*/ 38041 w 73999"/>
                <a:gd name="connsiteY2" fmla="*/ 0 h 84951"/>
                <a:gd name="connsiteX3" fmla="*/ 73999 w 73999"/>
                <a:gd name="connsiteY3" fmla="*/ 41203 h 84951"/>
                <a:gd name="connsiteX4" fmla="*/ 73681 w 73999"/>
                <a:gd name="connsiteY4" fmla="*/ 48999 h 84951"/>
                <a:gd name="connsiteX5" fmla="*/ 19267 w 73999"/>
                <a:gd name="connsiteY5" fmla="*/ 48999 h 84951"/>
                <a:gd name="connsiteX6" fmla="*/ 40269 w 73999"/>
                <a:gd name="connsiteY6" fmla="*/ 68725 h 84951"/>
                <a:gd name="connsiteX7" fmla="*/ 60143 w 73999"/>
                <a:gd name="connsiteY7" fmla="*/ 59179 h 84951"/>
                <a:gd name="connsiteX8" fmla="*/ 71916 w 73999"/>
                <a:gd name="connsiteY8" fmla="*/ 71589 h 84951"/>
                <a:gd name="connsiteX9" fmla="*/ 40095 w 73999"/>
                <a:gd name="connsiteY9" fmla="*/ 84951 h 84951"/>
                <a:gd name="connsiteX10" fmla="*/ 18948 w 73999"/>
                <a:gd name="connsiteY10" fmla="*/ 35157 h 84951"/>
                <a:gd name="connsiteX11" fmla="*/ 55688 w 73999"/>
                <a:gd name="connsiteY11" fmla="*/ 35157 h 84951"/>
                <a:gd name="connsiteX12" fmla="*/ 37723 w 73999"/>
                <a:gd name="connsiteY12" fmla="*/ 15590 h 84951"/>
                <a:gd name="connsiteX13" fmla="*/ 18948 w 73999"/>
                <a:gd name="connsiteY13" fmla="*/ 35157 h 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999" h="84951" extrusionOk="0">
                  <a:moveTo>
                    <a:pt x="40095" y="84951"/>
                  </a:moveTo>
                  <a:cubicBezTo>
                    <a:pt x="16084" y="84951"/>
                    <a:pt x="0" y="67930"/>
                    <a:pt x="0" y="42317"/>
                  </a:cubicBezTo>
                  <a:cubicBezTo>
                    <a:pt x="0" y="17181"/>
                    <a:pt x="15448" y="0"/>
                    <a:pt x="38041" y="0"/>
                  </a:cubicBezTo>
                  <a:cubicBezTo>
                    <a:pt x="59824" y="0"/>
                    <a:pt x="73999" y="16226"/>
                    <a:pt x="73999" y="41203"/>
                  </a:cubicBezTo>
                  <a:cubicBezTo>
                    <a:pt x="73999" y="43908"/>
                    <a:pt x="73826" y="46769"/>
                    <a:pt x="73681" y="48999"/>
                  </a:cubicBezTo>
                  <a:lnTo>
                    <a:pt x="19267" y="48999"/>
                  </a:lnTo>
                  <a:cubicBezTo>
                    <a:pt x="21320" y="61566"/>
                    <a:pt x="28813" y="68725"/>
                    <a:pt x="40269" y="68725"/>
                  </a:cubicBezTo>
                  <a:cubicBezTo>
                    <a:pt x="47732" y="68725"/>
                    <a:pt x="53778" y="65862"/>
                    <a:pt x="60143" y="59179"/>
                  </a:cubicBezTo>
                  <a:lnTo>
                    <a:pt x="71916" y="71589"/>
                  </a:lnTo>
                  <a:cubicBezTo>
                    <a:pt x="62688" y="80656"/>
                    <a:pt x="52361" y="84951"/>
                    <a:pt x="40095" y="84951"/>
                  </a:cubicBezTo>
                  <a:close/>
                  <a:moveTo>
                    <a:pt x="18948" y="35157"/>
                  </a:moveTo>
                  <a:lnTo>
                    <a:pt x="55688" y="35157"/>
                  </a:lnTo>
                  <a:cubicBezTo>
                    <a:pt x="54906" y="22746"/>
                    <a:pt x="48368" y="15590"/>
                    <a:pt x="37723" y="15590"/>
                  </a:cubicBezTo>
                  <a:cubicBezTo>
                    <a:pt x="27222" y="15590"/>
                    <a:pt x="20539" y="22590"/>
                    <a:pt x="18948" y="3515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59" name="Freihandform: Form 158"/>
            <p:cNvSpPr/>
            <p:nvPr/>
          </p:nvSpPr>
          <p:spPr bwMode="auto">
            <a:xfrm>
              <a:off x="3431239" y="538249"/>
              <a:ext cx="49005" cy="83038"/>
            </a:xfrm>
            <a:custGeom>
              <a:avLst/>
              <a:gdLst>
                <a:gd name="connsiteX0" fmla="*/ 49005 w 49005"/>
                <a:gd name="connsiteY0" fmla="*/ 1747 h 83039"/>
                <a:gd name="connsiteX1" fmla="*/ 45997 w 49005"/>
                <a:gd name="connsiteY1" fmla="*/ 21155 h 83039"/>
                <a:gd name="connsiteX2" fmla="*/ 35495 w 49005"/>
                <a:gd name="connsiteY2" fmla="*/ 18610 h 83039"/>
                <a:gd name="connsiteX3" fmla="*/ 18948 w 49005"/>
                <a:gd name="connsiteY3" fmla="*/ 41518 h 83039"/>
                <a:gd name="connsiteX4" fmla="*/ 18948 w 49005"/>
                <a:gd name="connsiteY4" fmla="*/ 83039 h 83039"/>
                <a:gd name="connsiteX5" fmla="*/ 0 w 49005"/>
                <a:gd name="connsiteY5" fmla="*/ 83039 h 83039"/>
                <a:gd name="connsiteX6" fmla="*/ 0 w 49005"/>
                <a:gd name="connsiteY6" fmla="*/ 2066 h 83039"/>
                <a:gd name="connsiteX7" fmla="*/ 18630 w 49005"/>
                <a:gd name="connsiteY7" fmla="*/ 2066 h 83039"/>
                <a:gd name="connsiteX8" fmla="*/ 18630 w 49005"/>
                <a:gd name="connsiteY8" fmla="*/ 12248 h 83039"/>
                <a:gd name="connsiteX9" fmla="*/ 18948 w 49005"/>
                <a:gd name="connsiteY9" fmla="*/ 12248 h 83039"/>
                <a:gd name="connsiteX10" fmla="*/ 40095 w 49005"/>
                <a:gd name="connsiteY10" fmla="*/ 0 h 83039"/>
                <a:gd name="connsiteX11" fmla="*/ 49005 w 49005"/>
                <a:gd name="connsiteY11" fmla="*/ 1747 h 8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05" h="83039" extrusionOk="0">
                  <a:moveTo>
                    <a:pt x="49005" y="1747"/>
                  </a:moveTo>
                  <a:lnTo>
                    <a:pt x="45997" y="21155"/>
                  </a:lnTo>
                  <a:cubicBezTo>
                    <a:pt x="43133" y="19564"/>
                    <a:pt x="39632" y="18610"/>
                    <a:pt x="35495" y="18610"/>
                  </a:cubicBezTo>
                  <a:cubicBezTo>
                    <a:pt x="22449" y="18610"/>
                    <a:pt x="18948" y="29111"/>
                    <a:pt x="18948" y="41518"/>
                  </a:cubicBezTo>
                  <a:lnTo>
                    <a:pt x="18948" y="83039"/>
                  </a:lnTo>
                  <a:lnTo>
                    <a:pt x="0" y="83039"/>
                  </a:lnTo>
                  <a:lnTo>
                    <a:pt x="0" y="2066"/>
                  </a:lnTo>
                  <a:lnTo>
                    <a:pt x="18630" y="2066"/>
                  </a:lnTo>
                  <a:lnTo>
                    <a:pt x="18630" y="12248"/>
                  </a:lnTo>
                  <a:lnTo>
                    <a:pt x="18948" y="12248"/>
                  </a:lnTo>
                  <a:cubicBezTo>
                    <a:pt x="23230" y="4614"/>
                    <a:pt x="30867" y="0"/>
                    <a:pt x="40095" y="0"/>
                  </a:cubicBezTo>
                  <a:cubicBezTo>
                    <a:pt x="42814" y="-3"/>
                    <a:pt x="46141" y="474"/>
                    <a:pt x="49005" y="1747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  <p:sp>
          <p:nvSpPr>
            <p:cNvPr id="160" name="Freihandform: Form 159"/>
            <p:cNvSpPr/>
            <p:nvPr/>
          </p:nvSpPr>
          <p:spPr bwMode="auto">
            <a:xfrm>
              <a:off x="3490948" y="538246"/>
              <a:ext cx="75706" cy="115656"/>
            </a:xfrm>
            <a:custGeom>
              <a:avLst/>
              <a:gdLst>
                <a:gd name="connsiteX0" fmla="*/ 21320 w 75706"/>
                <a:gd name="connsiteY0" fmla="*/ 100700 h 115656"/>
                <a:gd name="connsiteX1" fmla="*/ 25457 w 75706"/>
                <a:gd name="connsiteY1" fmla="*/ 100541 h 115656"/>
                <a:gd name="connsiteX2" fmla="*/ 56787 w 75706"/>
                <a:gd name="connsiteY2" fmla="*/ 77473 h 115656"/>
                <a:gd name="connsiteX3" fmla="*/ 56787 w 75706"/>
                <a:gd name="connsiteY3" fmla="*/ 72223 h 115656"/>
                <a:gd name="connsiteX4" fmla="*/ 56642 w 75706"/>
                <a:gd name="connsiteY4" fmla="*/ 72223 h 115656"/>
                <a:gd name="connsiteX5" fmla="*/ 32140 w 75706"/>
                <a:gd name="connsiteY5" fmla="*/ 83520 h 115656"/>
                <a:gd name="connsiteX6" fmla="*/ 0 w 75706"/>
                <a:gd name="connsiteY6" fmla="*/ 42476 h 115656"/>
                <a:gd name="connsiteX7" fmla="*/ 32921 w 75706"/>
                <a:gd name="connsiteY7" fmla="*/ 0 h 115656"/>
                <a:gd name="connsiteX8" fmla="*/ 56787 w 75706"/>
                <a:gd name="connsiteY8" fmla="*/ 11297 h 115656"/>
                <a:gd name="connsiteX9" fmla="*/ 57105 w 75706"/>
                <a:gd name="connsiteY9" fmla="*/ 11297 h 115656"/>
                <a:gd name="connsiteX10" fmla="*/ 57105 w 75706"/>
                <a:gd name="connsiteY10" fmla="*/ 2068 h 115656"/>
                <a:gd name="connsiteX11" fmla="*/ 75706 w 75706"/>
                <a:gd name="connsiteY11" fmla="*/ 2068 h 115656"/>
                <a:gd name="connsiteX12" fmla="*/ 75706 w 75706"/>
                <a:gd name="connsiteY12" fmla="*/ 74769 h 115656"/>
                <a:gd name="connsiteX13" fmla="*/ 27193 w 75706"/>
                <a:gd name="connsiteY13" fmla="*/ 115494 h 115656"/>
                <a:gd name="connsiteX14" fmla="*/ 23230 w 75706"/>
                <a:gd name="connsiteY14" fmla="*/ 115656 h 115656"/>
                <a:gd name="connsiteX15" fmla="*/ 21320 w 75706"/>
                <a:gd name="connsiteY15" fmla="*/ 100700 h 115656"/>
                <a:gd name="connsiteX16" fmla="*/ 18775 w 75706"/>
                <a:gd name="connsiteY16" fmla="*/ 41998 h 115656"/>
                <a:gd name="connsiteX17" fmla="*/ 37694 w 75706"/>
                <a:gd name="connsiteY17" fmla="*/ 67293 h 115656"/>
                <a:gd name="connsiteX18" fmla="*/ 56787 w 75706"/>
                <a:gd name="connsiteY18" fmla="*/ 56633 h 115656"/>
                <a:gd name="connsiteX19" fmla="*/ 56787 w 75706"/>
                <a:gd name="connsiteY19" fmla="*/ 27682 h 115656"/>
                <a:gd name="connsiteX20" fmla="*/ 37549 w 75706"/>
                <a:gd name="connsiteY20" fmla="*/ 17022 h 115656"/>
                <a:gd name="connsiteX21" fmla="*/ 18775 w 75706"/>
                <a:gd name="connsiteY21" fmla="*/ 41998 h 1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706" h="115656" extrusionOk="0">
                  <a:moveTo>
                    <a:pt x="21320" y="100700"/>
                  </a:moveTo>
                  <a:lnTo>
                    <a:pt x="25457" y="100541"/>
                  </a:lnTo>
                  <a:cubicBezTo>
                    <a:pt x="49642" y="99586"/>
                    <a:pt x="56787" y="92745"/>
                    <a:pt x="56787" y="77473"/>
                  </a:cubicBezTo>
                  <a:lnTo>
                    <a:pt x="56787" y="72223"/>
                  </a:lnTo>
                  <a:lnTo>
                    <a:pt x="56642" y="72223"/>
                  </a:lnTo>
                  <a:cubicBezTo>
                    <a:pt x="50914" y="79542"/>
                    <a:pt x="41831" y="83520"/>
                    <a:pt x="32140" y="83520"/>
                  </a:cubicBezTo>
                  <a:cubicBezTo>
                    <a:pt x="12555" y="83520"/>
                    <a:pt x="0" y="67450"/>
                    <a:pt x="0" y="42476"/>
                  </a:cubicBezTo>
                  <a:cubicBezTo>
                    <a:pt x="0" y="16862"/>
                    <a:pt x="13192" y="0"/>
                    <a:pt x="32921" y="0"/>
                  </a:cubicBezTo>
                  <a:cubicBezTo>
                    <a:pt x="42612" y="0"/>
                    <a:pt x="51377" y="4137"/>
                    <a:pt x="56787" y="11297"/>
                  </a:cubicBezTo>
                  <a:lnTo>
                    <a:pt x="57105" y="11297"/>
                  </a:lnTo>
                  <a:lnTo>
                    <a:pt x="57105" y="2068"/>
                  </a:lnTo>
                  <a:lnTo>
                    <a:pt x="75706" y="2068"/>
                  </a:lnTo>
                  <a:lnTo>
                    <a:pt x="75706" y="74769"/>
                  </a:lnTo>
                  <a:cubicBezTo>
                    <a:pt x="75706" y="101018"/>
                    <a:pt x="62370" y="114062"/>
                    <a:pt x="27193" y="115494"/>
                  </a:cubicBezTo>
                  <a:lnTo>
                    <a:pt x="23230" y="115656"/>
                  </a:lnTo>
                  <a:lnTo>
                    <a:pt x="21320" y="100700"/>
                  </a:lnTo>
                  <a:close/>
                  <a:moveTo>
                    <a:pt x="18775" y="41998"/>
                  </a:moveTo>
                  <a:cubicBezTo>
                    <a:pt x="18775" y="57906"/>
                    <a:pt x="25775" y="67293"/>
                    <a:pt x="37694" y="67293"/>
                  </a:cubicBezTo>
                  <a:cubicBezTo>
                    <a:pt x="44868" y="67293"/>
                    <a:pt x="50885" y="63793"/>
                    <a:pt x="56787" y="56633"/>
                  </a:cubicBezTo>
                  <a:lnTo>
                    <a:pt x="56787" y="27682"/>
                  </a:lnTo>
                  <a:cubicBezTo>
                    <a:pt x="51232" y="20681"/>
                    <a:pt x="44868" y="17022"/>
                    <a:pt x="37549" y="17022"/>
                  </a:cubicBezTo>
                  <a:cubicBezTo>
                    <a:pt x="25775" y="17022"/>
                    <a:pt x="18775" y="26091"/>
                    <a:pt x="18775" y="41998"/>
                  </a:cubicBezTo>
                  <a:close/>
                </a:path>
              </a:pathLst>
            </a:custGeom>
            <a:solidFill>
              <a:schemeClr val="tx1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de-DE" b="0" i="0">
                <a:latin typeface="FAUSans Office Book"/>
              </a:endParaRPr>
            </a:p>
          </p:txBody>
        </p:sp>
      </p:grpSp>
      <p:grpSp>
        <p:nvGrpSpPr>
          <p:cNvPr id="58" name="Gruppieren 57"/>
          <p:cNvGrpSpPr/>
          <p:nvPr userDrawn="1"/>
        </p:nvGrpSpPr>
        <p:grpSpPr bwMode="auto"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61" name="Gerader Verbinder 60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/>
            <p:cNvSpPr txBox="1"/>
            <p:nvPr userDrawn="1"/>
          </p:nvSpPr>
          <p:spPr bwMode="auto">
            <a:xfrm>
              <a:off x="-99712" y="2711163"/>
              <a:ext cx="266099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08,70</a:t>
              </a:r>
              <a:endParaRPr/>
            </a:p>
          </p:txBody>
        </p:sp>
      </p:grpSp>
      <p:grpSp>
        <p:nvGrpSpPr>
          <p:cNvPr id="63" name="Gruppieren 62"/>
          <p:cNvGrpSpPr/>
          <p:nvPr userDrawn="1"/>
        </p:nvGrpSpPr>
        <p:grpSpPr bwMode="auto"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64" name="Gerader Verbinder 63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64"/>
            <p:cNvSpPr txBox="1"/>
            <p:nvPr userDrawn="1"/>
          </p:nvSpPr>
          <p:spPr bwMode="auto"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06,00</a:t>
              </a:r>
              <a:endParaRPr/>
            </a:p>
          </p:txBody>
        </p:sp>
      </p:grpSp>
      <p:grpSp>
        <p:nvGrpSpPr>
          <p:cNvPr id="66" name="Gruppieren 65"/>
          <p:cNvGrpSpPr/>
          <p:nvPr userDrawn="1"/>
        </p:nvGrpSpPr>
        <p:grpSpPr bwMode="auto"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67" name="Gerader Verbinder 66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feld 67"/>
            <p:cNvSpPr txBox="1"/>
            <p:nvPr userDrawn="1"/>
          </p:nvSpPr>
          <p:spPr bwMode="auto"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05,00</a:t>
              </a:r>
              <a:endParaRPr/>
            </a:p>
          </p:txBody>
        </p:sp>
      </p:grpSp>
      <p:grpSp>
        <p:nvGrpSpPr>
          <p:cNvPr id="69" name="Gruppieren 68"/>
          <p:cNvGrpSpPr/>
          <p:nvPr userDrawn="1"/>
        </p:nvGrpSpPr>
        <p:grpSpPr bwMode="auto"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70" name="Gerader Verbinder 69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70"/>
            <p:cNvSpPr txBox="1"/>
            <p:nvPr userDrawn="1"/>
          </p:nvSpPr>
          <p:spPr bwMode="auto">
            <a:xfrm>
              <a:off x="-102917" y="2711163"/>
              <a:ext cx="27251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00,00</a:t>
              </a:r>
              <a:endParaRPr/>
            </a:p>
          </p:txBody>
        </p:sp>
      </p:grpSp>
      <p:grpSp>
        <p:nvGrpSpPr>
          <p:cNvPr id="72" name="Gruppieren 71"/>
          <p:cNvGrpSpPr/>
          <p:nvPr userDrawn="1"/>
        </p:nvGrpSpPr>
        <p:grpSpPr bwMode="auto"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73" name="Gerader Verbinder 72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73"/>
            <p:cNvSpPr txBox="1"/>
            <p:nvPr userDrawn="1"/>
          </p:nvSpPr>
          <p:spPr bwMode="auto">
            <a:xfrm>
              <a:off x="-98106" y="2711163"/>
              <a:ext cx="26289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07,70</a:t>
              </a:r>
              <a:endParaRPr/>
            </a:p>
          </p:txBody>
        </p:sp>
      </p:grpSp>
      <p:grpSp>
        <p:nvGrpSpPr>
          <p:cNvPr id="75" name="Gruppieren 74"/>
          <p:cNvGrpSpPr/>
          <p:nvPr userDrawn="1"/>
        </p:nvGrpSpPr>
        <p:grpSpPr bwMode="auto"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76" name="Gerader Verbinder 75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feld 76"/>
            <p:cNvSpPr txBox="1"/>
            <p:nvPr userDrawn="1"/>
          </p:nvSpPr>
          <p:spPr bwMode="auto">
            <a:xfrm>
              <a:off x="-101311" y="2711163"/>
              <a:ext cx="26930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08,90</a:t>
              </a:r>
              <a:endParaRPr/>
            </a:p>
          </p:txBody>
        </p:sp>
      </p:grpSp>
      <p:grpSp>
        <p:nvGrpSpPr>
          <p:cNvPr id="78" name="Gruppieren 77"/>
          <p:cNvGrpSpPr/>
          <p:nvPr userDrawn="1"/>
        </p:nvGrpSpPr>
        <p:grpSpPr bwMode="auto">
          <a:xfrm rot="16199999">
            <a:off x="281130" y="-299649"/>
            <a:ext cx="333375" cy="137834"/>
            <a:chOff x="-133350" y="2710141"/>
            <a:chExt cx="333375" cy="137834"/>
          </a:xfrm>
        </p:grpSpPr>
        <p:cxnSp>
          <p:nvCxnSpPr>
            <p:cNvPr id="79" name="Gerader Verbinder 78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feld 79"/>
            <p:cNvSpPr txBox="1"/>
            <p:nvPr userDrawn="1"/>
          </p:nvSpPr>
          <p:spPr bwMode="auto">
            <a:xfrm>
              <a:off x="-93301" y="2710141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15,50</a:t>
              </a:r>
              <a:endParaRPr/>
            </a:p>
          </p:txBody>
        </p:sp>
      </p:grpSp>
      <p:grpSp>
        <p:nvGrpSpPr>
          <p:cNvPr id="81" name="Gruppieren 80"/>
          <p:cNvGrpSpPr/>
          <p:nvPr userDrawn="1"/>
        </p:nvGrpSpPr>
        <p:grpSpPr bwMode="auto">
          <a:xfrm rot="16199999">
            <a:off x="5752451" y="-299649"/>
            <a:ext cx="333375" cy="137829"/>
            <a:chOff x="-133350" y="2710146"/>
            <a:chExt cx="333375" cy="137829"/>
          </a:xfrm>
        </p:grpSpPr>
        <p:cxnSp>
          <p:nvCxnSpPr>
            <p:cNvPr id="82" name="Gerader Verbinder 81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feld 82"/>
            <p:cNvSpPr txBox="1"/>
            <p:nvPr userDrawn="1"/>
          </p:nvSpPr>
          <p:spPr bwMode="auto">
            <a:xfrm>
              <a:off x="-100511" y="2710146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00,30</a:t>
              </a:r>
              <a:endParaRPr/>
            </a:p>
          </p:txBody>
        </p:sp>
      </p:grpSp>
      <p:grpSp>
        <p:nvGrpSpPr>
          <p:cNvPr id="84" name="Gruppieren 83"/>
          <p:cNvGrpSpPr/>
          <p:nvPr userDrawn="1"/>
        </p:nvGrpSpPr>
        <p:grpSpPr bwMode="auto">
          <a:xfrm>
            <a:off x="6202924" y="-397424"/>
            <a:ext cx="126958" cy="333375"/>
            <a:chOff x="6415654" y="-397424"/>
            <a:chExt cx="126958" cy="333375"/>
          </a:xfrm>
        </p:grpSpPr>
        <p:cxnSp>
          <p:nvCxnSpPr>
            <p:cNvPr id="85" name="Gerader Verbinder 84"/>
            <p:cNvCxnSpPr>
              <a:cxnSpLocks/>
            </p:cNvCxnSpPr>
            <p:nvPr userDrawn="1"/>
          </p:nvCxnSpPr>
          <p:spPr bwMode="auto">
            <a:xfrm rot="16199999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feld 85"/>
            <p:cNvSpPr txBox="1"/>
            <p:nvPr userDrawn="1"/>
          </p:nvSpPr>
          <p:spPr bwMode="auto">
            <a:xfrm rot="16199999">
              <a:off x="6345282" y="-294217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00,30</a:t>
              </a:r>
              <a:endParaRPr/>
            </a:p>
          </p:txBody>
        </p:sp>
      </p:grpSp>
      <p:cxnSp>
        <p:nvCxnSpPr>
          <p:cNvPr id="87" name="Gerader Verbinder 86"/>
          <p:cNvCxnSpPr>
            <a:cxnSpLocks/>
          </p:cNvCxnSpPr>
          <p:nvPr userDrawn="1"/>
        </p:nvCxnSpPr>
        <p:spPr bwMode="auto">
          <a:xfrm rot="16199999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uppieren 87"/>
          <p:cNvGrpSpPr/>
          <p:nvPr userDrawn="1"/>
        </p:nvGrpSpPr>
        <p:grpSpPr bwMode="auto">
          <a:xfrm rot="16199999">
            <a:off x="11446812" y="-299652"/>
            <a:ext cx="333375" cy="137826"/>
            <a:chOff x="-133350" y="2710149"/>
            <a:chExt cx="333375" cy="137826"/>
          </a:xfrm>
        </p:grpSpPr>
        <p:cxnSp>
          <p:nvCxnSpPr>
            <p:cNvPr id="89" name="Gerader Verbinder 88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feld 89"/>
            <p:cNvSpPr txBox="1"/>
            <p:nvPr userDrawn="1"/>
          </p:nvSpPr>
          <p:spPr bwMode="auto">
            <a:xfrm>
              <a:off x="-93294" y="2710149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15,50</a:t>
              </a:r>
              <a:endParaRPr/>
            </a:p>
          </p:txBody>
        </p:sp>
      </p:grpSp>
      <p:pic>
        <p:nvPicPr>
          <p:cNvPr id="93" name="Graphic 9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715478" y="296058"/>
            <a:ext cx="1188198" cy="622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1C92BAA-63AC-DC46-B96D-8C64D8866F48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auto">
          <a:xfrm>
            <a:off x="518317" y="1631156"/>
            <a:ext cx="11157745" cy="456961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 bwMode="auto"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7862D152-EB5F-264A-A21B-2F5C373D2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folie | zweispalti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F9C901-B2D2-FE47-903B-03940BEF1EE6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auto">
          <a:xfrm>
            <a:off x="518318" y="1631156"/>
            <a:ext cx="5469732" cy="456961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/>
          </p:nvPr>
        </p:nvSpPr>
        <p:spPr bwMode="auto">
          <a:xfrm>
            <a:off x="6206329" y="1631156"/>
            <a:ext cx="5469732" cy="456961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5"/>
          </p:nvPr>
        </p:nvSpPr>
        <p:spPr bwMode="auto"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BEE1539-0C13-3642-9B66-D5AAFC9ED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folie | dreispalti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4378405-4DE8-3245-9F16-1799C850101A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11482099" y="6634666"/>
            <a:ext cx="193964" cy="123111"/>
          </a:xfrm>
        </p:spPr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518318" y="1631157"/>
            <a:ext cx="3568821" cy="456961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7"/>
          </p:nvPr>
        </p:nvSpPr>
        <p:spPr bwMode="auto">
          <a:xfrm>
            <a:off x="8107242" y="1631157"/>
            <a:ext cx="3568821" cy="456961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8"/>
          </p:nvPr>
        </p:nvSpPr>
        <p:spPr bwMode="auto">
          <a:xfrm>
            <a:off x="4312780" y="1631157"/>
            <a:ext cx="3568821" cy="456961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5"/>
          </p:nvPr>
        </p:nvSpPr>
        <p:spPr bwMode="auto"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D755D7C7-E869-1944-9017-F69F64F8E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- Bild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FDB68D1-EDD4-F14E-AEB4-20F1FA13A820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auto">
          <a:xfrm>
            <a:off x="518318" y="1631156"/>
            <a:ext cx="5469732" cy="456961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5"/>
          </p:nvPr>
        </p:nvSpPr>
        <p:spPr bwMode="auto"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6206329" y="1631155"/>
            <a:ext cx="5469732" cy="4569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BAA8A3B7-1AB4-E24A-B2B1-AD6614CAE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- Text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Bildplatzhalter 8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518318" y="1631155"/>
            <a:ext cx="5469732" cy="4569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898FEC1-2373-914E-B146-606FB0CBF8B7}" type="datetime4">
              <a:rPr lang="en-HK"/>
              <a:t>28 March 2022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11482099" y="6634666"/>
            <a:ext cx="193964" cy="123111"/>
          </a:xfrm>
        </p:spPr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auto">
          <a:xfrm>
            <a:off x="6206331" y="1631156"/>
            <a:ext cx="5469732" cy="456961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5"/>
          </p:nvPr>
        </p:nvSpPr>
        <p:spPr bwMode="auto">
          <a:xfrm>
            <a:off x="518318" y="687598"/>
            <a:ext cx="6844386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8437356" y="301185"/>
            <a:ext cx="1080000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DE"/>
              <a:t>Optional Logo einfügen</a:t>
            </a:r>
            <a:endParaRPr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69D0F588-4CE0-5D44-8175-86BD97EF5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518318" y="301185"/>
            <a:ext cx="6844385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  <a:p>
            <a:pPr lvl="5">
              <a:defRPr/>
            </a:pPr>
            <a:r>
              <a:rPr lang="de-DE"/>
              <a:t>Sechste Ebene</a:t>
            </a:r>
            <a:endParaRPr/>
          </a:p>
          <a:p>
            <a:pPr lvl="6">
              <a:defRPr/>
            </a:pPr>
            <a:r>
              <a:rPr lang="de-DE"/>
              <a:t>Siebte Ebene</a:t>
            </a:r>
            <a:endParaRPr/>
          </a:p>
          <a:p>
            <a:pPr lvl="7">
              <a:defRPr/>
            </a:pPr>
            <a:r>
              <a:rPr lang="de-DE"/>
              <a:t>Achte Ebene</a:t>
            </a:r>
            <a:endParaRPr/>
          </a:p>
          <a:p>
            <a:pPr lvl="8">
              <a:defRPr/>
            </a:pPr>
            <a:r>
              <a:rPr lang="de-DE"/>
              <a:t>Neunte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10582461" y="6634666"/>
            <a:ext cx="684483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fld id="{685DAFF2-6ED3-0F42-A63B-5BF759248590}" type="datetime4">
              <a:rPr lang="en-HK"/>
              <a:t>28 March 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518319" y="6634666"/>
            <a:ext cx="54697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546220" y="6634666"/>
            <a:ext cx="129843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pPr>
              <a:defRPr/>
            </a:pPr>
            <a:fld id="{D949F9DF-37BD-4CD6-BF49-65BA579E1D7A}" type="slidenum">
              <a:rPr lang="de-DE"/>
              <a:t>‹#›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518400" y="1196733"/>
            <a:ext cx="11676061" cy="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517200" y="6538525"/>
            <a:ext cx="11674800" cy="1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66" name="Freihandform: Form 65"/>
          <p:cNvSpPr>
            <a:spLocks noChangeAspect="1"/>
          </p:cNvSpPr>
          <p:nvPr userDrawn="1"/>
        </p:nvSpPr>
        <p:spPr bwMode="auto"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 extrusionOk="0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FAUSans Office Book"/>
            </a:endParaRPr>
          </a:p>
        </p:txBody>
      </p:sp>
      <p:grpSp>
        <p:nvGrpSpPr>
          <p:cNvPr id="13" name="Gruppieren 12"/>
          <p:cNvGrpSpPr/>
          <p:nvPr userDrawn="1"/>
        </p:nvGrpSpPr>
        <p:grpSpPr bwMode="auto"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 userDrawn="1"/>
          </p:nvSpPr>
          <p:spPr bwMode="auto">
            <a:xfrm>
              <a:off x="-99712" y="2711163"/>
              <a:ext cx="266099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08,70</a:t>
              </a:r>
              <a:endParaRPr/>
            </a:p>
          </p:txBody>
        </p:sp>
      </p:grpSp>
      <p:grpSp>
        <p:nvGrpSpPr>
          <p:cNvPr id="15" name="Gruppieren 14"/>
          <p:cNvGrpSpPr/>
          <p:nvPr userDrawn="1"/>
        </p:nvGrpSpPr>
        <p:grpSpPr bwMode="auto"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 userDrawn="1"/>
          </p:nvSpPr>
          <p:spPr bwMode="auto"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06,00</a:t>
              </a:r>
              <a:endParaRPr/>
            </a:p>
          </p:txBody>
        </p:sp>
      </p:grpSp>
      <p:grpSp>
        <p:nvGrpSpPr>
          <p:cNvPr id="18" name="Gruppieren 17"/>
          <p:cNvGrpSpPr/>
          <p:nvPr userDrawn="1"/>
        </p:nvGrpSpPr>
        <p:grpSpPr bwMode="auto"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/>
            <p:cNvSpPr txBox="1"/>
            <p:nvPr userDrawn="1"/>
          </p:nvSpPr>
          <p:spPr bwMode="auto">
            <a:xfrm>
              <a:off x="-102115" y="2711163"/>
              <a:ext cx="270908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05,00</a:t>
              </a:r>
              <a:endParaRPr/>
            </a:p>
          </p:txBody>
        </p:sp>
      </p:grpSp>
      <p:grpSp>
        <p:nvGrpSpPr>
          <p:cNvPr id="21" name="Gruppieren 20"/>
          <p:cNvGrpSpPr/>
          <p:nvPr userDrawn="1"/>
        </p:nvGrpSpPr>
        <p:grpSpPr bwMode="auto"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 userDrawn="1"/>
          </p:nvSpPr>
          <p:spPr bwMode="auto">
            <a:xfrm>
              <a:off x="-102917" y="2711163"/>
              <a:ext cx="27251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00,00</a:t>
              </a:r>
              <a:endParaRPr/>
            </a:p>
          </p:txBody>
        </p:sp>
      </p:grpSp>
      <p:grpSp>
        <p:nvGrpSpPr>
          <p:cNvPr id="24" name="Gruppieren 23"/>
          <p:cNvGrpSpPr/>
          <p:nvPr userDrawn="1"/>
        </p:nvGrpSpPr>
        <p:grpSpPr bwMode="auto"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 userDrawn="1"/>
          </p:nvSpPr>
          <p:spPr bwMode="auto">
            <a:xfrm>
              <a:off x="-98106" y="2711163"/>
              <a:ext cx="26289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07,70</a:t>
              </a:r>
              <a:endParaRPr/>
            </a:p>
          </p:txBody>
        </p:sp>
      </p:grpSp>
      <p:grpSp>
        <p:nvGrpSpPr>
          <p:cNvPr id="27" name="Gruppieren 26"/>
          <p:cNvGrpSpPr/>
          <p:nvPr userDrawn="1"/>
        </p:nvGrpSpPr>
        <p:grpSpPr bwMode="auto"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 userDrawn="1"/>
          </p:nvSpPr>
          <p:spPr bwMode="auto">
            <a:xfrm>
              <a:off x="-101311" y="2711163"/>
              <a:ext cx="26930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08,90</a:t>
              </a:r>
              <a:endParaRPr/>
            </a:p>
          </p:txBody>
        </p:sp>
      </p:grpSp>
      <p:grpSp>
        <p:nvGrpSpPr>
          <p:cNvPr id="30" name="Gruppieren 29"/>
          <p:cNvGrpSpPr/>
          <p:nvPr userDrawn="1"/>
        </p:nvGrpSpPr>
        <p:grpSpPr bwMode="auto">
          <a:xfrm rot="16199999">
            <a:off x="281130" y="-299649"/>
            <a:ext cx="333375" cy="137834"/>
            <a:chOff x="-133350" y="2710141"/>
            <a:chExt cx="333375" cy="137834"/>
          </a:xfrm>
        </p:grpSpPr>
        <p:cxnSp>
          <p:nvCxnSpPr>
            <p:cNvPr id="31" name="Gerader Verbinder 30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 userDrawn="1"/>
          </p:nvSpPr>
          <p:spPr bwMode="auto">
            <a:xfrm>
              <a:off x="-93301" y="2710141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15,50</a:t>
              </a:r>
              <a:endParaRPr/>
            </a:p>
          </p:txBody>
        </p:sp>
      </p:grpSp>
      <p:grpSp>
        <p:nvGrpSpPr>
          <p:cNvPr id="33" name="Gruppieren 32"/>
          <p:cNvGrpSpPr/>
          <p:nvPr userDrawn="1"/>
        </p:nvGrpSpPr>
        <p:grpSpPr bwMode="auto">
          <a:xfrm rot="16199999">
            <a:off x="5752451" y="-299649"/>
            <a:ext cx="333375" cy="137829"/>
            <a:chOff x="-133350" y="2710146"/>
            <a:chExt cx="333375" cy="137829"/>
          </a:xfrm>
        </p:grpSpPr>
        <p:cxnSp>
          <p:nvCxnSpPr>
            <p:cNvPr id="34" name="Gerader Verbinder 33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 userDrawn="1"/>
          </p:nvSpPr>
          <p:spPr bwMode="auto">
            <a:xfrm>
              <a:off x="-100511" y="2710146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00,30</a:t>
              </a:r>
              <a:endParaRPr/>
            </a:p>
          </p:txBody>
        </p:sp>
      </p:grpSp>
      <p:grpSp>
        <p:nvGrpSpPr>
          <p:cNvPr id="14" name="Gruppieren 13"/>
          <p:cNvGrpSpPr/>
          <p:nvPr userDrawn="1"/>
        </p:nvGrpSpPr>
        <p:grpSpPr bwMode="auto">
          <a:xfrm>
            <a:off x="6202924" y="-397424"/>
            <a:ext cx="126958" cy="333375"/>
            <a:chOff x="6415654" y="-397424"/>
            <a:chExt cx="126958" cy="333375"/>
          </a:xfrm>
        </p:grpSpPr>
        <p:cxnSp>
          <p:nvCxnSpPr>
            <p:cNvPr id="37" name="Gerader Verbinder 36"/>
            <p:cNvCxnSpPr>
              <a:cxnSpLocks/>
            </p:cNvCxnSpPr>
            <p:nvPr userDrawn="1"/>
          </p:nvCxnSpPr>
          <p:spPr bwMode="auto">
            <a:xfrm rot="16199999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 userDrawn="1"/>
          </p:nvSpPr>
          <p:spPr bwMode="auto">
            <a:xfrm rot="16199999">
              <a:off x="6345282" y="-294217"/>
              <a:ext cx="267702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00,30</a:t>
              </a:r>
              <a:endParaRPr/>
            </a:p>
          </p:txBody>
        </p:sp>
      </p:grpSp>
      <p:cxnSp>
        <p:nvCxnSpPr>
          <p:cNvPr id="40" name="Gerader Verbinder 39"/>
          <p:cNvCxnSpPr>
            <a:cxnSpLocks/>
          </p:cNvCxnSpPr>
          <p:nvPr userDrawn="1"/>
        </p:nvCxnSpPr>
        <p:spPr bwMode="auto">
          <a:xfrm rot="16199999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/>
          <p:cNvGrpSpPr/>
          <p:nvPr userDrawn="1"/>
        </p:nvGrpSpPr>
        <p:grpSpPr bwMode="auto">
          <a:xfrm rot="16199999">
            <a:off x="11446812" y="-299652"/>
            <a:ext cx="333375" cy="137826"/>
            <a:chOff x="-133350" y="2710149"/>
            <a:chExt cx="333375" cy="137826"/>
          </a:xfrm>
        </p:grpSpPr>
        <p:cxnSp>
          <p:nvCxnSpPr>
            <p:cNvPr id="42" name="Gerader Verbinder 41"/>
            <p:cNvCxnSpPr>
              <a:cxnSpLocks/>
            </p:cNvCxnSpPr>
            <p:nvPr userDrawn="1"/>
          </p:nvCxnSpPr>
          <p:spPr bwMode="auto"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/>
            <p:cNvSpPr txBox="1"/>
            <p:nvPr userDrawn="1"/>
          </p:nvSpPr>
          <p:spPr bwMode="auto">
            <a:xfrm>
              <a:off x="-93294" y="2710149"/>
              <a:ext cx="253274" cy="126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None/>
                <a:defRPr/>
              </a:pPr>
              <a:r>
                <a:rPr lang="de-DE" sz="800" b="0" i="0" u="none" strike="noStrike" cap="none" spc="0">
                  <a:ln>
                    <a:noFill/>
                  </a:ln>
                  <a:solidFill>
                    <a:schemeClr val="accent6"/>
                  </a:solidFill>
                  <a:latin typeface="FAUSans Office Book"/>
                  <a:ea typeface="Arial"/>
                  <a:cs typeface="Arial"/>
                </a:rPr>
                <a:t>15,50</a:t>
              </a:r>
              <a:endParaRPr/>
            </a:p>
          </p:txBody>
        </p:sp>
      </p:grpSp>
      <p:pic>
        <p:nvPicPr>
          <p:cNvPr id="44" name="Graphic 43"/>
          <p:cNvPicPr>
            <a:picLocks noChangeAspect="1"/>
          </p:cNvPicPr>
          <p:nvPr userDrawn="1"/>
        </p:nvPicPr>
        <p:blipFill>
          <a:blip r:embed="rId20"/>
          <a:stretch/>
        </p:blipFill>
        <p:spPr bwMode="auto">
          <a:xfrm>
            <a:off x="9728291" y="296966"/>
            <a:ext cx="782975" cy="4103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2400" b="0" i="0">
          <a:solidFill>
            <a:schemeClr val="accent4"/>
          </a:solidFill>
          <a:latin typeface="FAUSans Office Book"/>
          <a:ea typeface="+mj-ea"/>
          <a:cs typeface="+mj-cs"/>
        </a:defRPr>
      </a:lvl1pPr>
    </p:titleStyle>
    <p:bodyStyle>
      <a:lvl1pPr marL="0" indent="0" algn="l" defTabSz="914400">
        <a:lnSpc>
          <a:spcPct val="110000"/>
        </a:lnSpc>
        <a:spcBef>
          <a:spcPts val="0"/>
        </a:spcBef>
        <a:spcAft>
          <a:spcPts val="1200"/>
        </a:spcAft>
        <a:buFont typeface="Arial"/>
        <a:buNone/>
        <a:defRPr sz="1600" b="0" i="0">
          <a:solidFill>
            <a:schemeClr val="tx1"/>
          </a:solidFill>
          <a:latin typeface="FAUSans Office Book"/>
          <a:ea typeface="+mn-ea"/>
          <a:cs typeface="+mn-cs"/>
        </a:defRPr>
      </a:lvl1pPr>
      <a:lvl2pPr marL="180000" indent="-180000" algn="l" defTabSz="914400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/>
        <a:buChar char="-"/>
        <a:defRPr sz="1600" b="0" i="0">
          <a:solidFill>
            <a:schemeClr val="tx1"/>
          </a:solidFill>
          <a:latin typeface="FAUSans Office Book"/>
          <a:ea typeface="+mn-ea"/>
          <a:cs typeface="+mn-cs"/>
        </a:defRPr>
      </a:lvl2pPr>
      <a:lvl3pPr marL="360000" indent="-180000" algn="l" defTabSz="914400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/>
        <a:buChar char="-"/>
        <a:defRPr sz="1400" b="0" i="0">
          <a:solidFill>
            <a:schemeClr val="tx1"/>
          </a:solidFill>
          <a:latin typeface="FAUSans Office Book"/>
          <a:ea typeface="+mn-ea"/>
          <a:cs typeface="+mn-cs"/>
        </a:defRPr>
      </a:lvl3pPr>
      <a:lvl4pPr marL="540000" indent="-180000" algn="l" defTabSz="914400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/>
        <a:buChar char="-"/>
        <a:defRPr sz="1400" b="0" i="0">
          <a:solidFill>
            <a:schemeClr val="tx1"/>
          </a:solidFill>
          <a:latin typeface="FAUSans Office Book"/>
          <a:ea typeface="+mn-ea"/>
          <a:cs typeface="+mn-cs"/>
        </a:defRPr>
      </a:lvl4pPr>
      <a:lvl5pPr marL="720000" indent="-180000" algn="l" defTabSz="914400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/>
        <a:buChar char="-"/>
        <a:defRPr sz="1200" b="0" i="0">
          <a:solidFill>
            <a:schemeClr val="tx1"/>
          </a:solidFill>
          <a:latin typeface="FAUSans Office Book"/>
          <a:ea typeface="+mn-ea"/>
          <a:cs typeface="+mn-cs"/>
        </a:defRPr>
      </a:lvl5pPr>
      <a:lvl6pPr marL="900000" indent="-180000" algn="l" defTabSz="914400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/>
        <a:buChar char="-"/>
        <a:defRPr sz="1200" b="0" i="0">
          <a:solidFill>
            <a:schemeClr val="tx1"/>
          </a:solidFill>
          <a:latin typeface="FAUSans Office Book"/>
          <a:ea typeface="+mn-ea"/>
          <a:cs typeface="+mn-cs"/>
        </a:defRPr>
      </a:lvl6pPr>
      <a:lvl7pPr marL="1080000" indent="-180000" algn="l" defTabSz="914400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/>
        <a:buChar char="-"/>
        <a:defRPr sz="1200" b="0" i="0">
          <a:solidFill>
            <a:schemeClr val="tx1"/>
          </a:solidFill>
          <a:latin typeface="FAUSans Office Book"/>
          <a:ea typeface="+mn-ea"/>
          <a:cs typeface="+mn-cs"/>
        </a:defRPr>
      </a:lvl7pPr>
      <a:lvl8pPr marL="1260000" indent="-180000" algn="l" defTabSz="914400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/>
        <a:buChar char="-"/>
        <a:defRPr sz="1200" b="0" i="0">
          <a:solidFill>
            <a:schemeClr val="tx1"/>
          </a:solidFill>
          <a:latin typeface="FAUSans Office Book"/>
          <a:ea typeface="+mn-ea"/>
          <a:cs typeface="+mn-cs"/>
        </a:defRPr>
      </a:lvl8pPr>
      <a:lvl9pPr marL="1440000" indent="-180000" algn="l" defTabSz="914400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/>
        <a:buChar char="-"/>
        <a:defRPr sz="1200" b="0" i="0">
          <a:solidFill>
            <a:schemeClr val="tx1"/>
          </a:solidFill>
          <a:latin typeface="FAUSans Office Book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Szene, Weg, Straße, Autobahn enthält.&#10;&#10;Automatisch generierte Beschreibu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422" b="4328"/>
          <a:stretch/>
        </p:blipFill>
        <p:spPr bwMode="auto">
          <a:xfrm>
            <a:off x="0" y="1628775"/>
            <a:ext cx="12192000" cy="522922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 bwMode="auto">
          <a:xfrm>
            <a:off x="520163" y="2971952"/>
            <a:ext cx="9993120" cy="1015663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de-DE" dirty="0">
                <a:cs typeface="FAUSans Office Book"/>
              </a:rPr>
              <a:t>Neutrino </a:t>
            </a:r>
            <a:r>
              <a:rPr lang="de-DE" dirty="0" err="1">
                <a:cs typeface="FAUSans Office Book"/>
              </a:rPr>
              <a:t>Astronomy</a:t>
            </a:r>
            <a:r>
              <a:rPr lang="de-DE">
                <a:cs typeface="FAUSans Office Book"/>
              </a:rPr>
              <a:t> @ ECAP</a:t>
            </a:r>
            <a:endParaRPr lang="de-DE"/>
          </a:p>
        </p:txBody>
      </p:sp>
      <p:sp>
        <p:nvSpPr>
          <p:cNvPr id="5" name="Untertitel 2"/>
          <p:cNvSpPr txBox="1"/>
          <p:nvPr/>
        </p:nvSpPr>
        <p:spPr bwMode="auto">
          <a:xfrm>
            <a:off x="520163" y="5119719"/>
            <a:ext cx="4067175" cy="1079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lnSpc>
                <a:spcPts val="2200"/>
              </a:lnSpc>
              <a:buClr>
                <a:srgbClr val="003366"/>
              </a:buClr>
              <a:buSzPct val="100000"/>
              <a:buFont typeface="Lucida Grande"/>
              <a:buNone/>
              <a:defRPr/>
            </a:pPr>
            <a:r>
              <a:rPr lang="en-US" sz="1800" err="1">
                <a:latin typeface="FAUSans Office Book"/>
                <a:cs typeface="FAUSans Office Book"/>
              </a:rPr>
              <a:t>Uli</a:t>
            </a:r>
            <a:r>
              <a:rPr lang="en-US" sz="1800">
                <a:latin typeface="FAUSans Office Book"/>
                <a:cs typeface="FAUSans Office Book"/>
              </a:rPr>
              <a:t> Katz &amp; Anna </a:t>
            </a:r>
            <a:r>
              <a:rPr lang="en-US" sz="1800" err="1">
                <a:latin typeface="FAUSans Office Book"/>
                <a:cs typeface="FAUSans Office Book"/>
              </a:rPr>
              <a:t>Nelles</a:t>
            </a:r>
            <a:endParaRPr/>
          </a:p>
          <a:p>
            <a:pPr>
              <a:lnSpc>
                <a:spcPts val="2200"/>
              </a:lnSpc>
              <a:buClr>
                <a:srgbClr val="003366"/>
              </a:buClr>
              <a:buSzPct val="100000"/>
              <a:buFont typeface="Lucida Grande"/>
              <a:buNone/>
              <a:defRPr/>
            </a:pPr>
            <a:r>
              <a:rPr lang="de-DE" sz="1800" err="1">
                <a:latin typeface="FAUSans Office Book"/>
                <a:cs typeface="FAUSans Office Book"/>
              </a:rPr>
              <a:t>Visit</a:t>
            </a:r>
            <a:r>
              <a:rPr lang="de-DE" sz="1800">
                <a:latin typeface="FAUSans Office Book"/>
                <a:cs typeface="FAUSans Office Book"/>
              </a:rPr>
              <a:t> Xavier </a:t>
            </a:r>
            <a:r>
              <a:rPr lang="de-DE" sz="1800" err="1">
                <a:latin typeface="FAUSans Office Book"/>
                <a:cs typeface="FAUSans Office Book"/>
              </a:rPr>
              <a:t>Barcons</a:t>
            </a:r>
            <a:r>
              <a:rPr lang="de-DE" sz="1800">
                <a:latin typeface="FAUSans Office Book"/>
                <a:cs typeface="FAUSans Office Book"/>
              </a:rPr>
              <a:t>, ESO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A7061C-323A-F646-A57E-EFD39DC9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29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D7FBFD-0EE8-6644-8ED2-79E3C135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10</a:t>
            </a:fld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DD680-5E25-8A48-BB03-8E054C286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1864" y="1631156"/>
            <a:ext cx="3456384" cy="453476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multi-PMT concept has a strong heritage in Erlangen for KM3NeT; adapted for </a:t>
            </a:r>
            <a:r>
              <a:rPr lang="en-US" b="1" dirty="0" err="1"/>
              <a:t>IceCube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Erlangen is one of eight KM3NeT DOM integration sites </a:t>
            </a:r>
            <a:r>
              <a:rPr lang="en-US" dirty="0"/>
              <a:t>, being fully responsible for the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For </a:t>
            </a:r>
            <a:r>
              <a:rPr lang="en-US" b="1" dirty="0" err="1"/>
              <a:t>IceCube</a:t>
            </a:r>
            <a:r>
              <a:rPr lang="en-US" dirty="0"/>
              <a:t>: 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US" dirty="0"/>
              <a:t>Characterization and calibration measurements of Photomultiplier tubes + electronics used in the </a:t>
            </a:r>
            <a:r>
              <a:rPr lang="en-US" dirty="0" err="1"/>
              <a:t>mDOM</a:t>
            </a:r>
            <a:r>
              <a:rPr lang="en-US" dirty="0"/>
              <a:t>, 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US" dirty="0"/>
              <a:t>Development of a test bench for linearity and timing measurements of PMTs in integrated </a:t>
            </a:r>
            <a:r>
              <a:rPr lang="en-US" dirty="0" err="1"/>
              <a:t>mDOMs</a:t>
            </a:r>
            <a:r>
              <a:rPr lang="en-US" dirty="0"/>
              <a:t> as part of final acceptance tests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3AFCC-35E8-F948-A24F-DCE0B4C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57250"/>
          </a:xfrm>
        </p:spPr>
        <p:txBody>
          <a:bodyPr/>
          <a:lstStyle/>
          <a:p>
            <a:r>
              <a:rPr lang="en-US" dirty="0"/>
              <a:t>The multi-PMT concept from ECAP for KM3NeT and </a:t>
            </a:r>
            <a:r>
              <a:rPr lang="en-US" dirty="0" err="1"/>
              <a:t>IceCube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469B8F-0707-E242-8D7F-C25DB943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for optical neutrino telescopes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1244CC-181B-4F4B-A6E4-206A3FD8C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Uli Katz &amp; Anna Nelles           ECAP            Neutrino Astronomy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7AB543-6FEA-0B4E-9900-AE3DD9EF7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8634" y="2176794"/>
            <a:ext cx="4365104" cy="327382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EF76004-FD70-1A40-A6A9-C615B19D9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36" y="1440774"/>
            <a:ext cx="4327007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67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B4167-9849-D24D-BAFF-E79E594D0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29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DA1CB9-070F-A040-B3FB-1F3E7BAF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11</a:t>
            </a:fld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6B3DD-A534-D84F-9FF1-551E116CAE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7" y="1631156"/>
            <a:ext cx="6844385" cy="4569619"/>
          </a:xfrm>
        </p:spPr>
        <p:txBody>
          <a:bodyPr>
            <a:normAutofit lnSpcReduction="10000"/>
          </a:bodyPr>
          <a:lstStyle/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US" dirty="0"/>
              <a:t>Building, testing and calibrating </a:t>
            </a:r>
            <a:r>
              <a:rPr lang="en-US" b="1" dirty="0"/>
              <a:t>instrumentation</a:t>
            </a:r>
            <a:r>
              <a:rPr lang="en-US" dirty="0"/>
              <a:t> for radio detectors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Software</a:t>
            </a:r>
            <a:r>
              <a:rPr lang="en-US" dirty="0"/>
              <a:t> for particle simulations and reconstruction frameworks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Neutrinos above </a:t>
            </a:r>
            <a:r>
              <a:rPr lang="en-US" b="1" dirty="0" err="1"/>
              <a:t>PeV</a:t>
            </a:r>
            <a:r>
              <a:rPr lang="en-US" b="1" dirty="0"/>
              <a:t> energies</a:t>
            </a:r>
            <a:br>
              <a:rPr lang="en-US" dirty="0"/>
            </a:br>
            <a:r>
              <a:rPr lang="en-US" dirty="0"/>
              <a:t>Yet to be discovered messengers from the distant Universe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US" dirty="0"/>
              <a:t>Radio Neutrino Observatory Greenland (RNO-G), under construction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US" dirty="0"/>
              <a:t>IceCube-Gen2, planned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Cosmic-rays at the transition region </a:t>
            </a:r>
            <a:br>
              <a:rPr lang="en-US" dirty="0"/>
            </a:br>
            <a:r>
              <a:rPr lang="en-US" dirty="0"/>
              <a:t>Galactic -&gt; Extra-galactic, 10</a:t>
            </a:r>
            <a:r>
              <a:rPr lang="en-US" baseline="30000" dirty="0"/>
              <a:t>16</a:t>
            </a:r>
            <a:r>
              <a:rPr lang="en-US" dirty="0"/>
              <a:t> – 10</a:t>
            </a:r>
            <a:r>
              <a:rPr lang="en-US" baseline="30000" dirty="0"/>
              <a:t>18</a:t>
            </a:r>
            <a:r>
              <a:rPr lang="en-US" dirty="0"/>
              <a:t> eV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US" dirty="0"/>
              <a:t>Cosmic ray measurements with LOFAR -&gt; Square </a:t>
            </a:r>
            <a:r>
              <a:rPr lang="en-US" dirty="0" err="1"/>
              <a:t>Kilometre</a:t>
            </a:r>
            <a:r>
              <a:rPr lang="en-US" dirty="0"/>
              <a:t> Array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Lightning observations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US" dirty="0"/>
              <a:t>Use LOFAR as lightning interferometer </a:t>
            </a:r>
            <a:br>
              <a:rPr lang="en-US" dirty="0"/>
            </a:br>
            <a:r>
              <a:rPr lang="en-US" sz="1300" dirty="0"/>
              <a:t>(e.g. Hare et al. (AN) Nature </a:t>
            </a:r>
            <a:r>
              <a:rPr lang="en-US" sz="1300" b="1" dirty="0"/>
              <a:t>568</a:t>
            </a:r>
            <a:r>
              <a:rPr lang="en-US" sz="1300" dirty="0"/>
              <a:t>, pages 360–363 (2019), Phys. Rev. Lett. 124, 105101 (2020)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2F380-C2B2-914F-8B56-7773FFEC52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57250"/>
          </a:xfrm>
        </p:spPr>
        <p:txBody>
          <a:bodyPr/>
          <a:lstStyle/>
          <a:p>
            <a:r>
              <a:rPr lang="en-US"/>
              <a:t>Of Neutrinos, Cosmic Rays and other (local) phenomena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FDB8D8B-8949-C141-9401-BD2630DC1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 detection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914A8B-6033-C94F-BD5C-C3C24AE19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Uli Katz &amp; Anna Nelles           ECAP            Neutrino </a:t>
            </a:r>
            <a:r>
              <a:rPr lang="de-DE" dirty="0" err="1"/>
              <a:t>Astronomy</a:t>
            </a:r>
            <a:endParaRPr lang="de-D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2C85FF-D14D-E746-BDC7-F99900FE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03" y="1412776"/>
            <a:ext cx="4646190" cy="3096344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BB12EA-C540-3341-A898-B66A9F616342}"/>
              </a:ext>
            </a:extLst>
          </p:cNvPr>
          <p:cNvSpPr txBox="1">
            <a:spLocks/>
          </p:cNvSpPr>
          <p:nvPr/>
        </p:nvSpPr>
        <p:spPr bwMode="auto">
          <a:xfrm>
            <a:off x="7608168" y="4704240"/>
            <a:ext cx="4400725" cy="1496535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>
            <a:lvl1pPr marL="0" indent="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1pPr>
            <a:lvl2pPr marL="1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2pPr>
            <a:lvl3pPr marL="3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3pPr>
            <a:lvl4pPr marL="5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4pPr>
            <a:lvl5pPr marL="72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5pPr>
            <a:lvl6pPr marL="90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6pPr>
            <a:lvl7pPr marL="10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7pPr>
            <a:lvl8pPr marL="12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8pPr>
            <a:lvl9pPr marL="14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/>
              <a:t>Anna </a:t>
            </a:r>
            <a:r>
              <a:rPr lang="en-US" i="1" err="1"/>
              <a:t>Nelles</a:t>
            </a:r>
            <a:r>
              <a:rPr lang="en-US" i="1"/>
              <a:t> sends apologies, currently (with most of her group) on-route to Chicago to discuss and test instrumentation for RNO-G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E967015-15E6-5547-90DB-7FCD5031F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967" y="5664107"/>
            <a:ext cx="801429" cy="80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DF5CB37-FF06-9541-805A-7C3D8BF39804}"/>
              </a:ext>
            </a:extLst>
          </p:cNvPr>
          <p:cNvSpPr txBox="1">
            <a:spLocks/>
          </p:cNvSpPr>
          <p:nvPr/>
        </p:nvSpPr>
        <p:spPr bwMode="auto">
          <a:xfrm>
            <a:off x="9662427" y="6168421"/>
            <a:ext cx="1840067" cy="2492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FAUSans Office Book"/>
                <a:ea typeface="+mj-ea"/>
                <a:cs typeface="+mj-cs"/>
              </a:defRPr>
            </a:lvl1pPr>
          </a:lstStyle>
          <a:p>
            <a:r>
              <a:rPr lang="en-US" sz="1800"/>
              <a:t>Joint group with</a:t>
            </a:r>
          </a:p>
        </p:txBody>
      </p:sp>
    </p:spTree>
    <p:extLst>
      <p:ext uri="{BB962C8B-B14F-4D97-AF65-F5344CB8AC3E}">
        <p14:creationId xmlns:p14="http://schemas.microsoft.com/office/powerpoint/2010/main" val="1289859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D3280E-4F92-AB4A-BF96-E03C5C03C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94"/>
          <a:stretch/>
        </p:blipFill>
        <p:spPr>
          <a:xfrm>
            <a:off x="7362702" y="3970306"/>
            <a:ext cx="4631909" cy="24405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9C7F5C-A1B2-5442-A3DE-FD3519A4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28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8B787-DED5-5945-9E44-8FF33F3E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12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8EB2-8915-B246-829D-A6897F380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89" y="3057851"/>
            <a:ext cx="4631909" cy="34761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0D160-1152-4C48-9C52-703E666B7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6663" y="1438204"/>
            <a:ext cx="6531425" cy="16196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Neutrino interacts in ice, creates particle shower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Particle shower accumulates negative charge from ice, negative charge creates Coherent radio emission (</a:t>
            </a:r>
            <a:r>
              <a:rPr lang="en-US" err="1"/>
              <a:t>Askaryan</a:t>
            </a:r>
            <a:r>
              <a:rPr lang="en-US"/>
              <a:t> effect)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Detectable for energies above 10 </a:t>
            </a:r>
            <a:r>
              <a:rPr lang="en-US" err="1"/>
              <a:t>PeV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39F73-26D8-054F-B9C4-E136B55FDB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57250"/>
          </a:xfrm>
        </p:spPr>
        <p:txBody>
          <a:bodyPr/>
          <a:lstStyle/>
          <a:p>
            <a:r>
              <a:rPr lang="en-US"/>
              <a:t>Not standard technology (yet) - How does this work?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E23ADF-2FCE-1148-ABCA-CC599255D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 detection of neutrinos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8ACD3F-B0F1-A241-883D-7D445151A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Uli Katz &amp; Anna Nelles           ECAP            Neutrino Astronomy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95D23D-DF51-5447-8B8B-20A9CB3BE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37" y="1323418"/>
            <a:ext cx="5293774" cy="2646887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1DFA122-5DBC-C744-BE31-330A755D2898}"/>
              </a:ext>
            </a:extLst>
          </p:cNvPr>
          <p:cNvSpPr txBox="1">
            <a:spLocks/>
          </p:cNvSpPr>
          <p:nvPr/>
        </p:nvSpPr>
        <p:spPr bwMode="auto">
          <a:xfrm>
            <a:off x="4841771" y="5136876"/>
            <a:ext cx="2508458" cy="1619647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>
            <a:lvl1pPr marL="0" indent="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1pPr>
            <a:lvl2pPr marL="1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2pPr>
            <a:lvl3pPr marL="3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3pPr>
            <a:lvl4pPr marL="5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4pPr>
            <a:lvl5pPr marL="72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5pPr>
            <a:lvl6pPr marL="90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6pPr>
            <a:lvl7pPr marL="10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7pPr>
            <a:lvl8pPr marL="12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8pPr>
            <a:lvl9pPr marL="14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Compact radio station is used to determine neutrino energy and arrival direction</a:t>
            </a:r>
          </a:p>
        </p:txBody>
      </p:sp>
    </p:spTree>
    <p:extLst>
      <p:ext uri="{BB962C8B-B14F-4D97-AF65-F5344CB8AC3E}">
        <p14:creationId xmlns:p14="http://schemas.microsoft.com/office/powerpoint/2010/main" val="3266492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D2B4C-E290-3040-850E-A59482154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28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3FB6EE-7A84-F649-90D0-282A921C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13</a:t>
            </a:fld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7ACCF-B8A8-4743-A20F-1524088E26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187" y="1412250"/>
            <a:ext cx="6153748" cy="217048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 Neutrino Observatory (RNO-G) currently under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Workshop provided all amplifier and RF-over-</a:t>
            </a:r>
            <a:r>
              <a:rPr lang="en-US" dirty="0" err="1"/>
              <a:t>fibre</a:t>
            </a:r>
            <a:r>
              <a:rPr lang="en-US" dirty="0"/>
              <a:t> signal units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graduate students participated in deployment effort, Master and Bachelor Projects in defining deployment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Completion anticipated for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10075B-4D4D-324C-A556-C3256DBD2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57250"/>
          </a:xfrm>
        </p:spPr>
        <p:txBody>
          <a:bodyPr/>
          <a:lstStyle/>
          <a:p>
            <a:r>
              <a:rPr lang="en-US" dirty="0"/>
              <a:t>What is done at ECAP?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BC7291A-5AAA-6A45-A92B-D6C9B3BC6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 Neutrino Observatory (RNO-G)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ECC3F0-1D10-3840-9246-EE0AC3FB8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Uli Katz &amp; Anna Nelles           ECAP            Neutrino </a:t>
            </a:r>
            <a:r>
              <a:rPr lang="de-DE" err="1"/>
              <a:t>Astronomy</a:t>
            </a:r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B64100-B2BA-3D41-A19D-2A983AB84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738" y="1330168"/>
            <a:ext cx="2860416" cy="5085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1374E7-B2AE-A44E-85FA-ECE2F5E76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703" y="973534"/>
            <a:ext cx="1743569" cy="1162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DDC69D-EEA1-1947-B1A5-8F655C3C0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928" y="2135849"/>
            <a:ext cx="2860416" cy="2013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213AB3-8781-184F-BF23-CFF16850A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50" y="4236014"/>
            <a:ext cx="1608986" cy="21453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710ADD-B1CA-0741-9778-B5E08E77D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31" y="4236014"/>
            <a:ext cx="2860417" cy="2145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44F8F-5576-044F-9432-2157C75C8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78" y="3286119"/>
            <a:ext cx="3856623" cy="32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04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514309-0FF7-9E4F-8BF8-1C8E03BEC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7" y="3799680"/>
            <a:ext cx="3552395" cy="26642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7CBD51-3828-6747-A418-4E007B33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31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4B2BD-8706-D34E-9072-5B7D9734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14</a:t>
            </a:fld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CC945-2AE7-6543-A403-B4402D431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0274" y="1723667"/>
            <a:ext cx="4563959" cy="4569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Distributed radio telescopes  such as LOFAR and (in the future) SKA allow for interferometric imaging of air showers and lightning strikes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</a:t>
            </a:r>
            <a:r>
              <a:rPr lang="en-US" b="1" dirty="0"/>
              <a:t>air showers</a:t>
            </a:r>
            <a:r>
              <a:rPr lang="en-US" dirty="0"/>
              <a:t>: Use these interferometric images to resolve (unknown) details of shower development, improve composition measurement and learn about particle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For lightning</a:t>
            </a:r>
            <a:r>
              <a:rPr lang="en-US" dirty="0"/>
              <a:t>: Every new recorded lightning  reveals more about unknown territory. </a:t>
            </a:r>
            <a:br>
              <a:rPr lang="en-US" dirty="0"/>
            </a:br>
            <a:r>
              <a:rPr lang="en-US" dirty="0"/>
              <a:t>Currently neither lightning initiation, nor lightning propagation, nor lightning discharge is (fully) understood.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C112E-A038-1C40-B0F6-EC8FD65DFF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57250"/>
          </a:xfrm>
        </p:spPr>
        <p:txBody>
          <a:bodyPr/>
          <a:lstStyle/>
          <a:p>
            <a:r>
              <a:rPr lang="en-US" dirty="0"/>
              <a:t>A little fun on the side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EE25DE-E169-B94D-AF3F-AC8EB7F2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radio projects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95D4D-B8B4-604D-A539-747C04FBF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Uli Katz &amp; Anna Nelles           ECAP            Neutrino Astronomy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07429-9365-7248-B9DC-68FF8427B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1772816"/>
            <a:ext cx="3763865" cy="4569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29055-0023-604D-B8DA-2919F69C4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" y="1286228"/>
            <a:ext cx="3549828" cy="26642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BD9162-2C39-3B49-A7BD-72D35C6BB5BD}"/>
              </a:ext>
            </a:extLst>
          </p:cNvPr>
          <p:cNvSpPr txBox="1"/>
          <p:nvPr/>
        </p:nvSpPr>
        <p:spPr bwMode="auto">
          <a:xfrm>
            <a:off x="8556051" y="1428137"/>
            <a:ext cx="3549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World's most detailed image of a lightning strike with LOFAR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6AA5CF-0EC9-E348-95ED-1FD44766632B}"/>
              </a:ext>
            </a:extLst>
          </p:cNvPr>
          <p:cNvSpPr txBox="1"/>
          <p:nvPr/>
        </p:nvSpPr>
        <p:spPr bwMode="auto">
          <a:xfrm>
            <a:off x="9048328" y="6253084"/>
            <a:ext cx="32738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Hare et al. (AN) Nature </a:t>
            </a:r>
            <a:r>
              <a:rPr lang="en-US" sz="1200" b="1" dirty="0"/>
              <a:t>568</a:t>
            </a:r>
            <a:r>
              <a:rPr lang="en-US" sz="1200" dirty="0"/>
              <a:t>, 360–363 (2019)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96DD98-03B2-4A44-9016-3DA98EA40B71}"/>
              </a:ext>
            </a:extLst>
          </p:cNvPr>
          <p:cNvSpPr txBox="1"/>
          <p:nvPr/>
        </p:nvSpPr>
        <p:spPr bwMode="auto">
          <a:xfrm>
            <a:off x="870540" y="1568837"/>
            <a:ext cx="198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Air shower LOFAR </a:t>
            </a:r>
          </a:p>
          <a:p>
            <a:r>
              <a:rPr lang="en-US" sz="1200" dirty="0"/>
              <a:t>(simulation)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E7F29D-95D2-A34A-9686-814B9C5769CD}"/>
              </a:ext>
            </a:extLst>
          </p:cNvPr>
          <p:cNvSpPr txBox="1"/>
          <p:nvPr/>
        </p:nvSpPr>
        <p:spPr bwMode="auto">
          <a:xfrm>
            <a:off x="864041" y="4100148"/>
            <a:ext cx="198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Air shower SKA </a:t>
            </a:r>
          </a:p>
          <a:p>
            <a:r>
              <a:rPr lang="en-US" sz="1200" dirty="0"/>
              <a:t>(simulation)</a:t>
            </a:r>
          </a:p>
        </p:txBody>
      </p:sp>
    </p:spTree>
    <p:extLst>
      <p:ext uri="{BB962C8B-B14F-4D97-AF65-F5344CB8AC3E}">
        <p14:creationId xmlns:p14="http://schemas.microsoft.com/office/powerpoint/2010/main" val="3968772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Titel 20"/>
          <p:cNvSpPr>
            <a:spLocks noGrp="1"/>
          </p:cNvSpPr>
          <p:nvPr>
            <p:ph type="title"/>
          </p:nvPr>
        </p:nvSpPr>
        <p:spPr bwMode="auto">
          <a:xfrm>
            <a:off x="518318" y="3121223"/>
            <a:ext cx="11157743" cy="615553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de-DE"/>
              <a:t>Future Projects</a:t>
            </a:r>
            <a:endParaRPr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84471E-B172-0A40-AACE-12F570AF99D4}" type="datetime4">
              <a:rPr lang="en-HK"/>
              <a:t>29 March 2022</a:t>
            </a:fld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251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D92E6-3245-CE40-ABFC-F1FE7A76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29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570989-8F6A-8F46-9D49-4BBAC48E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16</a:t>
            </a:fld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47E96-C096-1C4B-A658-0D73BDA94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7" y="1631157"/>
            <a:ext cx="5577683" cy="19418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is currently taking shape; TDR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US-lead, German contribution O(40 MEUR) proposed for consortium of German universities (+DESY, KIT)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IceCube-Gen2 will combine optical and radio technology to an instrument that covers the full energy range from 100 </a:t>
            </a:r>
            <a:r>
              <a:rPr lang="en-US" dirty="0" err="1"/>
              <a:t>TeV</a:t>
            </a:r>
            <a:r>
              <a:rPr lang="en-US" dirty="0"/>
              <a:t> to 100 </a:t>
            </a:r>
            <a:r>
              <a:rPr lang="en-US" dirty="0" err="1"/>
              <a:t>EeV</a:t>
            </a:r>
            <a:r>
              <a:rPr lang="en-US" dirty="0"/>
              <a:t> with unprecedented sensitivity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20AD77-0C4F-F14A-9A3B-5A8C7E941A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57250"/>
          </a:xfrm>
        </p:spPr>
        <p:txBody>
          <a:bodyPr/>
          <a:lstStyle/>
          <a:p>
            <a:r>
              <a:rPr lang="en-US" dirty="0"/>
              <a:t>The Window to the Extreme Universe – the next step in neutrino astronomy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35E772-CA33-1E44-A361-6B0BF9D31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IceCube-Gen2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640E6-F710-C74C-AF06-A12549113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Uli Katz &amp; Anna Nelles           ECAP            Neutrino Astronomy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DDE296-D89C-2244-9A2F-0BE04AAC2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062" y="4294616"/>
            <a:ext cx="6718300" cy="208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70C4C5-57D3-FF42-8163-991088C4E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9397" y="88136"/>
            <a:ext cx="2854498" cy="53012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2F7B0C0-841F-0241-A073-621D3828CEF3}"/>
              </a:ext>
            </a:extLst>
          </p:cNvPr>
          <p:cNvSpPr/>
          <p:nvPr/>
        </p:nvSpPr>
        <p:spPr bwMode="auto">
          <a:xfrm>
            <a:off x="9624392" y="3573016"/>
            <a:ext cx="576064" cy="4814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A5EAC2-9867-6E4C-A464-D3DD7A756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83" y="4229537"/>
            <a:ext cx="4797691" cy="22129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00ADEE-3FCB-8A47-9D15-71754B54CD58}"/>
              </a:ext>
            </a:extLst>
          </p:cNvPr>
          <p:cNvSpPr txBox="1"/>
          <p:nvPr/>
        </p:nvSpPr>
        <p:spPr bwMode="auto">
          <a:xfrm>
            <a:off x="8723728" y="6289575"/>
            <a:ext cx="3593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Whitepaper, </a:t>
            </a:r>
            <a:r>
              <a:rPr lang="en-US" sz="1400" dirty="0" err="1"/>
              <a:t>J.Phys.G</a:t>
            </a:r>
            <a:r>
              <a:rPr lang="en-US" sz="1400" dirty="0"/>
              <a:t> 48 (2021) 6, 060501</a:t>
            </a:r>
          </a:p>
        </p:txBody>
      </p:sp>
    </p:spTree>
    <p:extLst>
      <p:ext uri="{BB962C8B-B14F-4D97-AF65-F5344CB8AC3E}">
        <p14:creationId xmlns:p14="http://schemas.microsoft.com/office/powerpoint/2010/main" val="4214524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281AC3-A8CF-F64E-9D0E-30A88370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29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729909-D928-E94A-9CA5-70BDB48C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17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7A134-9A57-3948-A416-B258A87D77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681982"/>
          </a:xfrm>
        </p:spPr>
        <p:txBody>
          <a:bodyPr/>
          <a:lstStyle/>
          <a:p>
            <a:r>
              <a:rPr lang="en-US" dirty="0"/>
              <a:t>The Window to the Extreme Universe – the next step in neutrino astronomy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0E1043-F932-A546-8DE1-294EFFB9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IceCube-Gen2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901DC-1A45-D74A-8EF8-BD101E2A6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Uli Katz &amp; Anna Nelles           ECAP            Neutrino Astronomy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C69C91-E543-9F4E-A18A-CB7AC66E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1336292"/>
            <a:ext cx="763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87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773CB9-202F-6940-A15E-291EE655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29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95A285-9692-7743-B9EB-1E80745E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2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CF6BDC-8A8B-BC46-9950-04669029F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57250"/>
          </a:xfrm>
        </p:spPr>
        <p:txBody>
          <a:bodyPr/>
          <a:lstStyle/>
          <a:p>
            <a:r>
              <a:rPr lang="en-US"/>
              <a:t>A tiny introduction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45DC8C-35B4-D64D-8C82-28202144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Neutrino Astronomy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D5A212-9DFD-7744-81A8-7EFFBC482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Uli Katz &amp; Anna Nelles           ECAP            Neutrino Astronomy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3BD3C7-107F-2B41-A7CD-7E7C071A7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" y="1598532"/>
            <a:ext cx="1747079" cy="1233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2F2397-DD09-CE47-AF48-F76C42A1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8" y="2934283"/>
            <a:ext cx="1747079" cy="981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C04A2E-C7E6-7245-93D5-97F6F8C04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6" y="4016907"/>
            <a:ext cx="1745386" cy="981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3159BF-C732-844D-8F15-74FAA27D5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76" y="5099531"/>
            <a:ext cx="1737021" cy="1209789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2E084331-A6BE-A24A-A85F-5191FDFCEF14}"/>
              </a:ext>
            </a:extLst>
          </p:cNvPr>
          <p:cNvSpPr/>
          <p:nvPr/>
        </p:nvSpPr>
        <p:spPr bwMode="auto">
          <a:xfrm>
            <a:off x="2273762" y="1412776"/>
            <a:ext cx="725894" cy="5040560"/>
          </a:xfrm>
          <a:prstGeom prst="rightBrace">
            <a:avLst/>
          </a:prstGeom>
          <a:noFill/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F8F6DE7-D851-894B-BF42-D9A5AA40289A}"/>
              </a:ext>
            </a:extLst>
          </p:cNvPr>
          <p:cNvSpPr/>
          <p:nvPr/>
        </p:nvSpPr>
        <p:spPr bwMode="auto">
          <a:xfrm>
            <a:off x="3253185" y="2220552"/>
            <a:ext cx="4608512" cy="3189318"/>
          </a:xfrm>
          <a:prstGeom prst="cloud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D0FB41-5942-3342-86E0-3F1C1F798DB2}"/>
              </a:ext>
            </a:extLst>
          </p:cNvPr>
          <p:cNvSpPr txBox="1"/>
          <p:nvPr/>
        </p:nvSpPr>
        <p:spPr bwMode="auto">
          <a:xfrm>
            <a:off x="4223792" y="314096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Interstellar / Intergalactic</a:t>
            </a:r>
          </a:p>
          <a:p>
            <a:r>
              <a:rPr lang="en-US"/>
              <a:t>Magnetic Fields, Dust, Gas, Cosmic Background Radiation,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1DD074-A3E8-2945-A3F9-54992F633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8852" y="2834506"/>
            <a:ext cx="2171700" cy="2197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635C71-A997-3F45-9E0E-32F58BC14437}"/>
              </a:ext>
            </a:extLst>
          </p:cNvPr>
          <p:cNvSpPr txBox="1"/>
          <p:nvPr/>
        </p:nvSpPr>
        <p:spPr bwMode="auto">
          <a:xfrm rot="16200000">
            <a:off x="-778645" y="3748390"/>
            <a:ext cx="210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Unknown sources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26B2B7-3F2E-D44B-AA55-840561F5417D}"/>
              </a:ext>
            </a:extLst>
          </p:cNvPr>
          <p:cNvCxnSpPr>
            <a:cxnSpLocks/>
          </p:cNvCxnSpPr>
          <p:nvPr/>
        </p:nvCxnSpPr>
        <p:spPr bwMode="auto">
          <a:xfrm flipV="1">
            <a:off x="8034791" y="2803214"/>
            <a:ext cx="2092952" cy="65505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D9F157-349E-1849-B6B2-DF60E9807D70}"/>
              </a:ext>
            </a:extLst>
          </p:cNvPr>
          <p:cNvCxnSpPr>
            <a:cxnSpLocks/>
          </p:cNvCxnSpPr>
          <p:nvPr/>
        </p:nvCxnSpPr>
        <p:spPr bwMode="auto">
          <a:xfrm>
            <a:off x="8040216" y="3861048"/>
            <a:ext cx="1756491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04EAC2-F39D-F246-9DD7-CF1783716844}"/>
              </a:ext>
            </a:extLst>
          </p:cNvPr>
          <p:cNvCxnSpPr>
            <a:cxnSpLocks/>
          </p:cNvCxnSpPr>
          <p:nvPr/>
        </p:nvCxnSpPr>
        <p:spPr bwMode="auto">
          <a:xfrm>
            <a:off x="7929961" y="4581128"/>
            <a:ext cx="1908891" cy="0"/>
          </a:xfrm>
          <a:prstGeom prst="straightConnector1">
            <a:avLst/>
          </a:prstGeom>
          <a:ln w="254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87FFF29-2605-704C-9C56-28B4EA7B2036}"/>
              </a:ext>
            </a:extLst>
          </p:cNvPr>
          <p:cNvSpPr txBox="1"/>
          <p:nvPr/>
        </p:nvSpPr>
        <p:spPr bwMode="auto">
          <a:xfrm>
            <a:off x="8256240" y="2618158"/>
            <a:ext cx="166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Cosmic Rays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980BED-6787-4046-8823-02CC027D3D48}"/>
              </a:ext>
            </a:extLst>
          </p:cNvPr>
          <p:cNvSpPr txBox="1"/>
          <p:nvPr/>
        </p:nvSpPr>
        <p:spPr bwMode="auto">
          <a:xfrm>
            <a:off x="8256240" y="3429000"/>
            <a:ext cx="166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Neutrinos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380AB3-AC6D-5544-B699-A83DB48CE556}"/>
              </a:ext>
            </a:extLst>
          </p:cNvPr>
          <p:cNvSpPr txBox="1"/>
          <p:nvPr/>
        </p:nvSpPr>
        <p:spPr bwMode="auto">
          <a:xfrm>
            <a:off x="8280851" y="4614576"/>
            <a:ext cx="166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Photons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69D6E5FE-C10A-354F-89D4-7FE586E9F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69912" y="5886346"/>
            <a:ext cx="8129757" cy="650107"/>
          </a:xfrm>
        </p:spPr>
        <p:txBody>
          <a:bodyPr>
            <a:noAutofit/>
          </a:bodyPr>
          <a:lstStyle/>
          <a:p>
            <a:r>
              <a:rPr lang="en-US" sz="2400" dirty="0"/>
              <a:t>Neutrinos unique signature of hadronic acceleration processes </a:t>
            </a:r>
          </a:p>
        </p:txBody>
      </p:sp>
    </p:spTree>
    <p:extLst>
      <p:ext uri="{BB962C8B-B14F-4D97-AF65-F5344CB8AC3E}">
        <p14:creationId xmlns:p14="http://schemas.microsoft.com/office/powerpoint/2010/main" val="3984199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24992-07AF-C547-9D69-E505C7B2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29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96C93-DBA7-3744-B3FA-D147636A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3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FD08D-6478-6148-B7B5-42370742B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57250"/>
          </a:xfrm>
        </p:spPr>
        <p:txBody>
          <a:bodyPr/>
          <a:lstStyle/>
          <a:p>
            <a:r>
              <a:rPr lang="en-US" dirty="0"/>
              <a:t>Cosmic-rays, Gamma-rays and neutrino likely connected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E30B23-AF34-BF47-B393-B45BB6E31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multi-messenger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655677-3694-114F-A151-E2780998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Uli Katz &amp; Anna Nelles           ECAP            Neutrino Astronomy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6A1F1F-C3CE-9B44-8FC8-1B842EA5C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" y="2065477"/>
            <a:ext cx="7538752" cy="410382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937375-6B69-424D-872B-1C358633A08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084962" y="3644033"/>
            <a:ext cx="1944216" cy="1512168"/>
          </a:xfrm>
          <a:prstGeom prst="straightConnector1">
            <a:avLst/>
          </a:prstGeom>
          <a:ln w="444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B01527-BAC1-3846-81DF-9357A4EE4A35}"/>
              </a:ext>
            </a:extLst>
          </p:cNvPr>
          <p:cNvCxnSpPr>
            <a:cxnSpLocks/>
          </p:cNvCxnSpPr>
          <p:nvPr/>
        </p:nvCxnSpPr>
        <p:spPr bwMode="auto">
          <a:xfrm flipH="1">
            <a:off x="5231904" y="1997107"/>
            <a:ext cx="3960439" cy="1795571"/>
          </a:xfrm>
          <a:prstGeom prst="straightConnector1">
            <a:avLst/>
          </a:prstGeom>
          <a:ln w="412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796DA3-2FC2-3440-932D-E5FD3F55F6E4}"/>
              </a:ext>
            </a:extLst>
          </p:cNvPr>
          <p:cNvSpPr txBox="1"/>
          <p:nvPr/>
        </p:nvSpPr>
        <p:spPr bwMode="auto">
          <a:xfrm>
            <a:off x="9322321" y="1563077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More neutrinos at highest energies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Confirm sources </a:t>
            </a:r>
            <a:r>
              <a:rPr lang="en-US" sz="1400" dirty="0"/>
              <a:t>(AGN, Blazars, GRBS, NS-NS mergers, TDEs, …?)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7BF009-3AC2-6B46-9C6C-8E5F488D76D6}"/>
              </a:ext>
            </a:extLst>
          </p:cNvPr>
          <p:cNvSpPr txBox="1"/>
          <p:nvPr/>
        </p:nvSpPr>
        <p:spPr bwMode="auto">
          <a:xfrm>
            <a:off x="9408368" y="4002039"/>
            <a:ext cx="2520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Higher precision cosmic rays</a:t>
            </a:r>
          </a:p>
          <a:p>
            <a:pPr marL="285750" indent="-285750">
              <a:buFontTx/>
              <a:buChar char="-"/>
            </a:pPr>
            <a:r>
              <a:rPr lang="en-US" dirty="0"/>
              <a:t>Improve composition measurements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Use for improved source modeling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EEEDA2-70AB-E94D-99F5-02DA0C5F8FBD}"/>
              </a:ext>
            </a:extLst>
          </p:cNvPr>
          <p:cNvCxnSpPr>
            <a:cxnSpLocks/>
          </p:cNvCxnSpPr>
          <p:nvPr/>
        </p:nvCxnSpPr>
        <p:spPr bwMode="auto">
          <a:xfrm flipH="1">
            <a:off x="2684048" y="2065477"/>
            <a:ext cx="569137" cy="1578556"/>
          </a:xfrm>
          <a:prstGeom prst="straightConnector1">
            <a:avLst/>
          </a:prstGeom>
          <a:ln w="412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688BF7-A035-EA49-BFD9-EE03D05B87AC}"/>
              </a:ext>
            </a:extLst>
          </p:cNvPr>
          <p:cNvSpPr txBox="1"/>
          <p:nvPr/>
        </p:nvSpPr>
        <p:spPr bwMode="auto">
          <a:xfrm>
            <a:off x="747340" y="1410208"/>
            <a:ext cx="646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More gamma-rays at highest energies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sz="1400" dirty="0"/>
              <a:t>Identify potential sources for cosmic-rays and neutrinos</a:t>
            </a:r>
          </a:p>
        </p:txBody>
      </p:sp>
    </p:spTree>
    <p:extLst>
      <p:ext uri="{BB962C8B-B14F-4D97-AF65-F5344CB8AC3E}">
        <p14:creationId xmlns:p14="http://schemas.microsoft.com/office/powerpoint/2010/main" val="240488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773CB9-202F-6940-A15E-291EE655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29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95A285-9692-7743-B9EB-1E80745E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4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CF6BDC-8A8B-BC46-9950-04669029F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57250"/>
          </a:xfrm>
        </p:spPr>
        <p:txBody>
          <a:bodyPr/>
          <a:lstStyle/>
          <a:p>
            <a:r>
              <a:rPr lang="en-US"/>
              <a:t>A tiny introduction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45DC8C-35B4-D64D-8C82-28202144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Neutrino Astronomy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D5A212-9DFD-7744-81A8-7EFFBC482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Uli Katz &amp; Anna Nelles           ECAP            Neutrino Astronomy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1DD074-A3E8-2945-A3F9-54992F633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11" y="2852936"/>
            <a:ext cx="2171700" cy="21971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D9F157-349E-1849-B6B2-DF60E9807D70}"/>
              </a:ext>
            </a:extLst>
          </p:cNvPr>
          <p:cNvCxnSpPr>
            <a:cxnSpLocks/>
          </p:cNvCxnSpPr>
          <p:nvPr/>
        </p:nvCxnSpPr>
        <p:spPr bwMode="auto">
          <a:xfrm>
            <a:off x="142174" y="3798332"/>
            <a:ext cx="1201298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5980BED-6787-4046-8823-02CC027D3D48}"/>
              </a:ext>
            </a:extLst>
          </p:cNvPr>
          <p:cNvSpPr txBox="1"/>
          <p:nvPr/>
        </p:nvSpPr>
        <p:spPr bwMode="auto">
          <a:xfrm>
            <a:off x="142174" y="3380957"/>
            <a:ext cx="166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Neutrinos</a:t>
            </a:r>
          </a:p>
        </p:txBody>
      </p:sp>
      <p:pic>
        <p:nvPicPr>
          <p:cNvPr id="3074" name="Picture 2" descr="KM3NeT - opens a new window on our universe">
            <a:extLst>
              <a:ext uri="{FF2B5EF4-FFF2-40B4-BE49-F238E27FC236}">
                <a16:creationId xmlns:a16="http://schemas.microsoft.com/office/drawing/2014/main" id="{E4FD0583-9018-E24F-A060-86A3D6784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85" y="1358705"/>
            <a:ext cx="2627785" cy="180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wered by Supercomputing, IceCube Neutrino Observatory Makes Major  Discovery">
            <a:extLst>
              <a:ext uri="{FF2B5EF4-FFF2-40B4-BE49-F238E27FC236}">
                <a16:creationId xmlns:a16="http://schemas.microsoft.com/office/drawing/2014/main" id="{28EE14F8-AC9D-CA45-8773-5FE2DB175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2764870"/>
            <a:ext cx="2627784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48A666D-3B93-3344-9B1C-BFA6424D47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442" y="1431102"/>
            <a:ext cx="3223317" cy="650107"/>
          </a:xfrm>
        </p:spPr>
        <p:txBody>
          <a:bodyPr>
            <a:noAutofit/>
          </a:bodyPr>
          <a:lstStyle/>
          <a:p>
            <a:r>
              <a:rPr lang="en-US" sz="2400" dirty="0"/>
              <a:t>Detect neutrinos by: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D4CC333-ACB7-3845-8B3D-8D5AD5B300FB}"/>
              </a:ext>
            </a:extLst>
          </p:cNvPr>
          <p:cNvSpPr txBox="1">
            <a:spLocks/>
          </p:cNvSpPr>
          <p:nvPr/>
        </p:nvSpPr>
        <p:spPr bwMode="auto">
          <a:xfrm>
            <a:off x="7859688" y="1470361"/>
            <a:ext cx="4332312" cy="163734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>
            <a:lvl1pPr marL="0" indent="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1pPr>
            <a:lvl2pPr marL="1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2pPr>
            <a:lvl3pPr marL="3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3pPr>
            <a:lvl4pPr marL="5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4pPr>
            <a:lvl5pPr marL="72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5pPr>
            <a:lvl6pPr marL="90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6pPr>
            <a:lvl7pPr marL="10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7pPr>
            <a:lvl8pPr marL="12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8pPr>
            <a:lvl9pPr marL="14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Detecting </a:t>
            </a:r>
            <a:r>
              <a:rPr lang="en-US" sz="1800" dirty="0" err="1"/>
              <a:t>Cherekov</a:t>
            </a:r>
            <a:r>
              <a:rPr lang="en-US" sz="1800" dirty="0"/>
              <a:t> light following their interaction in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Such as </a:t>
            </a:r>
            <a:r>
              <a:rPr lang="en-US" sz="1800" b="1" dirty="0"/>
              <a:t>KM3NeT</a:t>
            </a:r>
            <a:r>
              <a:rPr lang="en-US" sz="1800" dirty="0"/>
              <a:t> in Mediterranean Sea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B1CC2FD-03BC-8247-890B-4BBB3979D7F6}"/>
              </a:ext>
            </a:extLst>
          </p:cNvPr>
          <p:cNvSpPr txBox="1">
            <a:spLocks/>
          </p:cNvSpPr>
          <p:nvPr/>
        </p:nvSpPr>
        <p:spPr bwMode="auto">
          <a:xfrm>
            <a:off x="4806985" y="3314816"/>
            <a:ext cx="3960440" cy="1073485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>
            <a:lvl1pPr marL="0" indent="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1pPr>
            <a:lvl2pPr marL="1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2pPr>
            <a:lvl3pPr marL="3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3pPr>
            <a:lvl4pPr marL="5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4pPr>
            <a:lvl5pPr marL="72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5pPr>
            <a:lvl6pPr marL="90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6pPr>
            <a:lvl7pPr marL="10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7pPr>
            <a:lvl8pPr marL="12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8pPr>
            <a:lvl9pPr marL="14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Detecting </a:t>
            </a:r>
            <a:r>
              <a:rPr lang="en-US" sz="1800" dirty="0" err="1"/>
              <a:t>Cherekov</a:t>
            </a:r>
            <a:r>
              <a:rPr lang="en-US" sz="1800" dirty="0"/>
              <a:t> light following their interaction in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Such as </a:t>
            </a:r>
            <a:r>
              <a:rPr lang="en-US" sz="1800" b="1" dirty="0" err="1"/>
              <a:t>IceCube</a:t>
            </a:r>
            <a:r>
              <a:rPr lang="en-US" sz="1800" dirty="0"/>
              <a:t> at South Pole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FF3BBE06-2206-7240-A40B-E4960008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39" y="4583230"/>
            <a:ext cx="2703136" cy="180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9076DEB-4F6D-6E47-BFF0-E941DFDA377C}"/>
              </a:ext>
            </a:extLst>
          </p:cNvPr>
          <p:cNvSpPr txBox="1">
            <a:spLocks/>
          </p:cNvSpPr>
          <p:nvPr/>
        </p:nvSpPr>
        <p:spPr bwMode="auto">
          <a:xfrm>
            <a:off x="7859688" y="5103659"/>
            <a:ext cx="3960440" cy="1073485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>
            <a:lvl1pPr marL="0" indent="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1pPr>
            <a:lvl2pPr marL="1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2pPr>
            <a:lvl3pPr marL="3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3pPr>
            <a:lvl4pPr marL="5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4pPr>
            <a:lvl5pPr marL="72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5pPr>
            <a:lvl6pPr marL="90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6pPr>
            <a:lvl7pPr marL="10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7pPr>
            <a:lvl8pPr marL="12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8pPr>
            <a:lvl9pPr marL="14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Detecting Radio Emission following their interaction in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Such as </a:t>
            </a:r>
            <a:r>
              <a:rPr lang="en-US" sz="1800" b="1" dirty="0"/>
              <a:t>RNO-G</a:t>
            </a:r>
            <a:r>
              <a:rPr lang="en-US" sz="1800" dirty="0"/>
              <a:t> in Greenland</a:t>
            </a:r>
          </a:p>
        </p:txBody>
      </p:sp>
    </p:spTree>
    <p:extLst>
      <p:ext uri="{BB962C8B-B14F-4D97-AF65-F5344CB8AC3E}">
        <p14:creationId xmlns:p14="http://schemas.microsoft.com/office/powerpoint/2010/main" val="1472242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Titel 20"/>
          <p:cNvSpPr>
            <a:spLocks noGrp="1"/>
          </p:cNvSpPr>
          <p:nvPr>
            <p:ph type="title"/>
          </p:nvPr>
        </p:nvSpPr>
        <p:spPr bwMode="auto">
          <a:xfrm>
            <a:off x="518318" y="3121223"/>
            <a:ext cx="11157743" cy="615553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dirty="0"/>
              <a:t>Current</a:t>
            </a:r>
            <a:r>
              <a:rPr lang="de-DE" dirty="0"/>
              <a:t> </a:t>
            </a:r>
            <a:r>
              <a:rPr lang="de-DE" dirty="0" err="1"/>
              <a:t>projects</a:t>
            </a:r>
            <a:r>
              <a:rPr lang="de-DE" dirty="0"/>
              <a:t> (on-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r>
              <a:rPr lang="de-DE" dirty="0"/>
              <a:t>)</a:t>
            </a:r>
            <a:endParaRPr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84471E-B172-0A40-AACE-12F570AF99D4}" type="datetime4">
              <a:rPr lang="en-HK"/>
              <a:t>28 March 2022</a:t>
            </a:fld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49F9DF-37BD-4CD6-BF49-65BA579E1D7A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33229-2676-3543-A2B5-8FA2BEDF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29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370A42-A4CB-9345-B59F-D454A72D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6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8B0E4-3907-4C46-944A-B4A8811D3A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57250"/>
          </a:xfrm>
        </p:spPr>
        <p:txBody>
          <a:bodyPr/>
          <a:lstStyle/>
          <a:p>
            <a:r>
              <a:rPr lang="en-US" dirty="0"/>
              <a:t>KM3Net and </a:t>
            </a:r>
            <a:r>
              <a:rPr lang="en-US" dirty="0" err="1"/>
              <a:t>IceCube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5A7D86-48D5-114F-8773-CD0259BA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detection of neutrinos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448803-E6E1-1648-8C4F-78894C9BE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Uli Katz &amp; Anna Nelles           ECAP            Neutrino </a:t>
            </a:r>
            <a:r>
              <a:rPr lang="de-DE" dirty="0" err="1"/>
              <a:t>Astronomy</a:t>
            </a:r>
            <a:endParaRPr lang="de-DE" dirty="0"/>
          </a:p>
        </p:txBody>
      </p:sp>
      <p:pic>
        <p:nvPicPr>
          <p:cNvPr id="4098" name="Picture 2" descr="Physics - The Beginning of Extra-Galactic Neutrino Astronomy">
            <a:extLst>
              <a:ext uri="{FF2B5EF4-FFF2-40B4-BE49-F238E27FC236}">
                <a16:creationId xmlns:a16="http://schemas.microsoft.com/office/drawing/2014/main" id="{03F25020-CA96-D346-BC0E-6F67C672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91" y="1700808"/>
            <a:ext cx="4298553" cy="468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703;p2">
            <a:extLst>
              <a:ext uri="{FF2B5EF4-FFF2-40B4-BE49-F238E27FC236}">
                <a16:creationId xmlns:a16="http://schemas.microsoft.com/office/drawing/2014/main" id="{4AAEBC0A-87F5-7C4F-9711-1BC6C626E592}"/>
              </a:ext>
            </a:extLst>
          </p:cNvPr>
          <p:cNvSpPr txBox="1">
            <a:spLocks/>
          </p:cNvSpPr>
          <p:nvPr/>
        </p:nvSpPr>
        <p:spPr>
          <a:xfrm>
            <a:off x="518318" y="1412776"/>
            <a:ext cx="6450074" cy="475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t" anchorCtr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1pPr>
            <a:lvl2pPr marL="1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6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2pPr>
            <a:lvl3pPr marL="3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3pPr>
            <a:lvl4pPr marL="5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4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4pPr>
            <a:lvl5pPr marL="72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5pPr>
            <a:lvl6pPr marL="90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6pPr>
            <a:lvl7pPr marL="108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7pPr>
            <a:lvl8pPr marL="126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8pPr>
            <a:lvl9pPr marL="1440000" indent="-18000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/>
              <a:buChar char="-"/>
              <a:defRPr sz="12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9pPr>
          </a:lstStyle>
          <a:p>
            <a:pPr marL="285750" indent="-285750" rtl="0"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Use naturally occurring media of large quantities for largest detector volumes: Neutrino flux at the highest energies is very low.</a:t>
            </a:r>
          </a:p>
          <a:p>
            <a:pPr marL="285750" indent="-285750" rtl="0"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sz="18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285750" indent="-285750" rtl="0"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After a neutrino interaction, super-luminous particles are created that deposit light deep in the ice.</a:t>
            </a:r>
          </a:p>
          <a:p>
            <a:pPr marL="285750" indent="-285750" rtl="0"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sz="18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285750" indent="-285750" rtl="0"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Requires very sensitive light collectors that can withstand extreme environmental conditions, such as at South Pole or at great depth in the Ocean.</a:t>
            </a:r>
          </a:p>
          <a:p>
            <a:pPr marL="285750" indent="-285750" rtl="0"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sz="18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285750" indent="-285750" rtl="0"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3D grid of signals is used to reconstruct neutrino arrival direction, energy and flavor </a:t>
            </a:r>
          </a:p>
          <a:p>
            <a:pPr marL="285750" indent="-285750" rtl="0"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sz="18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285750" indent="-285750" rtl="0"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KM3NeT (under construction) and </a:t>
            </a:r>
            <a:r>
              <a:rPr lang="en-US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IceCube</a:t>
            </a:r>
            <a:r>
              <a:rPr lang="en-US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are/ will be the two leading neutrino experiments</a:t>
            </a:r>
          </a:p>
        </p:txBody>
      </p:sp>
    </p:spTree>
    <p:extLst>
      <p:ext uri="{BB962C8B-B14F-4D97-AF65-F5344CB8AC3E}">
        <p14:creationId xmlns:p14="http://schemas.microsoft.com/office/powerpoint/2010/main" val="588324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"/>
          <p:cNvSpPr txBox="1">
            <a:spLocks noGrp="1"/>
          </p:cNvSpPr>
          <p:nvPr>
            <p:ph type="dt" idx="10"/>
          </p:nvPr>
        </p:nvSpPr>
        <p:spPr>
          <a:xfrm>
            <a:off x="10580859" y="6634666"/>
            <a:ext cx="686085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04/04/2022</a:t>
            </a:r>
            <a:endParaRPr/>
          </a:p>
        </p:txBody>
      </p:sp>
      <p:sp>
        <p:nvSpPr>
          <p:cNvPr id="701" name="Google Shape;701;p2"/>
          <p:cNvSpPr txBox="1">
            <a:spLocks noGrp="1"/>
          </p:cNvSpPr>
          <p:nvPr>
            <p:ph type="ftr" idx="11"/>
          </p:nvPr>
        </p:nvSpPr>
        <p:spPr>
          <a:xfrm>
            <a:off x="518319" y="6634666"/>
            <a:ext cx="5469732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Uli Katz &amp; Anna Nelles          ECAP           Neutrino </a:t>
            </a:r>
            <a:r>
              <a:rPr lang="de-DE" dirty="0" err="1"/>
              <a:t>Astronomy</a:t>
            </a:r>
            <a:endParaRPr dirty="0"/>
          </a:p>
        </p:txBody>
      </p:sp>
      <p:sp>
        <p:nvSpPr>
          <p:cNvPr id="702" name="Google Shape;702;p2"/>
          <p:cNvSpPr txBox="1">
            <a:spLocks noGrp="1"/>
          </p:cNvSpPr>
          <p:nvPr>
            <p:ph type="sldNum" idx="12"/>
          </p:nvPr>
        </p:nvSpPr>
        <p:spPr>
          <a:xfrm>
            <a:off x="11616752" y="6634666"/>
            <a:ext cx="59311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  <p:sp>
        <p:nvSpPr>
          <p:cNvPr id="703" name="Google Shape;703;p2"/>
          <p:cNvSpPr txBox="1">
            <a:spLocks noGrp="1"/>
          </p:cNvSpPr>
          <p:nvPr>
            <p:ph type="body" idx="1"/>
          </p:nvPr>
        </p:nvSpPr>
        <p:spPr>
          <a:xfrm>
            <a:off x="518317" y="1631156"/>
            <a:ext cx="11157745" cy="456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t" anchorCtr="0">
            <a:normAutofit/>
          </a:bodyPr>
          <a:lstStyle/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de-DE" sz="1800" b="1" dirty="0"/>
              <a:t>Neutrino </a:t>
            </a:r>
            <a:r>
              <a:rPr lang="de-DE" sz="1800" b="1" dirty="0" err="1"/>
              <a:t>physics</a:t>
            </a:r>
            <a:r>
              <a:rPr lang="de-DE" sz="1800" b="1" dirty="0"/>
              <a:t> (</a:t>
            </a:r>
            <a:r>
              <a:rPr lang="de-DE" sz="1800" b="1" dirty="0" err="1"/>
              <a:t>particle</a:t>
            </a:r>
            <a:r>
              <a:rPr lang="de-DE" sz="1800" b="1" dirty="0"/>
              <a:t> </a:t>
            </a:r>
            <a:r>
              <a:rPr lang="de-DE" sz="1800" b="1" dirty="0" err="1"/>
              <a:t>physics</a:t>
            </a:r>
            <a:r>
              <a:rPr lang="de-DE" sz="1800" b="1" dirty="0"/>
              <a:t>):</a:t>
            </a:r>
            <a:endParaRPr sz="1800" b="1" dirty="0"/>
          </a:p>
          <a:p>
            <a:pPr marL="465750" lvl="1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Focus on tau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neutrinos</a:t>
            </a:r>
            <a:endParaRPr sz="18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465750" lvl="1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Neutrino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decoherence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effects</a:t>
            </a:r>
            <a:endParaRPr sz="18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465750" lvl="1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Calibration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: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Water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property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measurements</a:t>
            </a:r>
            <a:endParaRPr sz="18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285750" lvl="0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de-DE" sz="1800" b="1" dirty="0"/>
              <a:t>Neutrino </a:t>
            </a:r>
            <a:r>
              <a:rPr lang="de-DE" sz="1800" b="1" dirty="0" err="1"/>
              <a:t>astronomy</a:t>
            </a:r>
            <a:r>
              <a:rPr lang="de-DE" sz="1800" b="1" dirty="0"/>
              <a:t>:</a:t>
            </a:r>
            <a:endParaRPr sz="1800" b="1" dirty="0"/>
          </a:p>
          <a:p>
            <a:pPr marL="465750" lvl="1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Cosmic-ray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composition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measurements</a:t>
            </a:r>
            <a:endParaRPr sz="18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465750" lvl="1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Periodic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sources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(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below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detection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threshold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)</a:t>
            </a:r>
            <a:endParaRPr sz="18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285750" lvl="0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de-DE" sz="1800" b="1" dirty="0"/>
              <a:t>Special </a:t>
            </a:r>
            <a:r>
              <a:rPr lang="de-DE" sz="1800" b="1" dirty="0" err="1"/>
              <a:t>focus</a:t>
            </a:r>
            <a:r>
              <a:rPr lang="de-DE" sz="1800" b="1" dirty="0"/>
              <a:t>:</a:t>
            </a:r>
            <a:endParaRPr sz="1800" b="1" dirty="0"/>
          </a:p>
          <a:p>
            <a:pPr marL="465750" lvl="1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Deep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Learning (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event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classification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, </a:t>
            </a:r>
            <a:r>
              <a:rPr lang="de-DE" sz="18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regression</a:t>
            </a:r>
            <a:r>
              <a:rPr lang="de-DE" sz="18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)</a:t>
            </a:r>
            <a:endParaRPr sz="18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  <p:sp>
        <p:nvSpPr>
          <p:cNvPr id="704" name="Google Shape;704;p2"/>
          <p:cNvSpPr txBox="1">
            <a:spLocks noGrp="1"/>
          </p:cNvSpPr>
          <p:nvPr>
            <p:ph type="body" idx="2"/>
          </p:nvPr>
        </p:nvSpPr>
        <p:spPr>
          <a:xfrm>
            <a:off x="518318" y="687598"/>
            <a:ext cx="6844386" cy="27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at ECAP?</a:t>
            </a:r>
            <a:endParaRPr dirty="0"/>
          </a:p>
        </p:txBody>
      </p:sp>
      <p:sp>
        <p:nvSpPr>
          <p:cNvPr id="705" name="Google Shape;705;p2"/>
          <p:cNvSpPr txBox="1">
            <a:spLocks noGrp="1"/>
          </p:cNvSpPr>
          <p:nvPr>
            <p:ph type="title"/>
          </p:nvPr>
        </p:nvSpPr>
        <p:spPr>
          <a:xfrm>
            <a:off x="518318" y="301185"/>
            <a:ext cx="6844385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</a:pPr>
            <a:r>
              <a:rPr lang="de-DE" dirty="0"/>
              <a:t>Science </a:t>
            </a:r>
            <a:r>
              <a:rPr lang="de-DE" dirty="0" err="1"/>
              <a:t>with</a:t>
            </a:r>
            <a:r>
              <a:rPr lang="de-DE" dirty="0"/>
              <a:t> KM3NeT</a:t>
            </a:r>
            <a:endParaRPr dirty="0"/>
          </a:p>
        </p:txBody>
      </p:sp>
      <p:sp>
        <p:nvSpPr>
          <p:cNvPr id="706" name="Google Shape;706;p2"/>
          <p:cNvSpPr txBox="1"/>
          <p:nvPr/>
        </p:nvSpPr>
        <p:spPr>
          <a:xfrm>
            <a:off x="6122850" y="4188425"/>
            <a:ext cx="1796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  <p:grpSp>
        <p:nvGrpSpPr>
          <p:cNvPr id="707" name="Google Shape;707;p2"/>
          <p:cNvGrpSpPr/>
          <p:nvPr/>
        </p:nvGrpSpPr>
        <p:grpSpPr>
          <a:xfrm>
            <a:off x="9093450" y="1315620"/>
            <a:ext cx="3004300" cy="2337179"/>
            <a:chOff x="9093450" y="1239420"/>
            <a:chExt cx="3004300" cy="2337179"/>
          </a:xfrm>
        </p:grpSpPr>
        <p:grpSp>
          <p:nvGrpSpPr>
            <p:cNvPr id="708" name="Google Shape;708;p2"/>
            <p:cNvGrpSpPr/>
            <p:nvPr/>
          </p:nvGrpSpPr>
          <p:grpSpPr>
            <a:xfrm>
              <a:off x="9093450" y="1554949"/>
              <a:ext cx="3004300" cy="2021650"/>
              <a:chOff x="9140775" y="1479162"/>
              <a:chExt cx="3004300" cy="2021650"/>
            </a:xfrm>
          </p:grpSpPr>
          <p:pic>
            <p:nvPicPr>
              <p:cNvPr id="709" name="Google Shape;709;p2"/>
              <p:cNvPicPr preferRelativeResize="0"/>
              <p:nvPr/>
            </p:nvPicPr>
            <p:blipFill rotWithShape="1">
              <a:blip r:embed="rId3">
                <a:alphaModFix/>
              </a:blip>
              <a:srcRect t="7817"/>
              <a:stretch/>
            </p:blipFill>
            <p:spPr>
              <a:xfrm>
                <a:off x="9140775" y="1479162"/>
                <a:ext cx="3004300" cy="20216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0" name="Google Shape;710;p2"/>
              <p:cNvSpPr txBox="1"/>
              <p:nvPr/>
            </p:nvSpPr>
            <p:spPr>
              <a:xfrm>
                <a:off x="11014100" y="2954975"/>
                <a:ext cx="10461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 dirty="0">
                    <a:latin typeface="FAUSans Office Book" panose="020B0504010101010104" pitchFamily="34" charset="77"/>
                    <a:cs typeface="FAUSans Office Book" panose="020B0504010101010104" pitchFamily="34" charset="77"/>
                  </a:rPr>
                  <a:t>ICRC 2021</a:t>
                </a:r>
                <a:endParaRPr sz="1000" dirty="0">
                  <a:latin typeface="FAUSans Office Book" panose="020B0504010101010104" pitchFamily="34" charset="77"/>
                  <a:cs typeface="FAUSans Office Book" panose="020B0504010101010104" pitchFamily="34" charset="77"/>
                </a:endParaRPr>
              </a:p>
            </p:txBody>
          </p:sp>
        </p:grpSp>
        <p:sp>
          <p:nvSpPr>
            <p:cNvPr id="711" name="Google Shape;711;p2"/>
            <p:cNvSpPr txBox="1"/>
            <p:nvPr/>
          </p:nvSpPr>
          <p:spPr>
            <a:xfrm rot="1148">
              <a:off x="9769400" y="1239720"/>
              <a:ext cx="1796100" cy="492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dirty="0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KM3NeT /ORCA: </a:t>
              </a:r>
              <a:br>
                <a:rPr lang="de-DE" sz="1000" dirty="0">
                  <a:latin typeface="FAUSans Office Book" panose="020B0504010101010104" pitchFamily="34" charset="77"/>
                  <a:cs typeface="FAUSans Office Book" panose="020B0504010101010104" pitchFamily="34" charset="77"/>
                </a:rPr>
              </a:br>
              <a:r>
                <a:rPr lang="de-DE" sz="1000" dirty="0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Neutrino </a:t>
              </a:r>
              <a:r>
                <a:rPr lang="de-DE" sz="1000" dirty="0" err="1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oscillations</a:t>
              </a:r>
              <a:r>
                <a:rPr lang="de-DE" sz="1000" dirty="0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!</a:t>
              </a:r>
              <a:endParaRPr sz="1000" dirty="0">
                <a:latin typeface="FAUSans Office Book" panose="020B0504010101010104" pitchFamily="34" charset="77"/>
                <a:cs typeface="FAUSans Office Book" panose="020B0504010101010104" pitchFamily="34" charset="77"/>
              </a:endParaRPr>
            </a:p>
          </p:txBody>
        </p:sp>
      </p:grpSp>
      <p:grpSp>
        <p:nvGrpSpPr>
          <p:cNvPr id="712" name="Google Shape;712;p2"/>
          <p:cNvGrpSpPr/>
          <p:nvPr/>
        </p:nvGrpSpPr>
        <p:grpSpPr>
          <a:xfrm>
            <a:off x="5723025" y="1315625"/>
            <a:ext cx="2961400" cy="2316849"/>
            <a:chOff x="5799225" y="1239425"/>
            <a:chExt cx="2961400" cy="2316849"/>
          </a:xfrm>
        </p:grpSpPr>
        <p:grpSp>
          <p:nvGrpSpPr>
            <p:cNvPr id="713" name="Google Shape;713;p2"/>
            <p:cNvGrpSpPr/>
            <p:nvPr/>
          </p:nvGrpSpPr>
          <p:grpSpPr>
            <a:xfrm>
              <a:off x="5799225" y="1511074"/>
              <a:ext cx="2961400" cy="2045200"/>
              <a:chOff x="6097550" y="1343174"/>
              <a:chExt cx="2961400" cy="2045200"/>
            </a:xfrm>
          </p:grpSpPr>
          <p:pic>
            <p:nvPicPr>
              <p:cNvPr id="714" name="Google Shape;714;p2"/>
              <p:cNvPicPr preferRelativeResize="0"/>
              <p:nvPr/>
            </p:nvPicPr>
            <p:blipFill rotWithShape="1">
              <a:blip r:embed="rId4">
                <a:alphaModFix/>
              </a:blip>
              <a:srcRect t="4979"/>
              <a:stretch/>
            </p:blipFill>
            <p:spPr>
              <a:xfrm>
                <a:off x="6097550" y="1343174"/>
                <a:ext cx="2961400" cy="2045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5" name="Google Shape;715;p2"/>
              <p:cNvSpPr txBox="1"/>
              <p:nvPr/>
            </p:nvSpPr>
            <p:spPr>
              <a:xfrm>
                <a:off x="7362700" y="2871000"/>
                <a:ext cx="12321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 dirty="0">
                    <a:latin typeface="FAUSans Office Book" panose="020B0504010101010104" pitchFamily="34" charset="77"/>
                    <a:cs typeface="FAUSans Office Book" panose="020B0504010101010104" pitchFamily="34" charset="77"/>
                  </a:rPr>
                  <a:t>JINST 15 (2020)</a:t>
                </a:r>
                <a:endParaRPr sz="1000" dirty="0">
                  <a:latin typeface="FAUSans Office Book" panose="020B0504010101010104" pitchFamily="34" charset="77"/>
                  <a:cs typeface="FAUSans Office Book" panose="020B0504010101010104" pitchFamily="34" charset="77"/>
                </a:endParaRPr>
              </a:p>
            </p:txBody>
          </p:sp>
        </p:grpSp>
        <p:sp>
          <p:nvSpPr>
            <p:cNvPr id="716" name="Google Shape;716;p2"/>
            <p:cNvSpPr txBox="1"/>
            <p:nvPr/>
          </p:nvSpPr>
          <p:spPr>
            <a:xfrm rot="977">
              <a:off x="6105350" y="1239725"/>
              <a:ext cx="2110200" cy="338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dirty="0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Regression </a:t>
              </a:r>
              <a:r>
                <a:rPr lang="de-DE" sz="1000" dirty="0" err="1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with</a:t>
              </a:r>
              <a:r>
                <a:rPr lang="de-DE" sz="1000" dirty="0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 </a:t>
              </a:r>
              <a:r>
                <a:rPr lang="de-DE" sz="1000" dirty="0" err="1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Deep</a:t>
              </a:r>
              <a:r>
                <a:rPr lang="de-DE" sz="1000" dirty="0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 Learning</a:t>
              </a:r>
              <a:endParaRPr sz="1000" dirty="0">
                <a:latin typeface="FAUSans Office Book" panose="020B0504010101010104" pitchFamily="34" charset="77"/>
                <a:cs typeface="FAUSans Office Book" panose="020B0504010101010104" pitchFamily="34" charset="77"/>
              </a:endParaRPr>
            </a:p>
          </p:txBody>
        </p:sp>
      </p:grpSp>
      <p:grpSp>
        <p:nvGrpSpPr>
          <p:cNvPr id="717" name="Google Shape;717;p2"/>
          <p:cNvGrpSpPr/>
          <p:nvPr/>
        </p:nvGrpSpPr>
        <p:grpSpPr>
          <a:xfrm>
            <a:off x="5657982" y="3974920"/>
            <a:ext cx="2961284" cy="2361722"/>
            <a:chOff x="5734182" y="3746320"/>
            <a:chExt cx="2961284" cy="2361722"/>
          </a:xfrm>
        </p:grpSpPr>
        <p:grpSp>
          <p:nvGrpSpPr>
            <p:cNvPr id="718" name="Google Shape;718;p2"/>
            <p:cNvGrpSpPr/>
            <p:nvPr/>
          </p:nvGrpSpPr>
          <p:grpSpPr>
            <a:xfrm>
              <a:off x="5734182" y="3955655"/>
              <a:ext cx="2961284" cy="2152387"/>
              <a:chOff x="5955675" y="3687275"/>
              <a:chExt cx="2576150" cy="1932125"/>
            </a:xfrm>
          </p:grpSpPr>
          <p:pic>
            <p:nvPicPr>
              <p:cNvPr id="719" name="Google Shape;719;p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955675" y="3687275"/>
                <a:ext cx="2576150" cy="19321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0" name="Google Shape;720;p2"/>
              <p:cNvSpPr txBox="1"/>
              <p:nvPr/>
            </p:nvSpPr>
            <p:spPr>
              <a:xfrm>
                <a:off x="7226914" y="4453451"/>
                <a:ext cx="1046100" cy="30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 dirty="0" err="1">
                    <a:latin typeface="FAUSans Office Book" panose="020B0504010101010104" pitchFamily="34" charset="77"/>
                    <a:cs typeface="FAUSans Office Book" panose="020B0504010101010104" pitchFamily="34" charset="77"/>
                  </a:rPr>
                  <a:t>VLVnT</a:t>
                </a:r>
                <a:r>
                  <a:rPr lang="de-DE" sz="1000" dirty="0">
                    <a:latin typeface="FAUSans Office Book" panose="020B0504010101010104" pitchFamily="34" charset="77"/>
                    <a:cs typeface="FAUSans Office Book" panose="020B0504010101010104" pitchFamily="34" charset="77"/>
                  </a:rPr>
                  <a:t> 2021</a:t>
                </a:r>
                <a:endParaRPr sz="1000" dirty="0">
                  <a:latin typeface="FAUSans Office Book" panose="020B0504010101010104" pitchFamily="34" charset="77"/>
                  <a:cs typeface="FAUSans Office Book" panose="020B0504010101010104" pitchFamily="34" charset="77"/>
                </a:endParaRPr>
              </a:p>
            </p:txBody>
          </p:sp>
        </p:grpSp>
        <p:sp>
          <p:nvSpPr>
            <p:cNvPr id="721" name="Google Shape;721;p2"/>
            <p:cNvSpPr txBox="1"/>
            <p:nvPr/>
          </p:nvSpPr>
          <p:spPr>
            <a:xfrm rot="1148">
              <a:off x="6257750" y="3746620"/>
              <a:ext cx="1796100" cy="338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dirty="0" err="1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Cosmic-ray</a:t>
              </a:r>
              <a:r>
                <a:rPr lang="de-DE" sz="1000" dirty="0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 </a:t>
              </a:r>
              <a:r>
                <a:rPr lang="de-DE" sz="1000" dirty="0" err="1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Composition</a:t>
              </a:r>
              <a:endParaRPr sz="1000" dirty="0">
                <a:latin typeface="FAUSans Office Book" panose="020B0504010101010104" pitchFamily="34" charset="77"/>
                <a:cs typeface="FAUSans Office Book" panose="020B0504010101010104" pitchFamily="34" charset="77"/>
              </a:endParaRPr>
            </a:p>
          </p:txBody>
        </p:sp>
      </p:grpSp>
      <p:grpSp>
        <p:nvGrpSpPr>
          <p:cNvPr id="722" name="Google Shape;722;p2"/>
          <p:cNvGrpSpPr/>
          <p:nvPr/>
        </p:nvGrpSpPr>
        <p:grpSpPr>
          <a:xfrm>
            <a:off x="8793551" y="3715941"/>
            <a:ext cx="3290599" cy="2826572"/>
            <a:chOff x="8793551" y="3639741"/>
            <a:chExt cx="3290599" cy="2826572"/>
          </a:xfrm>
        </p:grpSpPr>
        <p:pic>
          <p:nvPicPr>
            <p:cNvPr id="723" name="Google Shape;7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22907">
              <a:off x="8802577" y="3735486"/>
              <a:ext cx="3272548" cy="27199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4" name="Google Shape;724;p2"/>
            <p:cNvSpPr txBox="1"/>
            <p:nvPr/>
          </p:nvSpPr>
          <p:spPr>
            <a:xfrm rot="191246">
              <a:off x="9246443" y="3705663"/>
              <a:ext cx="2384789" cy="4924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dirty="0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The </a:t>
              </a:r>
              <a:r>
                <a:rPr lang="de-DE" sz="1000" dirty="0" err="1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promise</a:t>
              </a:r>
              <a:r>
                <a:rPr lang="de-DE" sz="1000" dirty="0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 </a:t>
              </a:r>
              <a:r>
                <a:rPr lang="de-DE" sz="1000" dirty="0" err="1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of</a:t>
              </a:r>
              <a:r>
                <a:rPr lang="de-DE" sz="1000" dirty="0">
                  <a:latin typeface="FAUSans Office Book" panose="020B0504010101010104" pitchFamily="34" charset="77"/>
                  <a:cs typeface="FAUSans Office Book" panose="020B0504010101010104" pitchFamily="34" charset="77"/>
                </a:rPr>
                <a:t> KM3NeT/ARCA: Resolution!</a:t>
              </a:r>
              <a:endParaRPr sz="1000" dirty="0">
                <a:latin typeface="FAUSans Office Book" panose="020B0504010101010104" pitchFamily="34" charset="77"/>
                <a:cs typeface="FAUSans Office Book" panose="020B0504010101010104" pitchFamily="34" charset="77"/>
              </a:endParaRPr>
            </a:p>
          </p:txBody>
        </p:sp>
      </p:grpSp>
      <p:sp>
        <p:nvSpPr>
          <p:cNvPr id="725" name="Google Shape;725;p2"/>
          <p:cNvSpPr/>
          <p:nvPr/>
        </p:nvSpPr>
        <p:spPr>
          <a:xfrm>
            <a:off x="8684425" y="1595025"/>
            <a:ext cx="342300" cy="20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  <p:sp>
        <p:nvSpPr>
          <p:cNvPr id="726" name="Google Shape;726;p2"/>
          <p:cNvSpPr/>
          <p:nvPr/>
        </p:nvSpPr>
        <p:spPr>
          <a:xfrm rot="2469738">
            <a:off x="8535241" y="3516169"/>
            <a:ext cx="342300" cy="20666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  <p:sp>
        <p:nvSpPr>
          <p:cNvPr id="727" name="Google Shape;727;p2"/>
          <p:cNvSpPr/>
          <p:nvPr/>
        </p:nvSpPr>
        <p:spPr>
          <a:xfrm rot="5403013">
            <a:off x="5926027" y="3616503"/>
            <a:ext cx="342300" cy="20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  <p:sp>
        <p:nvSpPr>
          <p:cNvPr id="728" name="Google Shape;728;p2"/>
          <p:cNvSpPr txBox="1"/>
          <p:nvPr/>
        </p:nvSpPr>
        <p:spPr>
          <a:xfrm>
            <a:off x="9472475" y="2936463"/>
            <a:ext cx="1046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700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KM3NeT </a:t>
            </a:r>
            <a:r>
              <a:rPr lang="de-DE" sz="700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preliminary</a:t>
            </a:r>
            <a:endParaRPr sz="700"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3"/>
          <p:cNvSpPr txBox="1">
            <a:spLocks noGrp="1"/>
          </p:cNvSpPr>
          <p:nvPr>
            <p:ph type="dt" idx="10"/>
          </p:nvPr>
        </p:nvSpPr>
        <p:spPr>
          <a:xfrm>
            <a:off x="10580859" y="6634666"/>
            <a:ext cx="686085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04/04/2022</a:t>
            </a:r>
            <a:endParaRPr/>
          </a:p>
        </p:txBody>
      </p:sp>
      <p:sp>
        <p:nvSpPr>
          <p:cNvPr id="734" name="Google Shape;734;p3"/>
          <p:cNvSpPr txBox="1">
            <a:spLocks noGrp="1"/>
          </p:cNvSpPr>
          <p:nvPr>
            <p:ph type="ftr" idx="11"/>
          </p:nvPr>
        </p:nvSpPr>
        <p:spPr>
          <a:xfrm>
            <a:off x="479376" y="6634666"/>
            <a:ext cx="5469732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Uli Katz &amp; Anna Nelles           ECAP           Neutrino </a:t>
            </a:r>
            <a:r>
              <a:rPr lang="de-DE" dirty="0" err="1"/>
              <a:t>Astronomy</a:t>
            </a:r>
            <a:endParaRPr dirty="0"/>
          </a:p>
        </p:txBody>
      </p:sp>
      <p:sp>
        <p:nvSpPr>
          <p:cNvPr id="735" name="Google Shape;735;p3"/>
          <p:cNvSpPr txBox="1">
            <a:spLocks noGrp="1"/>
          </p:cNvSpPr>
          <p:nvPr>
            <p:ph type="sldNum" idx="12"/>
          </p:nvPr>
        </p:nvSpPr>
        <p:spPr>
          <a:xfrm>
            <a:off x="11616752" y="6634666"/>
            <a:ext cx="59311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8</a:t>
            </a:fld>
            <a:endParaRPr/>
          </a:p>
        </p:txBody>
      </p:sp>
      <p:sp>
        <p:nvSpPr>
          <p:cNvPr id="736" name="Google Shape;736;p3"/>
          <p:cNvSpPr txBox="1">
            <a:spLocks noGrp="1"/>
          </p:cNvSpPr>
          <p:nvPr>
            <p:ph type="body" idx="1"/>
          </p:nvPr>
        </p:nvSpPr>
        <p:spPr>
          <a:xfrm>
            <a:off x="518317" y="1411166"/>
            <a:ext cx="11157745" cy="478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t" anchorCtr="0">
            <a:normAutofit/>
          </a:bodyPr>
          <a:lstStyle/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e-DE" dirty="0"/>
              <a:t>Open Science (ESCAPE </a:t>
            </a:r>
            <a:r>
              <a:rPr lang="de-DE" dirty="0" err="1"/>
              <a:t>and</a:t>
            </a:r>
            <a:r>
              <a:rPr lang="de-DE" dirty="0"/>
              <a:t> EOSC-Future </a:t>
            </a:r>
            <a:r>
              <a:rPr lang="de-DE" dirty="0" err="1"/>
              <a:t>project</a:t>
            </a:r>
            <a:r>
              <a:rPr lang="de-DE" dirty="0"/>
              <a:t>)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e-DE" dirty="0"/>
              <a:t>IT Services (</a:t>
            </a:r>
            <a:r>
              <a:rPr lang="de-DE" dirty="0" err="1"/>
              <a:t>hosting</a:t>
            </a:r>
            <a:r>
              <a:rPr lang="de-DE" dirty="0"/>
              <a:t>, administrative </a:t>
            </a:r>
            <a:r>
              <a:rPr lang="de-DE" dirty="0" err="1"/>
              <a:t>support</a:t>
            </a:r>
            <a:r>
              <a:rPr lang="de-DE" dirty="0"/>
              <a:t>)</a:t>
            </a:r>
            <a:endParaRPr dirty="0"/>
          </a:p>
          <a:p>
            <a:pPr marL="285750" lvl="0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e-DE" dirty="0"/>
              <a:t>Computing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coordination</a:t>
            </a:r>
            <a:endParaRPr dirty="0"/>
          </a:p>
          <a:p>
            <a:pPr marL="465750" lvl="1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Software </a:t>
            </a: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development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(</a:t>
            </a: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python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framework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, </a:t>
            </a: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neutrino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generators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)</a:t>
            </a: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465750" lvl="1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Workflow </a:t>
            </a: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development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(</a:t>
            </a: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mainly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Tier-0, Tier-1 </a:t>
            </a: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computing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)</a:t>
            </a: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465750" lvl="1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New: Tier-2 </a:t>
            </a: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data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centre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in ECAP Laboratory</a:t>
            </a: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  <a:p>
            <a:pPr marL="465750" lvl="1" indent="-2857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Detector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 </a:t>
            </a:r>
            <a:r>
              <a:rPr lang="de-DE" dirty="0" err="1">
                <a:latin typeface="FAUSans Office Book" panose="020B0504010101010104" pitchFamily="34" charset="77"/>
                <a:cs typeface="FAUSans Office Book" panose="020B0504010101010104" pitchFamily="34" charset="77"/>
              </a:rPr>
              <a:t>monitoring</a:t>
            </a:r>
            <a:r>
              <a:rPr lang="de-DE" dirty="0">
                <a:latin typeface="FAUSans Office Book" panose="020B0504010101010104" pitchFamily="34" charset="77"/>
                <a:cs typeface="FAUSans Office Book" panose="020B0504010101010104" pitchFamily="34" charset="77"/>
              </a:rPr>
              <a:t>:</a:t>
            </a: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  <p:sp>
        <p:nvSpPr>
          <p:cNvPr id="737" name="Google Shape;737;p3"/>
          <p:cNvSpPr txBox="1">
            <a:spLocks noGrp="1"/>
          </p:cNvSpPr>
          <p:nvPr>
            <p:ph type="body" idx="2"/>
          </p:nvPr>
        </p:nvSpPr>
        <p:spPr>
          <a:xfrm>
            <a:off x="518318" y="687598"/>
            <a:ext cx="6844386" cy="27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de-DE" dirty="0"/>
              <a:t>ECAP </a:t>
            </a:r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KM3NeT</a:t>
            </a:r>
            <a:endParaRPr dirty="0"/>
          </a:p>
        </p:txBody>
      </p:sp>
      <p:sp>
        <p:nvSpPr>
          <p:cNvPr id="738" name="Google Shape;738;p3"/>
          <p:cNvSpPr txBox="1">
            <a:spLocks noGrp="1"/>
          </p:cNvSpPr>
          <p:nvPr>
            <p:ph type="title"/>
          </p:nvPr>
        </p:nvSpPr>
        <p:spPr>
          <a:xfrm>
            <a:off x="518318" y="301185"/>
            <a:ext cx="6844385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</a:pPr>
            <a:r>
              <a:rPr lang="de-DE" dirty="0"/>
              <a:t>ICT, Data </a:t>
            </a:r>
            <a:r>
              <a:rPr lang="de-DE" dirty="0" err="1"/>
              <a:t>and</a:t>
            </a:r>
            <a:r>
              <a:rPr lang="de-DE" dirty="0"/>
              <a:t> Software</a:t>
            </a:r>
            <a:endParaRPr dirty="0"/>
          </a:p>
        </p:txBody>
      </p:sp>
      <p:pic>
        <p:nvPicPr>
          <p:cNvPr id="739" name="Google Shape;73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1041" y="1296975"/>
            <a:ext cx="3930959" cy="523798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3"/>
          <p:cNvSpPr txBox="1"/>
          <p:nvPr/>
        </p:nvSpPr>
        <p:spPr>
          <a:xfrm rot="-5400000">
            <a:off x="7733081" y="1893994"/>
            <a:ext cx="8395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u="none" strike="noStrike" cap="none" dirty="0">
                <a:solidFill>
                  <a:schemeClr val="dk1"/>
                </a:solidFill>
                <a:latin typeface="FAUSans Office Book" panose="020B0504010101010104" pitchFamily="34" charset="77"/>
                <a:cs typeface="FAUSans Office Book" panose="020B0504010101010104" pitchFamily="34" charset="77"/>
                <a:sym typeface="Arial"/>
              </a:rPr>
              <a:t>Tier-0</a:t>
            </a: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  <p:sp>
        <p:nvSpPr>
          <p:cNvPr id="741" name="Google Shape;741;p3"/>
          <p:cNvSpPr txBox="1"/>
          <p:nvPr/>
        </p:nvSpPr>
        <p:spPr>
          <a:xfrm rot="-5400000">
            <a:off x="7733081" y="3592119"/>
            <a:ext cx="8395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FAUSans Office Book" panose="020B0504010101010104" pitchFamily="34" charset="77"/>
                <a:cs typeface="FAUSans Office Book" panose="020B0504010101010104" pitchFamily="34" charset="77"/>
                <a:sym typeface="Arial"/>
              </a:rPr>
              <a:t>Tier-1</a:t>
            </a: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  <p:sp>
        <p:nvSpPr>
          <p:cNvPr id="742" name="Google Shape;742;p3"/>
          <p:cNvSpPr txBox="1"/>
          <p:nvPr/>
        </p:nvSpPr>
        <p:spPr>
          <a:xfrm rot="-5400000">
            <a:off x="7733081" y="5226379"/>
            <a:ext cx="8395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FAUSans Office Book" panose="020B0504010101010104" pitchFamily="34" charset="77"/>
                <a:cs typeface="FAUSans Office Book" panose="020B0504010101010104" pitchFamily="34" charset="77"/>
                <a:sym typeface="Arial"/>
              </a:rPr>
              <a:t>Tier-2</a:t>
            </a:r>
            <a:endParaRPr dirty="0">
              <a:latin typeface="FAUSans Office Book" panose="020B0504010101010104" pitchFamily="34" charset="77"/>
              <a:cs typeface="FAUSans Office Book" panose="020B0504010101010104" pitchFamily="34" charset="77"/>
            </a:endParaRPr>
          </a:p>
        </p:txBody>
      </p:sp>
      <p:pic>
        <p:nvPicPr>
          <p:cNvPr id="743" name="Google Shape;74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3633" y="4077072"/>
            <a:ext cx="5184576" cy="242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66;p14">
            <a:extLst>
              <a:ext uri="{FF2B5EF4-FFF2-40B4-BE49-F238E27FC236}">
                <a16:creationId xmlns:a16="http://schemas.microsoft.com/office/drawing/2014/main" id="{97AFF125-72CE-FE4E-B7E8-D589897ED35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77038" y="2104287"/>
            <a:ext cx="1599536" cy="20117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13EDF6-F033-6543-9C71-BB740B61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92BAA-63AC-DC46-B96D-8C64D8866F48}" type="datetime4">
              <a:rPr lang="en-HK" smtClean="0"/>
              <a:t>30 March 2022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3F677-9AB9-7E48-9163-8CE2BAD8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9F9DF-37BD-4CD6-BF49-65BA579E1D7A}" type="slidenum">
              <a:rPr lang="de-DE" smtClean="0"/>
              <a:t>9</a:t>
            </a:fld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109C7-C0DF-E84C-B0DD-80D9A2B1F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7" y="1631156"/>
            <a:ext cx="5847019" cy="282685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</a:t>
            </a:r>
            <a:r>
              <a:rPr lang="en-US" b="1" dirty="0"/>
              <a:t>event reconstruction </a:t>
            </a:r>
            <a:r>
              <a:rPr lang="en-US" dirty="0"/>
              <a:t>methodology to improve angular reconstruction, which is important for astronomical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Combination of ‘classical’ methods with ‘modern’ machine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637EB-FFA9-9B4B-9B73-9ACE5420B3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" y="687598"/>
            <a:ext cx="6844386" cy="257250"/>
          </a:xfrm>
        </p:spPr>
        <p:txBody>
          <a:bodyPr/>
          <a:lstStyle/>
          <a:p>
            <a:r>
              <a:rPr lang="en-US" dirty="0"/>
              <a:t>What is done at ECAP?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AF39616-B2DB-4B4A-B7A3-05111A2CA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with </a:t>
            </a:r>
            <a:r>
              <a:rPr lang="en-US" dirty="0" err="1"/>
              <a:t>IceCube</a:t>
            </a:r>
            <a:r>
              <a:rPr lang="en-US" dirty="0"/>
              <a:t>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97860A2-FD35-2141-96FA-755E2DE562C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F78F6-316C-A64F-A399-320D1E2B0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Uli Katz &amp; Anna Nelles           ECAP            Neutrino Astronomy</a:t>
            </a:r>
          </a:p>
        </p:txBody>
      </p:sp>
      <p:sp>
        <p:nvSpPr>
          <p:cNvPr id="9" name="Google Shape;60;p14">
            <a:extLst>
              <a:ext uri="{FF2B5EF4-FFF2-40B4-BE49-F238E27FC236}">
                <a16:creationId xmlns:a16="http://schemas.microsoft.com/office/drawing/2014/main" id="{4B0409E6-8C36-F847-8538-6105A4831B6E}"/>
              </a:ext>
            </a:extLst>
          </p:cNvPr>
          <p:cNvSpPr txBox="1"/>
          <p:nvPr/>
        </p:nvSpPr>
        <p:spPr>
          <a:xfrm>
            <a:off x="6596820" y="1605028"/>
            <a:ext cx="494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most precise Muon “classical” likelihood reconstruction in IceCube</a:t>
            </a:r>
            <a:endParaRPr/>
          </a:p>
        </p:txBody>
      </p:sp>
      <p:pic>
        <p:nvPicPr>
          <p:cNvPr id="10" name="Google Shape;63;p14">
            <a:extLst>
              <a:ext uri="{FF2B5EF4-FFF2-40B4-BE49-F238E27FC236}">
                <a16:creationId xmlns:a16="http://schemas.microsoft.com/office/drawing/2014/main" id="{669F3F38-8F46-6047-948D-9F185507DA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3420" y="2123645"/>
            <a:ext cx="1924050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4;p14">
            <a:extLst>
              <a:ext uri="{FF2B5EF4-FFF2-40B4-BE49-F238E27FC236}">
                <a16:creationId xmlns:a16="http://schemas.microsoft.com/office/drawing/2014/main" id="{9B74E9A6-05A0-C040-A579-807DA9DE0FDF}"/>
              </a:ext>
            </a:extLst>
          </p:cNvPr>
          <p:cNvSpPr txBox="1"/>
          <p:nvPr/>
        </p:nvSpPr>
        <p:spPr>
          <a:xfrm>
            <a:off x="9234956" y="3715925"/>
            <a:ext cx="100002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0.1 deg</a:t>
            </a:r>
            <a:endParaRPr sz="1400" dirty="0"/>
          </a:p>
        </p:txBody>
      </p:sp>
      <p:sp>
        <p:nvSpPr>
          <p:cNvPr id="13" name="Google Shape;74;p14">
            <a:extLst>
              <a:ext uri="{FF2B5EF4-FFF2-40B4-BE49-F238E27FC236}">
                <a16:creationId xmlns:a16="http://schemas.microsoft.com/office/drawing/2014/main" id="{01C0272F-D848-354B-B029-9F35E004EAE2}"/>
              </a:ext>
            </a:extLst>
          </p:cNvPr>
          <p:cNvSpPr txBox="1"/>
          <p:nvPr/>
        </p:nvSpPr>
        <p:spPr>
          <a:xfrm>
            <a:off x="10842426" y="2577149"/>
            <a:ext cx="99008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default</a:t>
            </a:r>
            <a:endParaRPr/>
          </a:p>
        </p:txBody>
      </p:sp>
      <p:sp>
        <p:nvSpPr>
          <p:cNvPr id="14" name="Google Shape;75;p14">
            <a:extLst>
              <a:ext uri="{FF2B5EF4-FFF2-40B4-BE49-F238E27FC236}">
                <a16:creationId xmlns:a16="http://schemas.microsoft.com/office/drawing/2014/main" id="{9C4BAFD2-053D-8347-B020-1B311BB242BC}"/>
              </a:ext>
            </a:extLst>
          </p:cNvPr>
          <p:cNvSpPr txBox="1"/>
          <p:nvPr/>
        </p:nvSpPr>
        <p:spPr>
          <a:xfrm>
            <a:off x="10318311" y="3263995"/>
            <a:ext cx="72723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new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Google Shape;64;p14">
            <a:extLst>
              <a:ext uri="{FF2B5EF4-FFF2-40B4-BE49-F238E27FC236}">
                <a16:creationId xmlns:a16="http://schemas.microsoft.com/office/drawing/2014/main" id="{04A8CD58-6576-C248-AEA8-2C8705713E94}"/>
              </a:ext>
            </a:extLst>
          </p:cNvPr>
          <p:cNvSpPr txBox="1"/>
          <p:nvPr/>
        </p:nvSpPr>
        <p:spPr>
          <a:xfrm>
            <a:off x="9301670" y="2238174"/>
            <a:ext cx="100002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1 deg</a:t>
            </a:r>
            <a:endParaRPr sz="1400" dirty="0"/>
          </a:p>
        </p:txBody>
      </p:sp>
      <p:sp>
        <p:nvSpPr>
          <p:cNvPr id="16" name="Google Shape;64;p14">
            <a:extLst>
              <a:ext uri="{FF2B5EF4-FFF2-40B4-BE49-F238E27FC236}">
                <a16:creationId xmlns:a16="http://schemas.microsoft.com/office/drawing/2014/main" id="{CFC4A712-911C-4248-909B-D1FE026C6E70}"/>
              </a:ext>
            </a:extLst>
          </p:cNvPr>
          <p:cNvSpPr txBox="1"/>
          <p:nvPr/>
        </p:nvSpPr>
        <p:spPr>
          <a:xfrm>
            <a:off x="10681926" y="3965810"/>
            <a:ext cx="149702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E</a:t>
            </a:r>
            <a:r>
              <a:rPr lang="en" sz="1400" dirty="0" err="1"/>
              <a:t>nergy</a:t>
            </a:r>
            <a:r>
              <a:rPr lang="en" sz="1400" dirty="0"/>
              <a:t> (eV)</a:t>
            </a:r>
            <a:endParaRPr sz="1400" dirty="0"/>
          </a:p>
        </p:txBody>
      </p:sp>
      <p:sp>
        <p:nvSpPr>
          <p:cNvPr id="17" name="Google Shape;61;p14">
            <a:extLst>
              <a:ext uri="{FF2B5EF4-FFF2-40B4-BE49-F238E27FC236}">
                <a16:creationId xmlns:a16="http://schemas.microsoft.com/office/drawing/2014/main" id="{D8A74A2B-EB6B-7B4E-BBB9-4B1C375F51F7}"/>
              </a:ext>
            </a:extLst>
          </p:cNvPr>
          <p:cNvSpPr txBox="1"/>
          <p:nvPr/>
        </p:nvSpPr>
        <p:spPr>
          <a:xfrm>
            <a:off x="6817932" y="4392650"/>
            <a:ext cx="5070408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precise muon neural network  reconstruction - benchmarked with the </a:t>
            </a:r>
            <a:br>
              <a:rPr lang="en" dirty="0"/>
            </a:br>
            <a:r>
              <a:rPr lang="en" dirty="0"/>
              <a:t>moon shadow</a:t>
            </a:r>
            <a:endParaRPr dirty="0"/>
          </a:p>
        </p:txBody>
      </p:sp>
      <p:pic>
        <p:nvPicPr>
          <p:cNvPr id="18" name="Google Shape;70;p14">
            <a:extLst>
              <a:ext uri="{FF2B5EF4-FFF2-40B4-BE49-F238E27FC236}">
                <a16:creationId xmlns:a16="http://schemas.microsoft.com/office/drawing/2014/main" id="{FABEA73A-FA52-A446-B9C4-4278443CED5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7144" y="5006660"/>
            <a:ext cx="2156602" cy="1403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6;p14">
            <a:extLst>
              <a:ext uri="{FF2B5EF4-FFF2-40B4-BE49-F238E27FC236}">
                <a16:creationId xmlns:a16="http://schemas.microsoft.com/office/drawing/2014/main" id="{4E794412-23AF-2E4E-820D-036872D9C8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3682" y="5385375"/>
            <a:ext cx="3048000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62;p14">
            <a:extLst>
              <a:ext uri="{FF2B5EF4-FFF2-40B4-BE49-F238E27FC236}">
                <a16:creationId xmlns:a16="http://schemas.microsoft.com/office/drawing/2014/main" id="{CBBD7EC6-F727-1245-B29D-50D23E388094}"/>
              </a:ext>
            </a:extLst>
          </p:cNvPr>
          <p:cNvSpPr txBox="1"/>
          <p:nvPr/>
        </p:nvSpPr>
        <p:spPr>
          <a:xfrm>
            <a:off x="3599013" y="5230432"/>
            <a:ext cx="2870013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Modern machine learning techniques </a:t>
            </a:r>
            <a:br>
              <a:rPr lang="en" dirty="0"/>
            </a:br>
            <a:r>
              <a:rPr lang="en" dirty="0"/>
              <a:t>that approximate PDFs </a:t>
            </a:r>
            <a:endParaRPr dirty="0"/>
          </a:p>
        </p:txBody>
      </p:sp>
      <p:pic>
        <p:nvPicPr>
          <p:cNvPr id="21" name="Google Shape;69;p14">
            <a:extLst>
              <a:ext uri="{FF2B5EF4-FFF2-40B4-BE49-F238E27FC236}">
                <a16:creationId xmlns:a16="http://schemas.microsoft.com/office/drawing/2014/main" id="{C1284198-5F92-EF49-9E80-1EC97715B19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738" y="4694304"/>
            <a:ext cx="3022275" cy="165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410873"/>
      </p:ext>
    </p:extLst>
  </p:cSld>
  <p:clrMapOvr>
    <a:masterClrMapping/>
  </p:clrMapOvr>
</p:sld>
</file>

<file path=ppt/theme/theme1.xml><?xml version="1.0" encoding="utf-8"?>
<a:theme xmlns:a="http://schemas.openxmlformats.org/drawingml/2006/main" name="FAU Erlangen-Nürnberg">
  <a:themeElements>
    <a:clrScheme name="Custom 1 1">
      <a:dk1>
        <a:srgbClr val="000000"/>
      </a:dk1>
      <a:lt1>
        <a:srgbClr val="FFFFFF"/>
      </a:lt1>
      <a:dk2>
        <a:srgbClr val="1E2E68"/>
      </a:dk2>
      <a:lt2>
        <a:srgbClr val="FFFFFF"/>
      </a:lt2>
      <a:accent1>
        <a:srgbClr val="7F7F7F"/>
      </a:accent1>
      <a:accent2>
        <a:srgbClr val="041E42"/>
      </a:accent2>
      <a:accent3>
        <a:srgbClr val="2E439B"/>
      </a:accent3>
      <a:accent4>
        <a:srgbClr val="1E2E68"/>
      </a:accent4>
      <a:accent5>
        <a:srgbClr val="CED9E7"/>
      </a:accent5>
      <a:accent6>
        <a:srgbClr val="C7C7C7"/>
      </a:accent6>
      <a:hlink>
        <a:srgbClr val="004A9F"/>
      </a:hlink>
      <a:folHlink>
        <a:srgbClr val="000000"/>
      </a:folHlink>
    </a:clrScheme>
    <a:fontScheme name="FAU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6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4248</TotalTime>
  <Words>1192</Words>
  <Application>Microsoft Macintosh PowerPoint</Application>
  <DocSecurity>0</DocSecurity>
  <PresentationFormat>Widescreen</PresentationFormat>
  <Paragraphs>186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FAUSans Office Book</vt:lpstr>
      <vt:lpstr>Lucida Grande</vt:lpstr>
      <vt:lpstr>Symbol</vt:lpstr>
      <vt:lpstr>FAU Erlangen-Nürnberg</vt:lpstr>
      <vt:lpstr>Neutrino Astronomy @ ECAP</vt:lpstr>
      <vt:lpstr>Neutrino Astronomy </vt:lpstr>
      <vt:lpstr>The multi-messenger picture</vt:lpstr>
      <vt:lpstr>Neutrino Astronomy </vt:lpstr>
      <vt:lpstr>Current projects (on-going and under construction)</vt:lpstr>
      <vt:lpstr>Optical detection of neutrinos</vt:lpstr>
      <vt:lpstr>Science with KM3NeT</vt:lpstr>
      <vt:lpstr>ICT, Data and Software</vt:lpstr>
      <vt:lpstr>Science with IceCube </vt:lpstr>
      <vt:lpstr>Hardware for optical neutrino telescopes</vt:lpstr>
      <vt:lpstr>Radio detection</vt:lpstr>
      <vt:lpstr>Radio detection of neutrinos</vt:lpstr>
      <vt:lpstr>Radio Neutrino Observatory (RNO-G)</vt:lpstr>
      <vt:lpstr>Other radio projects</vt:lpstr>
      <vt:lpstr>Future Projects</vt:lpstr>
      <vt:lpstr>IceCube-Gen2</vt:lpstr>
      <vt:lpstr>IceCube-Gen2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</dc:title>
  <dc:subject/>
  <dc:creator>Julia Gutschmidt</dc:creator>
  <cp:keywords/>
  <dc:description/>
  <cp:lastModifiedBy>Microsoft Office User</cp:lastModifiedBy>
  <cp:revision>106</cp:revision>
  <dcterms:created xsi:type="dcterms:W3CDTF">2021-11-18T07:49:57Z</dcterms:created>
  <dcterms:modified xsi:type="dcterms:W3CDTF">2022-03-31T09:45:04Z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0x010100B7C64748B88E4F4A81E78C320064AA18</vt:lpwstr>
  </property>
</Properties>
</file>