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6"/>
  </p:notesMasterIdLst>
  <p:handoutMasterIdLst>
    <p:handoutMasterId r:id="rId7"/>
  </p:handoutMasterIdLst>
  <p:sldIdLst>
    <p:sldId id="259" r:id="rId5"/>
  </p:sldIdLst>
  <p:sldSz cx="30275213" cy="42803763"/>
  <p:notesSz cx="6985000" cy="92837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2200" kern="1200">
        <a:solidFill>
          <a:schemeClr val="tx2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957263" indent="-500063" algn="l" rtl="0" eaLnBrk="0" fontAlgn="base" hangingPunct="0">
      <a:spcBef>
        <a:spcPct val="0"/>
      </a:spcBef>
      <a:spcAft>
        <a:spcPct val="0"/>
      </a:spcAft>
      <a:defRPr sz="22200" kern="1200">
        <a:solidFill>
          <a:schemeClr val="tx2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1914525" indent="-1000125" algn="l" rtl="0" eaLnBrk="0" fontAlgn="base" hangingPunct="0">
      <a:spcBef>
        <a:spcPct val="0"/>
      </a:spcBef>
      <a:spcAft>
        <a:spcPct val="0"/>
      </a:spcAft>
      <a:defRPr sz="22200" kern="1200">
        <a:solidFill>
          <a:schemeClr val="tx2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2873375" indent="-1501775" algn="l" rtl="0" eaLnBrk="0" fontAlgn="base" hangingPunct="0">
      <a:spcBef>
        <a:spcPct val="0"/>
      </a:spcBef>
      <a:spcAft>
        <a:spcPct val="0"/>
      </a:spcAft>
      <a:defRPr sz="22200" kern="1200">
        <a:solidFill>
          <a:schemeClr val="tx2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3830638" indent="-2001838" algn="l" rtl="0" eaLnBrk="0" fontAlgn="base" hangingPunct="0">
      <a:spcBef>
        <a:spcPct val="0"/>
      </a:spcBef>
      <a:spcAft>
        <a:spcPct val="0"/>
      </a:spcAft>
      <a:defRPr sz="22200" kern="1200">
        <a:solidFill>
          <a:schemeClr val="tx2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22200" kern="1200">
        <a:solidFill>
          <a:schemeClr val="tx2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22200" kern="1200">
        <a:solidFill>
          <a:schemeClr val="tx2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22200" kern="1200">
        <a:solidFill>
          <a:schemeClr val="tx2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22200" kern="1200">
        <a:solidFill>
          <a:schemeClr val="tx2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482" userDrawn="1">
          <p15:clr>
            <a:srgbClr val="A4A3A4"/>
          </p15:clr>
        </p15:guide>
        <p15:guide id="2" orient="horz" pos="26644" userDrawn="1">
          <p15:clr>
            <a:srgbClr val="A4A3A4"/>
          </p15:clr>
        </p15:guide>
        <p15:guide id="3" orient="horz" pos="4494" userDrawn="1">
          <p15:clr>
            <a:srgbClr val="A4A3A4"/>
          </p15:clr>
        </p15:guide>
        <p15:guide id="4" orient="horz" pos="322" userDrawn="1">
          <p15:clr>
            <a:srgbClr val="A4A3A4"/>
          </p15:clr>
        </p15:guide>
        <p15:guide id="5" orient="horz" pos="6099" userDrawn="1">
          <p15:clr>
            <a:srgbClr val="A4A3A4"/>
          </p15:clr>
        </p15:guide>
        <p15:guide id="6" orient="horz" pos="1123" userDrawn="1">
          <p15:clr>
            <a:srgbClr val="A4A3A4"/>
          </p15:clr>
        </p15:guide>
        <p15:guide id="7" orient="horz" pos="13856" userDrawn="1">
          <p15:clr>
            <a:srgbClr val="A4A3A4"/>
          </p15:clr>
        </p15:guide>
        <p15:guide id="8" pos="9536" userDrawn="1">
          <p15:clr>
            <a:srgbClr val="A4A3A4"/>
          </p15:clr>
        </p15:guide>
        <p15:guide id="9" pos="6158" userDrawn="1">
          <p15:clr>
            <a:srgbClr val="A4A3A4"/>
          </p15:clr>
        </p15:guide>
        <p15:guide id="10" pos="18435" userDrawn="1">
          <p15:clr>
            <a:srgbClr val="A4A3A4"/>
          </p15:clr>
        </p15:guide>
        <p15:guide id="11" pos="12515" userDrawn="1">
          <p15:clr>
            <a:srgbClr val="A4A3A4"/>
          </p15:clr>
        </p15:guide>
        <p15:guide id="12" pos="199" userDrawn="1">
          <p15:clr>
            <a:srgbClr val="A4A3A4"/>
          </p15:clr>
        </p15:guide>
        <p15:guide id="13" pos="12913" userDrawn="1">
          <p15:clr>
            <a:srgbClr val="A4A3A4"/>
          </p15:clr>
        </p15:guide>
        <p15:guide id="14" pos="6556" userDrawn="1">
          <p15:clr>
            <a:srgbClr val="A4A3A4"/>
          </p15:clr>
        </p15:guide>
        <p15:guide id="15" pos="1887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C7EF0D1-6B30-4F89-9A87-60F0FD3116DE}" v="49" dt="2025-06-30T19:08:59.32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288"/>
    <p:restoredTop sz="97712"/>
  </p:normalViewPr>
  <p:slideViewPr>
    <p:cSldViewPr>
      <p:cViewPr>
        <p:scale>
          <a:sx n="40" d="100"/>
          <a:sy n="40" d="100"/>
        </p:scale>
        <p:origin x="82" y="-6989"/>
      </p:cViewPr>
      <p:guideLst>
        <p:guide orient="horz" pos="13482"/>
        <p:guide orient="horz" pos="26644"/>
        <p:guide orient="horz" pos="4494"/>
        <p:guide orient="horz" pos="322"/>
        <p:guide orient="horz" pos="6099"/>
        <p:guide orient="horz" pos="1123"/>
        <p:guide orient="horz" pos="13856"/>
        <p:guide pos="9536"/>
        <p:guide pos="6158"/>
        <p:guide pos="18435"/>
        <p:guide pos="12515"/>
        <p:guide pos="199"/>
        <p:guide pos="12913"/>
        <p:guide pos="6556"/>
        <p:guide pos="1887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56" d="100"/>
          <a:sy n="156" d="100"/>
        </p:scale>
        <p:origin x="6816" y="192"/>
      </p:cViewPr>
      <p:guideLst/>
    </p:cSldViewPr>
  </p:notesViewPr>
  <p:gridSpacing cx="228600" cy="2286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om Mozdzen" userId="547ae693adf89d75" providerId="LiveId" clId="{7C7EF0D1-6B30-4F89-9A87-60F0FD3116DE}"/>
    <pc:docChg chg="custSel modSld">
      <pc:chgData name="Tom Mozdzen" userId="547ae693adf89d75" providerId="LiveId" clId="{7C7EF0D1-6B30-4F89-9A87-60F0FD3116DE}" dt="2025-06-30T19:08:59.326" v="269" actId="478"/>
      <pc:docMkLst>
        <pc:docMk/>
      </pc:docMkLst>
      <pc:sldChg chg="addSp delSp modSp mod">
        <pc:chgData name="Tom Mozdzen" userId="547ae693adf89d75" providerId="LiveId" clId="{7C7EF0D1-6B30-4F89-9A87-60F0FD3116DE}" dt="2025-06-30T19:08:59.326" v="269" actId="478"/>
        <pc:sldMkLst>
          <pc:docMk/>
          <pc:sldMk cId="0" sldId="259"/>
        </pc:sldMkLst>
        <pc:spChg chg="mod">
          <ac:chgData name="Tom Mozdzen" userId="547ae693adf89d75" providerId="LiveId" clId="{7C7EF0D1-6B30-4F89-9A87-60F0FD3116DE}" dt="2025-06-30T19:08:14.293" v="266" actId="1037"/>
          <ac:spMkLst>
            <pc:docMk/>
            <pc:sldMk cId="0" sldId="259"/>
            <ac:spMk id="8" creationId="{21EAB67C-0870-D7E8-C848-5EE7C805D633}"/>
          </ac:spMkLst>
        </pc:spChg>
        <pc:spChg chg="del">
          <ac:chgData name="Tom Mozdzen" userId="547ae693adf89d75" providerId="LiveId" clId="{7C7EF0D1-6B30-4F89-9A87-60F0FD3116DE}" dt="2025-06-30T19:03:49.392" v="71" actId="478"/>
          <ac:spMkLst>
            <pc:docMk/>
            <pc:sldMk cId="0" sldId="259"/>
            <ac:spMk id="9" creationId="{3B12AA6D-84B8-0588-FEE9-329869AE4BF5}"/>
          </ac:spMkLst>
        </pc:spChg>
        <pc:spChg chg="del">
          <ac:chgData name="Tom Mozdzen" userId="547ae693adf89d75" providerId="LiveId" clId="{7C7EF0D1-6B30-4F89-9A87-60F0FD3116DE}" dt="2025-06-30T19:03:54.751" v="75" actId="478"/>
          <ac:spMkLst>
            <pc:docMk/>
            <pc:sldMk cId="0" sldId="259"/>
            <ac:spMk id="10" creationId="{76806473-BD2E-A8D2-004D-E864266008FC}"/>
          </ac:spMkLst>
        </pc:spChg>
        <pc:spChg chg="del">
          <ac:chgData name="Tom Mozdzen" userId="547ae693adf89d75" providerId="LiveId" clId="{7C7EF0D1-6B30-4F89-9A87-60F0FD3116DE}" dt="2025-06-30T19:03:32.903" v="61" actId="478"/>
          <ac:spMkLst>
            <pc:docMk/>
            <pc:sldMk cId="0" sldId="259"/>
            <ac:spMk id="14" creationId="{F724C05F-5998-7813-B883-292699BC7D4E}"/>
          </ac:spMkLst>
        </pc:spChg>
        <pc:spChg chg="del">
          <ac:chgData name="Tom Mozdzen" userId="547ae693adf89d75" providerId="LiveId" clId="{7C7EF0D1-6B30-4F89-9A87-60F0FD3116DE}" dt="2025-06-30T19:07:25.279" v="232" actId="478"/>
          <ac:spMkLst>
            <pc:docMk/>
            <pc:sldMk cId="0" sldId="259"/>
            <ac:spMk id="15" creationId="{5D6B12AE-1009-C29C-7F9E-422EAEF2668C}"/>
          </ac:spMkLst>
        </pc:spChg>
        <pc:spChg chg="add del">
          <ac:chgData name="Tom Mozdzen" userId="547ae693adf89d75" providerId="LiveId" clId="{7C7EF0D1-6B30-4F89-9A87-60F0FD3116DE}" dt="2025-06-30T19:07:27.791" v="233" actId="478"/>
          <ac:spMkLst>
            <pc:docMk/>
            <pc:sldMk cId="0" sldId="259"/>
            <ac:spMk id="17" creationId="{FF2BA951-E028-A1F9-E365-3D039B62ACF2}"/>
          </ac:spMkLst>
        </pc:spChg>
        <pc:spChg chg="del">
          <ac:chgData name="Tom Mozdzen" userId="547ae693adf89d75" providerId="LiveId" clId="{7C7EF0D1-6B30-4F89-9A87-60F0FD3116DE}" dt="2025-06-30T19:03:52.599" v="74" actId="478"/>
          <ac:spMkLst>
            <pc:docMk/>
            <pc:sldMk cId="0" sldId="259"/>
            <ac:spMk id="18" creationId="{C97827E3-97B3-2BD0-1E60-8841202949C5}"/>
          </ac:spMkLst>
        </pc:spChg>
        <pc:spChg chg="mod">
          <ac:chgData name="Tom Mozdzen" userId="547ae693adf89d75" providerId="LiveId" clId="{7C7EF0D1-6B30-4F89-9A87-60F0FD3116DE}" dt="2025-06-30T19:08:14.293" v="266" actId="1037"/>
          <ac:spMkLst>
            <pc:docMk/>
            <pc:sldMk cId="0" sldId="259"/>
            <ac:spMk id="19" creationId="{B7D3526B-346C-E51A-A5CB-3D0A23826061}"/>
          </ac:spMkLst>
        </pc:spChg>
        <pc:spChg chg="del">
          <ac:chgData name="Tom Mozdzen" userId="547ae693adf89d75" providerId="LiveId" clId="{7C7EF0D1-6B30-4F89-9A87-60F0FD3116DE}" dt="2025-06-30T19:05:01.863" v="88" actId="478"/>
          <ac:spMkLst>
            <pc:docMk/>
            <pc:sldMk cId="0" sldId="259"/>
            <ac:spMk id="20" creationId="{1EF944BD-5BB1-832C-DB70-EC1E40B2549D}"/>
          </ac:spMkLst>
        </pc:spChg>
        <pc:spChg chg="del">
          <ac:chgData name="Tom Mozdzen" userId="547ae693adf89d75" providerId="LiveId" clId="{7C7EF0D1-6B30-4F89-9A87-60F0FD3116DE}" dt="2025-06-30T19:08:03.815" v="236" actId="478"/>
          <ac:spMkLst>
            <pc:docMk/>
            <pc:sldMk cId="0" sldId="259"/>
            <ac:spMk id="21" creationId="{0B1EA1C7-25D9-9451-A542-6A5164A9A80F}"/>
          </ac:spMkLst>
        </pc:spChg>
        <pc:spChg chg="del">
          <ac:chgData name="Tom Mozdzen" userId="547ae693adf89d75" providerId="LiveId" clId="{7C7EF0D1-6B30-4F89-9A87-60F0FD3116DE}" dt="2025-06-30T19:08:03.815" v="236" actId="478"/>
          <ac:spMkLst>
            <pc:docMk/>
            <pc:sldMk cId="0" sldId="259"/>
            <ac:spMk id="22" creationId="{CEC108AC-0E51-D7E4-2590-1C4241900A1B}"/>
          </ac:spMkLst>
        </pc:spChg>
        <pc:spChg chg="del">
          <ac:chgData name="Tom Mozdzen" userId="547ae693adf89d75" providerId="LiveId" clId="{7C7EF0D1-6B30-4F89-9A87-60F0FD3116DE}" dt="2025-06-30T19:03:51.703" v="73" actId="478"/>
          <ac:spMkLst>
            <pc:docMk/>
            <pc:sldMk cId="0" sldId="259"/>
            <ac:spMk id="23" creationId="{C4A7691C-AD30-D9AA-27D6-CCF9B81EA754}"/>
          </ac:spMkLst>
        </pc:spChg>
        <pc:spChg chg="del">
          <ac:chgData name="Tom Mozdzen" userId="547ae693adf89d75" providerId="LiveId" clId="{7C7EF0D1-6B30-4F89-9A87-60F0FD3116DE}" dt="2025-06-30T19:03:50.551" v="72" actId="478"/>
          <ac:spMkLst>
            <pc:docMk/>
            <pc:sldMk cId="0" sldId="259"/>
            <ac:spMk id="24" creationId="{43374A2E-1DCE-7AE1-9372-7D2289FF04E9}"/>
          </ac:spMkLst>
        </pc:spChg>
        <pc:spChg chg="del mod">
          <ac:chgData name="Tom Mozdzen" userId="547ae693adf89d75" providerId="LiveId" clId="{7C7EF0D1-6B30-4F89-9A87-60F0FD3116DE}" dt="2025-06-30T19:03:45.079" v="69" actId="478"/>
          <ac:spMkLst>
            <pc:docMk/>
            <pc:sldMk cId="0" sldId="259"/>
            <ac:spMk id="25" creationId="{8E7B5FB6-3A3E-E779-5A8D-A83A9CA7A68F}"/>
          </ac:spMkLst>
        </pc:spChg>
        <pc:spChg chg="del">
          <ac:chgData name="Tom Mozdzen" userId="547ae693adf89d75" providerId="LiveId" clId="{7C7EF0D1-6B30-4F89-9A87-60F0FD3116DE}" dt="2025-06-30T19:03:57.207" v="76" actId="478"/>
          <ac:spMkLst>
            <pc:docMk/>
            <pc:sldMk cId="0" sldId="259"/>
            <ac:spMk id="26" creationId="{E9935782-09A8-0DF6-78B4-2EC98F0877D1}"/>
          </ac:spMkLst>
        </pc:spChg>
        <pc:spChg chg="del">
          <ac:chgData name="Tom Mozdzen" userId="547ae693adf89d75" providerId="LiveId" clId="{7C7EF0D1-6B30-4F89-9A87-60F0FD3116DE}" dt="2025-06-30T19:07:31.991" v="234" actId="478"/>
          <ac:spMkLst>
            <pc:docMk/>
            <pc:sldMk cId="0" sldId="259"/>
            <ac:spMk id="32" creationId="{E7BD69E7-826C-B0BF-7CB6-7C052A833B9D}"/>
          </ac:spMkLst>
        </pc:spChg>
        <pc:spChg chg="del">
          <ac:chgData name="Tom Mozdzen" userId="547ae693adf89d75" providerId="LiveId" clId="{7C7EF0D1-6B30-4F89-9A87-60F0FD3116DE}" dt="2025-06-30T19:07:20.831" v="231" actId="478"/>
          <ac:spMkLst>
            <pc:docMk/>
            <pc:sldMk cId="0" sldId="259"/>
            <ac:spMk id="34" creationId="{E4D66074-CD8C-D083-E039-885A925CEC69}"/>
          </ac:spMkLst>
        </pc:spChg>
        <pc:spChg chg="del">
          <ac:chgData name="Tom Mozdzen" userId="547ae693adf89d75" providerId="LiveId" clId="{7C7EF0D1-6B30-4F89-9A87-60F0FD3116DE}" dt="2025-06-30T19:07:35.728" v="235" actId="478"/>
          <ac:spMkLst>
            <pc:docMk/>
            <pc:sldMk cId="0" sldId="259"/>
            <ac:spMk id="36" creationId="{136988C1-6B5B-9359-7EAA-E542B480780D}"/>
          </ac:spMkLst>
        </pc:spChg>
        <pc:spChg chg="mod">
          <ac:chgData name="Tom Mozdzen" userId="547ae693adf89d75" providerId="LiveId" clId="{7C7EF0D1-6B30-4F89-9A87-60F0FD3116DE}" dt="2025-06-30T19:08:14.293" v="266" actId="1037"/>
          <ac:spMkLst>
            <pc:docMk/>
            <pc:sldMk cId="0" sldId="259"/>
            <ac:spMk id="4098" creationId="{EAE3329C-3F87-7682-8C49-D57A53A38BA1}"/>
          </ac:spMkLst>
        </pc:spChg>
        <pc:spChg chg="mod">
          <ac:chgData name="Tom Mozdzen" userId="547ae693adf89d75" providerId="LiveId" clId="{7C7EF0D1-6B30-4F89-9A87-60F0FD3116DE}" dt="2025-06-30T19:06:56.159" v="228" actId="1076"/>
          <ac:spMkLst>
            <pc:docMk/>
            <pc:sldMk cId="0" sldId="259"/>
            <ac:spMk id="4099" creationId="{54167F0B-BBB2-8D69-F4CB-49C680CA69F7}"/>
          </ac:spMkLst>
        </pc:spChg>
        <pc:spChg chg="mod">
          <ac:chgData name="Tom Mozdzen" userId="547ae693adf89d75" providerId="LiveId" clId="{7C7EF0D1-6B30-4F89-9A87-60F0FD3116DE}" dt="2025-06-30T19:08:14.293" v="266" actId="1037"/>
          <ac:spMkLst>
            <pc:docMk/>
            <pc:sldMk cId="0" sldId="259"/>
            <ac:spMk id="4100" creationId="{034A7F24-AC98-0524-EBEA-CA0F42945A86}"/>
          </ac:spMkLst>
        </pc:spChg>
        <pc:spChg chg="del">
          <ac:chgData name="Tom Mozdzen" userId="547ae693adf89d75" providerId="LiveId" clId="{7C7EF0D1-6B30-4F89-9A87-60F0FD3116DE}" dt="2025-06-30T19:04:02.280" v="77" actId="478"/>
          <ac:spMkLst>
            <pc:docMk/>
            <pc:sldMk cId="0" sldId="259"/>
            <ac:spMk id="4101" creationId="{50F0EB81-EFAF-E0B2-5BC4-FA3AD3EB13F1}"/>
          </ac:spMkLst>
        </pc:spChg>
        <pc:spChg chg="mod">
          <ac:chgData name="Tom Mozdzen" userId="547ae693adf89d75" providerId="LiveId" clId="{7C7EF0D1-6B30-4F89-9A87-60F0FD3116DE}" dt="2025-06-30T19:08:14.293" v="266" actId="1037"/>
          <ac:spMkLst>
            <pc:docMk/>
            <pc:sldMk cId="0" sldId="259"/>
            <ac:spMk id="4102" creationId="{59BEDA7D-AC34-4E0A-11F1-B1CA83894413}"/>
          </ac:spMkLst>
        </pc:spChg>
        <pc:spChg chg="mod">
          <ac:chgData name="Tom Mozdzen" userId="547ae693adf89d75" providerId="LiveId" clId="{7C7EF0D1-6B30-4F89-9A87-60F0FD3116DE}" dt="2025-06-30T19:08:14.293" v="266" actId="1037"/>
          <ac:spMkLst>
            <pc:docMk/>
            <pc:sldMk cId="0" sldId="259"/>
            <ac:spMk id="4103" creationId="{D8479B9A-C914-EC4A-291F-22E12EF96A35}"/>
          </ac:spMkLst>
        </pc:spChg>
        <pc:spChg chg="mod">
          <ac:chgData name="Tom Mozdzen" userId="547ae693adf89d75" providerId="LiveId" clId="{7C7EF0D1-6B30-4F89-9A87-60F0FD3116DE}" dt="2025-06-30T19:08:14.293" v="266" actId="1037"/>
          <ac:spMkLst>
            <pc:docMk/>
            <pc:sldMk cId="0" sldId="259"/>
            <ac:spMk id="4104" creationId="{A68FC3D8-2593-FB98-8F88-C3DAB84C8CE3}"/>
          </ac:spMkLst>
        </pc:spChg>
        <pc:spChg chg="mod">
          <ac:chgData name="Tom Mozdzen" userId="547ae693adf89d75" providerId="LiveId" clId="{7C7EF0D1-6B30-4F89-9A87-60F0FD3116DE}" dt="2025-06-30T19:04:47.926" v="84" actId="14100"/>
          <ac:spMkLst>
            <pc:docMk/>
            <pc:sldMk cId="0" sldId="259"/>
            <ac:spMk id="4106" creationId="{E75577C6-5795-DDFB-E9F6-16EDFF25EB0D}"/>
          </ac:spMkLst>
        </pc:spChg>
        <pc:spChg chg="mod">
          <ac:chgData name="Tom Mozdzen" userId="547ae693adf89d75" providerId="LiveId" clId="{7C7EF0D1-6B30-4F89-9A87-60F0FD3116DE}" dt="2025-06-30T19:04:35.583" v="83" actId="14100"/>
          <ac:spMkLst>
            <pc:docMk/>
            <pc:sldMk cId="0" sldId="259"/>
            <ac:spMk id="4107" creationId="{E516EC84-1498-D4F6-8867-498525342493}"/>
          </ac:spMkLst>
        </pc:spChg>
        <pc:spChg chg="mod">
          <ac:chgData name="Tom Mozdzen" userId="547ae693adf89d75" providerId="LiveId" clId="{7C7EF0D1-6B30-4F89-9A87-60F0FD3116DE}" dt="2025-06-30T19:08:14.293" v="266" actId="1037"/>
          <ac:spMkLst>
            <pc:docMk/>
            <pc:sldMk cId="0" sldId="259"/>
            <ac:spMk id="4108" creationId="{E1F769BB-6E1E-C959-3E3D-CFE2ECDF889B}"/>
          </ac:spMkLst>
        </pc:spChg>
        <pc:spChg chg="mod">
          <ac:chgData name="Tom Mozdzen" userId="547ae693adf89d75" providerId="LiveId" clId="{7C7EF0D1-6B30-4F89-9A87-60F0FD3116DE}" dt="2025-06-30T19:08:14.293" v="266" actId="1037"/>
          <ac:spMkLst>
            <pc:docMk/>
            <pc:sldMk cId="0" sldId="259"/>
            <ac:spMk id="4109" creationId="{AFE18D55-0AB7-EE75-2744-2DEB5F52178E}"/>
          </ac:spMkLst>
        </pc:spChg>
        <pc:spChg chg="del">
          <ac:chgData name="Tom Mozdzen" userId="547ae693adf89d75" providerId="LiveId" clId="{7C7EF0D1-6B30-4F89-9A87-60F0FD3116DE}" dt="2025-06-30T19:04:04.360" v="78" actId="478"/>
          <ac:spMkLst>
            <pc:docMk/>
            <pc:sldMk cId="0" sldId="259"/>
            <ac:spMk id="4110" creationId="{447A7C8A-47C0-C680-11D7-FB5D3EA6C2C1}"/>
          </ac:spMkLst>
        </pc:spChg>
        <pc:spChg chg="mod">
          <ac:chgData name="Tom Mozdzen" userId="547ae693adf89d75" providerId="LiveId" clId="{7C7EF0D1-6B30-4F89-9A87-60F0FD3116DE}" dt="2025-06-30T19:05:37.142" v="93" actId="14100"/>
          <ac:spMkLst>
            <pc:docMk/>
            <pc:sldMk cId="0" sldId="259"/>
            <ac:spMk id="4111" creationId="{8080E7BA-CF0A-4AA1-9F28-ECAC441311B7}"/>
          </ac:spMkLst>
        </pc:spChg>
        <pc:spChg chg="del mod">
          <ac:chgData name="Tom Mozdzen" userId="547ae693adf89d75" providerId="LiveId" clId="{7C7EF0D1-6B30-4F89-9A87-60F0FD3116DE}" dt="2025-06-30T19:03:46.815" v="70" actId="478"/>
          <ac:spMkLst>
            <pc:docMk/>
            <pc:sldMk cId="0" sldId="259"/>
            <ac:spMk id="4116" creationId="{3B9903E7-E44D-FE06-6819-21C9A8D98B88}"/>
          </ac:spMkLst>
        </pc:spChg>
        <pc:spChg chg="del mod">
          <ac:chgData name="Tom Mozdzen" userId="547ae693adf89d75" providerId="LiveId" clId="{7C7EF0D1-6B30-4F89-9A87-60F0FD3116DE}" dt="2025-06-30T19:08:59.326" v="269" actId="478"/>
          <ac:spMkLst>
            <pc:docMk/>
            <pc:sldMk cId="0" sldId="259"/>
            <ac:spMk id="4125" creationId="{8E595A11-A1C0-D187-6782-2D5C4E8F1EAF}"/>
          </ac:spMkLst>
        </pc:spChg>
        <pc:picChg chg="del">
          <ac:chgData name="Tom Mozdzen" userId="547ae693adf89d75" providerId="LiveId" clId="{7C7EF0D1-6B30-4F89-9A87-60F0FD3116DE}" dt="2025-06-30T19:03:37.983" v="64" actId="478"/>
          <ac:picMkLst>
            <pc:docMk/>
            <pc:sldMk cId="0" sldId="259"/>
            <ac:picMk id="3" creationId="{0D81491B-548E-F810-5DB3-57049E604E48}"/>
          </ac:picMkLst>
        </pc:picChg>
        <pc:picChg chg="del">
          <ac:chgData name="Tom Mozdzen" userId="547ae693adf89d75" providerId="LiveId" clId="{7C7EF0D1-6B30-4F89-9A87-60F0FD3116DE}" dt="2025-06-30T19:08:57.175" v="268" actId="478"/>
          <ac:picMkLst>
            <pc:docMk/>
            <pc:sldMk cId="0" sldId="259"/>
            <ac:picMk id="4" creationId="{5735DDF2-AA0E-B918-173D-72FA7755421A}"/>
          </ac:picMkLst>
        </pc:picChg>
        <pc:picChg chg="del">
          <ac:chgData name="Tom Mozdzen" userId="547ae693adf89d75" providerId="LiveId" clId="{7C7EF0D1-6B30-4F89-9A87-60F0FD3116DE}" dt="2025-06-30T19:03:34.727" v="62" actId="478"/>
          <ac:picMkLst>
            <pc:docMk/>
            <pc:sldMk cId="0" sldId="259"/>
            <ac:picMk id="7" creationId="{2B88AF89-F47F-45DC-7039-152CBDA4D81D}"/>
          </ac:picMkLst>
        </pc:picChg>
        <pc:picChg chg="del">
          <ac:chgData name="Tom Mozdzen" userId="547ae693adf89d75" providerId="LiveId" clId="{7C7EF0D1-6B30-4F89-9A87-60F0FD3116DE}" dt="2025-06-30T19:08:56.023" v="267" actId="478"/>
          <ac:picMkLst>
            <pc:docMk/>
            <pc:sldMk cId="0" sldId="259"/>
            <ac:picMk id="11" creationId="{08EAD4AD-5EC5-03D0-B86E-73E5EC0BD6F6}"/>
          </ac:picMkLst>
        </pc:picChg>
        <pc:picChg chg="del">
          <ac:chgData name="Tom Mozdzen" userId="547ae693adf89d75" providerId="LiveId" clId="{7C7EF0D1-6B30-4F89-9A87-60F0FD3116DE}" dt="2025-06-30T19:03:29.588" v="59" actId="478"/>
          <ac:picMkLst>
            <pc:docMk/>
            <pc:sldMk cId="0" sldId="259"/>
            <ac:picMk id="12" creationId="{A35E0E20-9E82-2E41-BF20-5D08B4B82622}"/>
          </ac:picMkLst>
        </pc:picChg>
        <pc:picChg chg="del">
          <ac:chgData name="Tom Mozdzen" userId="547ae693adf89d75" providerId="LiveId" clId="{7C7EF0D1-6B30-4F89-9A87-60F0FD3116DE}" dt="2025-06-30T19:03:36.039" v="63" actId="478"/>
          <ac:picMkLst>
            <pc:docMk/>
            <pc:sldMk cId="0" sldId="259"/>
            <ac:picMk id="13" creationId="{68603139-1FA6-1967-6CA8-84A853A7C94B}"/>
          </ac:picMkLst>
        </pc:picChg>
        <pc:picChg chg="del">
          <ac:chgData name="Tom Mozdzen" userId="547ae693adf89d75" providerId="LiveId" clId="{7C7EF0D1-6B30-4F89-9A87-60F0FD3116DE}" dt="2025-06-30T19:03:30.519" v="60" actId="478"/>
          <ac:picMkLst>
            <pc:docMk/>
            <pc:sldMk cId="0" sldId="259"/>
            <ac:picMk id="16" creationId="{E78F2B73-4799-5466-CCDB-5193A341FFD7}"/>
          </ac:picMkLst>
        </pc:picChg>
        <pc:picChg chg="del">
          <ac:chgData name="Tom Mozdzen" userId="547ae693adf89d75" providerId="LiveId" clId="{7C7EF0D1-6B30-4F89-9A87-60F0FD3116DE}" dt="2025-06-30T19:04:58.479" v="87" actId="478"/>
          <ac:picMkLst>
            <pc:docMk/>
            <pc:sldMk cId="0" sldId="259"/>
            <ac:picMk id="27" creationId="{C68782DB-912A-F55D-A2F4-2CCA3A283040}"/>
          </ac:picMkLst>
        </pc:picChg>
        <pc:picChg chg="del">
          <ac:chgData name="Tom Mozdzen" userId="547ae693adf89d75" providerId="LiveId" clId="{7C7EF0D1-6B30-4F89-9A87-60F0FD3116DE}" dt="2025-06-30T19:04:55.679" v="86" actId="478"/>
          <ac:picMkLst>
            <pc:docMk/>
            <pc:sldMk cId="0" sldId="259"/>
            <ac:picMk id="29" creationId="{C5E325D3-BE6F-99AC-7F14-BE81FBAC9D2B}"/>
          </ac:picMkLst>
        </pc:picChg>
        <pc:picChg chg="del">
          <ac:chgData name="Tom Mozdzen" userId="547ae693adf89d75" providerId="LiveId" clId="{7C7EF0D1-6B30-4F89-9A87-60F0FD3116DE}" dt="2025-06-30T19:04:54.975" v="85" actId="478"/>
          <ac:picMkLst>
            <pc:docMk/>
            <pc:sldMk cId="0" sldId="259"/>
            <ac:picMk id="31" creationId="{0F77799A-AA21-BA81-80B3-78CA2EB8CCDF}"/>
          </ac:picMkLst>
        </pc:picChg>
        <pc:picChg chg="del">
          <ac:chgData name="Tom Mozdzen" userId="547ae693adf89d75" providerId="LiveId" clId="{7C7EF0D1-6B30-4F89-9A87-60F0FD3116DE}" dt="2025-06-30T19:05:11.479" v="89" actId="478"/>
          <ac:picMkLst>
            <pc:docMk/>
            <pc:sldMk cId="0" sldId="259"/>
            <ac:picMk id="33" creationId="{AB04F5FB-0A68-DB93-301C-A59AAF864185}"/>
          </ac:picMkLst>
        </pc:picChg>
        <pc:picChg chg="del">
          <ac:chgData name="Tom Mozdzen" userId="547ae693adf89d75" providerId="LiveId" clId="{7C7EF0D1-6B30-4F89-9A87-60F0FD3116DE}" dt="2025-06-30T19:07:17.783" v="230" actId="478"/>
          <ac:picMkLst>
            <pc:docMk/>
            <pc:sldMk cId="0" sldId="259"/>
            <ac:picMk id="35" creationId="{09BBD5D6-8570-FAA5-B84B-F6FAB801DBF0}"/>
          </ac:picMkLst>
        </pc:picChg>
        <pc:picChg chg="mod">
          <ac:chgData name="Tom Mozdzen" userId="547ae693adf89d75" providerId="LiveId" clId="{7C7EF0D1-6B30-4F89-9A87-60F0FD3116DE}" dt="2025-06-30T19:07:02.191" v="229" actId="1076"/>
          <ac:picMkLst>
            <pc:docMk/>
            <pc:sldMk cId="0" sldId="259"/>
            <ac:picMk id="4139" creationId="{7EA8A042-0CD5-6BF0-B65F-255C4731D902}"/>
          </ac:picMkLst>
        </pc:picChg>
        <pc:cxnChg chg="del">
          <ac:chgData name="Tom Mozdzen" userId="547ae693adf89d75" providerId="LiveId" clId="{7C7EF0D1-6B30-4F89-9A87-60F0FD3116DE}" dt="2025-06-30T19:03:39.111" v="65" actId="478"/>
          <ac:cxnSpMkLst>
            <pc:docMk/>
            <pc:sldMk cId="0" sldId="259"/>
            <ac:cxnSpMk id="5" creationId="{E2896CB0-3F06-D571-B1EA-E6BD35FF0167}"/>
          </ac:cxnSpMkLst>
        </pc:cxnChg>
        <pc:cxnChg chg="del">
          <ac:chgData name="Tom Mozdzen" userId="547ae693adf89d75" providerId="LiveId" clId="{7C7EF0D1-6B30-4F89-9A87-60F0FD3116DE}" dt="2025-06-30T19:03:40.503" v="66" actId="478"/>
          <ac:cxnSpMkLst>
            <pc:docMk/>
            <pc:sldMk cId="0" sldId="259"/>
            <ac:cxnSpMk id="6" creationId="{C414767C-F7C1-B7AF-9AA3-57DCC65310C8}"/>
          </ac:cxnSpMkLst>
        </pc:cxn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EEFD82E5-5F35-A247-16E9-614BC9710E23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736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91" tIns="45896" rIns="91791" bIns="45896" numCol="1" anchor="t" anchorCtr="0" compatLnSpc="1">
            <a:prstTxWarp prst="textNoShape">
              <a:avLst/>
            </a:prstTxWarp>
          </a:bodyPr>
          <a:lstStyle>
            <a:lvl1pPr algn="l" defTabSz="918106" eaLnBrk="1" hangingPunct="1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0434CCF7-0B40-368F-D7B5-AB9432CB6FCB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56050" y="0"/>
            <a:ext cx="302736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91" tIns="45896" rIns="91791" bIns="45896" numCol="1" anchor="t" anchorCtr="0" compatLnSpc="1">
            <a:prstTxWarp prst="textNoShape">
              <a:avLst/>
            </a:prstTxWarp>
          </a:bodyPr>
          <a:lstStyle>
            <a:lvl1pPr algn="r" defTabSz="918106" eaLnBrk="1" hangingPunct="1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4" name="Rectangle 4">
            <a:extLst>
              <a:ext uri="{FF2B5EF4-FFF2-40B4-BE49-F238E27FC236}">
                <a16:creationId xmlns:a16="http://schemas.microsoft.com/office/drawing/2014/main" id="{2799EC6E-48AB-6A3F-EAF9-3803152FB912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16975"/>
            <a:ext cx="302736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91" tIns="45896" rIns="91791" bIns="45896" numCol="1" anchor="b" anchorCtr="0" compatLnSpc="1">
            <a:prstTxWarp prst="textNoShape">
              <a:avLst/>
            </a:prstTxWarp>
          </a:bodyPr>
          <a:lstStyle>
            <a:lvl1pPr algn="l" defTabSz="918106" eaLnBrk="1" hangingPunct="1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5" name="Rectangle 5">
            <a:extLst>
              <a:ext uri="{FF2B5EF4-FFF2-40B4-BE49-F238E27FC236}">
                <a16:creationId xmlns:a16="http://schemas.microsoft.com/office/drawing/2014/main" id="{282F528A-07B1-090E-49AB-48FE6A305686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56050" y="8816975"/>
            <a:ext cx="302736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91" tIns="45896" rIns="91791" bIns="45896" numCol="1" anchor="b" anchorCtr="0" compatLnSpc="1">
            <a:prstTxWarp prst="textNoShape">
              <a:avLst/>
            </a:prstTxWarp>
          </a:bodyPr>
          <a:lstStyle>
            <a:lvl1pPr algn="r" defTabSz="917575" eaLnBrk="1" hangingPunct="1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83A5170-9FDE-4A16-B786-4385BDF8264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BA08097E-1E5A-5805-8355-ED63AE94AC0F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736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91" tIns="45896" rIns="91791" bIns="45896" numCol="1" anchor="t" anchorCtr="0" compatLnSpc="1">
            <a:prstTxWarp prst="textNoShape">
              <a:avLst/>
            </a:prstTxWarp>
          </a:bodyPr>
          <a:lstStyle>
            <a:lvl1pPr algn="l" defTabSz="918106" eaLnBrk="1" hangingPunct="1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4604A4ED-1E87-8DEA-840D-00EFDEF629A3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956050" y="0"/>
            <a:ext cx="302736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91" tIns="45896" rIns="91791" bIns="45896" numCol="1" anchor="t" anchorCtr="0" compatLnSpc="1">
            <a:prstTxWarp prst="textNoShape">
              <a:avLst/>
            </a:prstTxWarp>
          </a:bodyPr>
          <a:lstStyle>
            <a:lvl1pPr algn="r" defTabSz="918106" eaLnBrk="1" hangingPunct="1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2ADE98FA-2749-938F-0801-13EFFAD300B3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262188" y="696913"/>
            <a:ext cx="2462212" cy="34798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701" name="Rectangle 5">
            <a:extLst>
              <a:ext uri="{FF2B5EF4-FFF2-40B4-BE49-F238E27FC236}">
                <a16:creationId xmlns:a16="http://schemas.microsoft.com/office/drawing/2014/main" id="{8E7E1866-5FC8-7DF8-EA4D-3CB56773A6E0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8500" y="4410075"/>
            <a:ext cx="5588000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91" tIns="45896" rIns="91791" bIns="4589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9702" name="Rectangle 6">
            <a:extLst>
              <a:ext uri="{FF2B5EF4-FFF2-40B4-BE49-F238E27FC236}">
                <a16:creationId xmlns:a16="http://schemas.microsoft.com/office/drawing/2014/main" id="{E0420988-04DE-8711-CCAC-8D848CDB58F6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16975"/>
            <a:ext cx="302736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91" tIns="45896" rIns="91791" bIns="45896" numCol="1" anchor="b" anchorCtr="0" compatLnSpc="1">
            <a:prstTxWarp prst="textNoShape">
              <a:avLst/>
            </a:prstTxWarp>
          </a:bodyPr>
          <a:lstStyle>
            <a:lvl1pPr algn="l" defTabSz="918106" eaLnBrk="1" hangingPunct="1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3" name="Rectangle 7">
            <a:extLst>
              <a:ext uri="{FF2B5EF4-FFF2-40B4-BE49-F238E27FC236}">
                <a16:creationId xmlns:a16="http://schemas.microsoft.com/office/drawing/2014/main" id="{92D97D99-93AF-CEED-589A-D6152A8FD83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56050" y="8816975"/>
            <a:ext cx="302736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91" tIns="45896" rIns="91791" bIns="45896" numCol="1" anchor="b" anchorCtr="0" compatLnSpc="1">
            <a:prstTxWarp prst="textNoShape">
              <a:avLst/>
            </a:prstTxWarp>
          </a:bodyPr>
          <a:lstStyle>
            <a:lvl1pPr algn="r" defTabSz="917575" eaLnBrk="1" hangingPunct="1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8BDF4C74-91EA-4B41-B176-0D15D920679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2500" kern="1200">
        <a:solidFill>
          <a:schemeClr val="tx1"/>
        </a:solidFill>
        <a:latin typeface="Arial" pitchFamily="-65" charset="0"/>
        <a:ea typeface="MS PGothic" panose="020B0600070205080204" pitchFamily="34" charset="-128"/>
        <a:cs typeface="ＭＳ Ｐゴシック" charset="0"/>
      </a:defRPr>
    </a:lvl1pPr>
    <a:lvl2pPr marL="957263" algn="l" rtl="0" eaLnBrk="0" fontAlgn="base" hangingPunct="0">
      <a:spcBef>
        <a:spcPct val="30000"/>
      </a:spcBef>
      <a:spcAft>
        <a:spcPct val="0"/>
      </a:spcAft>
      <a:defRPr sz="2500" kern="1200">
        <a:solidFill>
          <a:schemeClr val="tx1"/>
        </a:solidFill>
        <a:latin typeface="Arial" pitchFamily="-65" charset="0"/>
        <a:ea typeface="MS PGothic" panose="020B0600070205080204" pitchFamily="34" charset="-128"/>
        <a:cs typeface="+mn-cs"/>
      </a:defRPr>
    </a:lvl2pPr>
    <a:lvl3pPr marL="1914525" algn="l" rtl="0" eaLnBrk="0" fontAlgn="base" hangingPunct="0">
      <a:spcBef>
        <a:spcPct val="30000"/>
      </a:spcBef>
      <a:spcAft>
        <a:spcPct val="0"/>
      </a:spcAft>
      <a:defRPr sz="2500" kern="1200">
        <a:solidFill>
          <a:schemeClr val="tx1"/>
        </a:solidFill>
        <a:latin typeface="Arial" pitchFamily="-65" charset="0"/>
        <a:ea typeface="MS PGothic" panose="020B0600070205080204" pitchFamily="34" charset="-128"/>
        <a:cs typeface="+mn-cs"/>
      </a:defRPr>
    </a:lvl3pPr>
    <a:lvl4pPr marL="2873375" algn="l" rtl="0" eaLnBrk="0" fontAlgn="base" hangingPunct="0">
      <a:spcBef>
        <a:spcPct val="30000"/>
      </a:spcBef>
      <a:spcAft>
        <a:spcPct val="0"/>
      </a:spcAft>
      <a:defRPr sz="2500" kern="1200">
        <a:solidFill>
          <a:schemeClr val="tx1"/>
        </a:solidFill>
        <a:latin typeface="Arial" pitchFamily="-65" charset="0"/>
        <a:ea typeface="MS PGothic" panose="020B0600070205080204" pitchFamily="34" charset="-128"/>
        <a:cs typeface="+mn-cs"/>
      </a:defRPr>
    </a:lvl4pPr>
    <a:lvl5pPr marL="3830638" algn="l" rtl="0" eaLnBrk="0" fontAlgn="base" hangingPunct="0">
      <a:spcBef>
        <a:spcPct val="30000"/>
      </a:spcBef>
      <a:spcAft>
        <a:spcPct val="0"/>
      </a:spcAft>
      <a:defRPr sz="2500" kern="1200">
        <a:solidFill>
          <a:schemeClr val="tx1"/>
        </a:solidFill>
        <a:latin typeface="Arial" pitchFamily="-65" charset="0"/>
        <a:ea typeface="MS PGothic" panose="020B0600070205080204" pitchFamily="34" charset="-128"/>
        <a:cs typeface="+mn-cs"/>
      </a:defRPr>
    </a:lvl5pPr>
    <a:lvl6pPr marL="4789627" algn="l" defTabSz="957925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6pPr>
    <a:lvl7pPr marL="5747553" algn="l" defTabSz="957925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7pPr>
    <a:lvl8pPr marL="6705478" algn="l" defTabSz="957925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8pPr>
    <a:lvl9pPr marL="7663404" algn="l" defTabSz="957925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62188" y="696913"/>
            <a:ext cx="2462212" cy="34798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BDF4C74-91EA-4B41-B176-0D15D9206799}" type="slidenum">
              <a:rPr lang="en-US" altLang="en-US" smtClean="0"/>
              <a:pPr>
                <a:defRPr/>
              </a:pPr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31375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1083" y="13297759"/>
            <a:ext cx="25733054" cy="9173414"/>
          </a:xfrm>
          <a:prstGeom prst="rect">
            <a:avLst/>
          </a:prstGeom>
        </p:spPr>
        <p:txBody>
          <a:bodyPr vert="horz" lIns="191585" tIns="95793" rIns="191585" bIns="95793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42163" y="24254661"/>
            <a:ext cx="21190900" cy="10940392"/>
          </a:xfrm>
          <a:prstGeom prst="rect">
            <a:avLst/>
          </a:prstGeom>
        </p:spPr>
        <p:txBody>
          <a:bodyPr vert="horz" lIns="191585" tIns="95793" rIns="191585" bIns="95793"/>
          <a:lstStyle>
            <a:lvl1pPr marL="0" indent="0" algn="ctr">
              <a:buNone/>
              <a:defRPr/>
            </a:lvl1pPr>
            <a:lvl2pPr marL="1016837" indent="0" algn="ctr">
              <a:buNone/>
              <a:defRPr/>
            </a:lvl2pPr>
            <a:lvl3pPr marL="2033676" indent="0" algn="ctr">
              <a:buNone/>
              <a:defRPr/>
            </a:lvl3pPr>
            <a:lvl4pPr marL="3050513" indent="0" algn="ctr">
              <a:buNone/>
              <a:defRPr/>
            </a:lvl4pPr>
            <a:lvl5pPr marL="4067352" indent="0" algn="ctr">
              <a:buNone/>
              <a:defRPr/>
            </a:lvl5pPr>
            <a:lvl6pPr marL="5084189" indent="0" algn="ctr">
              <a:buNone/>
              <a:defRPr/>
            </a:lvl6pPr>
            <a:lvl7pPr marL="6101028" indent="0" algn="ctr">
              <a:buNone/>
              <a:defRPr/>
            </a:lvl7pPr>
            <a:lvl8pPr marL="7117865" indent="0" algn="ctr">
              <a:buNone/>
              <a:defRPr/>
            </a:lvl8pPr>
            <a:lvl9pPr marL="813470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17535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3325" y="1713306"/>
            <a:ext cx="27248569" cy="7133961"/>
          </a:xfrm>
          <a:prstGeom prst="rect">
            <a:avLst/>
          </a:prstGeom>
        </p:spPr>
        <p:txBody>
          <a:bodyPr vert="horz" lIns="191585" tIns="95793" rIns="191585" bIns="95793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13325" y="9986721"/>
            <a:ext cx="27248569" cy="28250979"/>
          </a:xfrm>
          <a:prstGeom prst="rect">
            <a:avLst/>
          </a:prstGeom>
        </p:spPr>
        <p:txBody>
          <a:bodyPr vert="eaVert" lIns="191585" tIns="95793" rIns="191585" bIns="95793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456382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950847" y="1713321"/>
            <a:ext cx="6811046" cy="36524390"/>
          </a:xfrm>
          <a:prstGeom prst="rect">
            <a:avLst/>
          </a:prstGeom>
        </p:spPr>
        <p:txBody>
          <a:bodyPr vert="eaVert" lIns="191585" tIns="95793" rIns="191585" bIns="95793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13325" y="1713321"/>
            <a:ext cx="20227276" cy="36524390"/>
          </a:xfrm>
          <a:prstGeom prst="rect">
            <a:avLst/>
          </a:prstGeom>
        </p:spPr>
        <p:txBody>
          <a:bodyPr vert="eaVert" lIns="191585" tIns="95793" rIns="191585" bIns="95793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328647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3325" y="1713306"/>
            <a:ext cx="27248569" cy="7133961"/>
          </a:xfrm>
          <a:prstGeom prst="rect">
            <a:avLst/>
          </a:prstGeom>
        </p:spPr>
        <p:txBody>
          <a:bodyPr vert="horz" lIns="191585" tIns="95793" rIns="191585" bIns="95793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13325" y="9986721"/>
            <a:ext cx="27248569" cy="28250979"/>
          </a:xfrm>
          <a:prstGeom prst="rect">
            <a:avLst/>
          </a:prstGeom>
        </p:spPr>
        <p:txBody>
          <a:bodyPr vert="horz" lIns="191585" tIns="95793" rIns="191585" bIns="95793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140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1534" y="27503735"/>
            <a:ext cx="25733054" cy="8504606"/>
          </a:xfrm>
          <a:prstGeom prst="rect">
            <a:avLst/>
          </a:prstGeom>
        </p:spPr>
        <p:txBody>
          <a:bodyPr vert="horz" lIns="191585" tIns="95793" rIns="191585" bIns="95793" anchor="t"/>
          <a:lstStyle>
            <a:lvl1pPr algn="l">
              <a:defRPr sz="891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91534" y="18140414"/>
            <a:ext cx="25733054" cy="9363323"/>
          </a:xfrm>
          <a:prstGeom prst="rect">
            <a:avLst/>
          </a:prstGeom>
        </p:spPr>
        <p:txBody>
          <a:bodyPr vert="horz" lIns="191585" tIns="95793" rIns="191585" bIns="95793" anchor="b"/>
          <a:lstStyle>
            <a:lvl1pPr marL="0" indent="0">
              <a:buNone/>
              <a:defRPr sz="4458"/>
            </a:lvl1pPr>
            <a:lvl2pPr marL="1016837" indent="0">
              <a:buNone/>
              <a:defRPr sz="4034"/>
            </a:lvl2pPr>
            <a:lvl3pPr marL="2033676" indent="0">
              <a:buNone/>
              <a:defRPr sz="3609"/>
            </a:lvl3pPr>
            <a:lvl4pPr marL="3050513" indent="0">
              <a:buNone/>
              <a:defRPr sz="3078"/>
            </a:lvl4pPr>
            <a:lvl5pPr marL="4067352" indent="0">
              <a:buNone/>
              <a:defRPr sz="3078"/>
            </a:lvl5pPr>
            <a:lvl6pPr marL="5084189" indent="0">
              <a:buNone/>
              <a:defRPr sz="3078"/>
            </a:lvl6pPr>
            <a:lvl7pPr marL="6101028" indent="0">
              <a:buNone/>
              <a:defRPr sz="3078"/>
            </a:lvl7pPr>
            <a:lvl8pPr marL="7117865" indent="0">
              <a:buNone/>
              <a:defRPr sz="3078"/>
            </a:lvl8pPr>
            <a:lvl9pPr marL="8134703" indent="0">
              <a:buNone/>
              <a:defRPr sz="307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821683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3325" y="1713306"/>
            <a:ext cx="27248569" cy="7133961"/>
          </a:xfrm>
          <a:prstGeom prst="rect">
            <a:avLst/>
          </a:prstGeom>
        </p:spPr>
        <p:txBody>
          <a:bodyPr vert="horz" lIns="191585" tIns="95793" rIns="191585" bIns="95793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13330" y="9986721"/>
            <a:ext cx="13519161" cy="28250979"/>
          </a:xfrm>
          <a:prstGeom prst="rect">
            <a:avLst/>
          </a:prstGeom>
        </p:spPr>
        <p:txBody>
          <a:bodyPr vert="horz" lIns="191585" tIns="95793" rIns="191585" bIns="95793"/>
          <a:lstStyle>
            <a:lvl1pPr>
              <a:defRPr sz="6263"/>
            </a:lvl1pPr>
            <a:lvl2pPr>
              <a:defRPr sz="5308"/>
            </a:lvl2pPr>
            <a:lvl3pPr>
              <a:defRPr sz="4458"/>
            </a:lvl3pPr>
            <a:lvl4pPr>
              <a:defRPr sz="4034"/>
            </a:lvl4pPr>
            <a:lvl5pPr>
              <a:defRPr sz="4034"/>
            </a:lvl5pPr>
            <a:lvl6pPr>
              <a:defRPr sz="4034"/>
            </a:lvl6pPr>
            <a:lvl7pPr>
              <a:defRPr sz="4034"/>
            </a:lvl7pPr>
            <a:lvl8pPr>
              <a:defRPr sz="4034"/>
            </a:lvl8pPr>
            <a:lvl9pPr>
              <a:defRPr sz="403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42731" y="9986721"/>
            <a:ext cx="13519162" cy="28250979"/>
          </a:xfrm>
          <a:prstGeom prst="rect">
            <a:avLst/>
          </a:prstGeom>
        </p:spPr>
        <p:txBody>
          <a:bodyPr vert="horz" lIns="191585" tIns="95793" rIns="191585" bIns="95793"/>
          <a:lstStyle>
            <a:lvl1pPr>
              <a:defRPr sz="6263"/>
            </a:lvl1pPr>
            <a:lvl2pPr>
              <a:defRPr sz="5308"/>
            </a:lvl2pPr>
            <a:lvl3pPr>
              <a:defRPr sz="4458"/>
            </a:lvl3pPr>
            <a:lvl4pPr>
              <a:defRPr sz="4034"/>
            </a:lvl4pPr>
            <a:lvl5pPr>
              <a:defRPr sz="4034"/>
            </a:lvl5pPr>
            <a:lvl6pPr>
              <a:defRPr sz="4034"/>
            </a:lvl6pPr>
            <a:lvl7pPr>
              <a:defRPr sz="4034"/>
            </a:lvl7pPr>
            <a:lvl8pPr>
              <a:defRPr sz="4034"/>
            </a:lvl8pPr>
            <a:lvl9pPr>
              <a:defRPr sz="403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261999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3325" y="1713306"/>
            <a:ext cx="27248569" cy="7133961"/>
          </a:xfrm>
          <a:prstGeom prst="rect">
            <a:avLst/>
          </a:prstGeom>
        </p:spPr>
        <p:txBody>
          <a:bodyPr vert="horz" lIns="191585" tIns="95793" rIns="191585" bIns="95793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3328" y="9582132"/>
            <a:ext cx="13376809" cy="3992210"/>
          </a:xfrm>
          <a:prstGeom prst="rect">
            <a:avLst/>
          </a:prstGeom>
        </p:spPr>
        <p:txBody>
          <a:bodyPr vert="horz" lIns="191585" tIns="95793" rIns="191585" bIns="95793" anchor="b"/>
          <a:lstStyle>
            <a:lvl1pPr marL="0" indent="0">
              <a:buNone/>
              <a:defRPr sz="5308" b="1"/>
            </a:lvl1pPr>
            <a:lvl2pPr marL="1016837" indent="0">
              <a:buNone/>
              <a:defRPr sz="4458" b="1"/>
            </a:lvl2pPr>
            <a:lvl3pPr marL="2033676" indent="0">
              <a:buNone/>
              <a:defRPr sz="4034" b="1"/>
            </a:lvl3pPr>
            <a:lvl4pPr marL="3050513" indent="0">
              <a:buNone/>
              <a:defRPr sz="3609" b="1"/>
            </a:lvl4pPr>
            <a:lvl5pPr marL="4067352" indent="0">
              <a:buNone/>
              <a:defRPr sz="3609" b="1"/>
            </a:lvl5pPr>
            <a:lvl6pPr marL="5084189" indent="0">
              <a:buNone/>
              <a:defRPr sz="3609" b="1"/>
            </a:lvl6pPr>
            <a:lvl7pPr marL="6101028" indent="0">
              <a:buNone/>
              <a:defRPr sz="3609" b="1"/>
            </a:lvl7pPr>
            <a:lvl8pPr marL="7117865" indent="0">
              <a:buNone/>
              <a:defRPr sz="3609" b="1"/>
            </a:lvl8pPr>
            <a:lvl9pPr marL="8134703" indent="0">
              <a:buNone/>
              <a:defRPr sz="360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13328" y="13574351"/>
            <a:ext cx="13376809" cy="24663356"/>
          </a:xfrm>
          <a:prstGeom prst="rect">
            <a:avLst/>
          </a:prstGeom>
        </p:spPr>
        <p:txBody>
          <a:bodyPr vert="horz" lIns="191585" tIns="95793" rIns="191585" bIns="95793"/>
          <a:lstStyle>
            <a:lvl1pPr>
              <a:defRPr sz="5308"/>
            </a:lvl1pPr>
            <a:lvl2pPr>
              <a:defRPr sz="4458"/>
            </a:lvl2pPr>
            <a:lvl3pPr>
              <a:defRPr sz="4034"/>
            </a:lvl3pPr>
            <a:lvl4pPr>
              <a:defRPr sz="3609"/>
            </a:lvl4pPr>
            <a:lvl5pPr>
              <a:defRPr sz="3609"/>
            </a:lvl5pPr>
            <a:lvl6pPr>
              <a:defRPr sz="3609"/>
            </a:lvl6pPr>
            <a:lvl7pPr>
              <a:defRPr sz="3609"/>
            </a:lvl7pPr>
            <a:lvl8pPr>
              <a:defRPr sz="3609"/>
            </a:lvl8pPr>
            <a:lvl9pPr>
              <a:defRPr sz="360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78515" y="9582132"/>
            <a:ext cx="13383379" cy="3992210"/>
          </a:xfrm>
          <a:prstGeom prst="rect">
            <a:avLst/>
          </a:prstGeom>
        </p:spPr>
        <p:txBody>
          <a:bodyPr vert="horz" lIns="191585" tIns="95793" rIns="191585" bIns="95793" anchor="b"/>
          <a:lstStyle>
            <a:lvl1pPr marL="0" indent="0">
              <a:buNone/>
              <a:defRPr sz="5308" b="1"/>
            </a:lvl1pPr>
            <a:lvl2pPr marL="1016837" indent="0">
              <a:buNone/>
              <a:defRPr sz="4458" b="1"/>
            </a:lvl2pPr>
            <a:lvl3pPr marL="2033676" indent="0">
              <a:buNone/>
              <a:defRPr sz="4034" b="1"/>
            </a:lvl3pPr>
            <a:lvl4pPr marL="3050513" indent="0">
              <a:buNone/>
              <a:defRPr sz="3609" b="1"/>
            </a:lvl4pPr>
            <a:lvl5pPr marL="4067352" indent="0">
              <a:buNone/>
              <a:defRPr sz="3609" b="1"/>
            </a:lvl5pPr>
            <a:lvl6pPr marL="5084189" indent="0">
              <a:buNone/>
              <a:defRPr sz="3609" b="1"/>
            </a:lvl6pPr>
            <a:lvl7pPr marL="6101028" indent="0">
              <a:buNone/>
              <a:defRPr sz="3609" b="1"/>
            </a:lvl7pPr>
            <a:lvl8pPr marL="7117865" indent="0">
              <a:buNone/>
              <a:defRPr sz="3609" b="1"/>
            </a:lvl8pPr>
            <a:lvl9pPr marL="8134703" indent="0">
              <a:buNone/>
              <a:defRPr sz="360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78515" y="13574351"/>
            <a:ext cx="13383379" cy="24663356"/>
          </a:xfrm>
          <a:prstGeom prst="rect">
            <a:avLst/>
          </a:prstGeom>
        </p:spPr>
        <p:txBody>
          <a:bodyPr vert="horz" lIns="191585" tIns="95793" rIns="191585" bIns="95793"/>
          <a:lstStyle>
            <a:lvl1pPr>
              <a:defRPr sz="5308"/>
            </a:lvl1pPr>
            <a:lvl2pPr>
              <a:defRPr sz="4458"/>
            </a:lvl2pPr>
            <a:lvl3pPr>
              <a:defRPr sz="4034"/>
            </a:lvl3pPr>
            <a:lvl4pPr>
              <a:defRPr sz="3609"/>
            </a:lvl4pPr>
            <a:lvl5pPr>
              <a:defRPr sz="3609"/>
            </a:lvl5pPr>
            <a:lvl6pPr>
              <a:defRPr sz="3609"/>
            </a:lvl6pPr>
            <a:lvl7pPr>
              <a:defRPr sz="3609"/>
            </a:lvl7pPr>
            <a:lvl8pPr>
              <a:defRPr sz="3609"/>
            </a:lvl8pPr>
            <a:lvl9pPr>
              <a:defRPr sz="360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37951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3325" y="1713306"/>
            <a:ext cx="27248569" cy="7133961"/>
          </a:xfrm>
          <a:prstGeom prst="rect">
            <a:avLst/>
          </a:prstGeom>
        </p:spPr>
        <p:txBody>
          <a:bodyPr vert="horz" lIns="191585" tIns="95793" rIns="191585" bIns="95793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044155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9666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3328" y="1705064"/>
            <a:ext cx="9960335" cy="7253684"/>
          </a:xfrm>
          <a:prstGeom prst="rect">
            <a:avLst/>
          </a:prstGeom>
        </p:spPr>
        <p:txBody>
          <a:bodyPr vert="horz" lIns="191585" tIns="95793" rIns="191585" bIns="95793" anchor="b"/>
          <a:lstStyle>
            <a:lvl1pPr algn="l">
              <a:defRPr sz="4458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37206" y="1705077"/>
            <a:ext cx="16924685" cy="36532647"/>
          </a:xfrm>
          <a:prstGeom prst="rect">
            <a:avLst/>
          </a:prstGeom>
        </p:spPr>
        <p:txBody>
          <a:bodyPr vert="horz" lIns="191585" tIns="95793" rIns="191585" bIns="95793"/>
          <a:lstStyle>
            <a:lvl1pPr>
              <a:defRPr sz="7112"/>
            </a:lvl1pPr>
            <a:lvl2pPr>
              <a:defRPr sz="6263"/>
            </a:lvl2pPr>
            <a:lvl3pPr>
              <a:defRPr sz="5308"/>
            </a:lvl3pPr>
            <a:lvl4pPr>
              <a:defRPr sz="4458"/>
            </a:lvl4pPr>
            <a:lvl5pPr>
              <a:defRPr sz="4458"/>
            </a:lvl5pPr>
            <a:lvl6pPr>
              <a:defRPr sz="4458"/>
            </a:lvl6pPr>
            <a:lvl7pPr>
              <a:defRPr sz="4458"/>
            </a:lvl7pPr>
            <a:lvl8pPr>
              <a:defRPr sz="4458"/>
            </a:lvl8pPr>
            <a:lvl9pPr>
              <a:defRPr sz="445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13328" y="8958737"/>
            <a:ext cx="9960335" cy="29278963"/>
          </a:xfrm>
          <a:prstGeom prst="rect">
            <a:avLst/>
          </a:prstGeom>
        </p:spPr>
        <p:txBody>
          <a:bodyPr vert="horz" lIns="191585" tIns="95793" rIns="191585" bIns="95793"/>
          <a:lstStyle>
            <a:lvl1pPr marL="0" indent="0">
              <a:buNone/>
              <a:defRPr sz="3078"/>
            </a:lvl1pPr>
            <a:lvl2pPr marL="1016837" indent="0">
              <a:buNone/>
              <a:defRPr sz="2654"/>
            </a:lvl2pPr>
            <a:lvl3pPr marL="2033676" indent="0">
              <a:buNone/>
              <a:defRPr sz="2229"/>
            </a:lvl3pPr>
            <a:lvl4pPr marL="3050513" indent="0">
              <a:buNone/>
              <a:defRPr sz="2017"/>
            </a:lvl4pPr>
            <a:lvl5pPr marL="4067352" indent="0">
              <a:buNone/>
              <a:defRPr sz="2017"/>
            </a:lvl5pPr>
            <a:lvl6pPr marL="5084189" indent="0">
              <a:buNone/>
              <a:defRPr sz="2017"/>
            </a:lvl6pPr>
            <a:lvl7pPr marL="6101028" indent="0">
              <a:buNone/>
              <a:defRPr sz="2017"/>
            </a:lvl7pPr>
            <a:lvl8pPr marL="7117865" indent="0">
              <a:buNone/>
              <a:defRPr sz="2017"/>
            </a:lvl8pPr>
            <a:lvl9pPr marL="8134703" indent="0">
              <a:buNone/>
              <a:defRPr sz="201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33754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35031" y="29964302"/>
            <a:ext cx="18164250" cy="3533952"/>
          </a:xfrm>
          <a:prstGeom prst="rect">
            <a:avLst/>
          </a:prstGeom>
        </p:spPr>
        <p:txBody>
          <a:bodyPr vert="horz" lIns="191585" tIns="95793" rIns="191585" bIns="95793" anchor="b"/>
          <a:lstStyle>
            <a:lvl1pPr algn="l">
              <a:defRPr sz="4458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35031" y="3822958"/>
            <a:ext cx="18164250" cy="25683085"/>
          </a:xfrm>
          <a:prstGeom prst="rect">
            <a:avLst/>
          </a:prstGeom>
        </p:spPr>
        <p:txBody>
          <a:bodyPr vert="horz" lIns="191585" tIns="95793" rIns="191585" bIns="95793"/>
          <a:lstStyle>
            <a:lvl1pPr marL="0" indent="0">
              <a:buNone/>
              <a:defRPr sz="7112"/>
            </a:lvl1pPr>
            <a:lvl2pPr marL="1016837" indent="0">
              <a:buNone/>
              <a:defRPr sz="6263"/>
            </a:lvl2pPr>
            <a:lvl3pPr marL="2033676" indent="0">
              <a:buNone/>
              <a:defRPr sz="5308"/>
            </a:lvl3pPr>
            <a:lvl4pPr marL="3050513" indent="0">
              <a:buNone/>
              <a:defRPr sz="4458"/>
            </a:lvl4pPr>
            <a:lvl5pPr marL="4067352" indent="0">
              <a:buNone/>
              <a:defRPr sz="4458"/>
            </a:lvl5pPr>
            <a:lvl6pPr marL="5084189" indent="0">
              <a:buNone/>
              <a:defRPr sz="4458"/>
            </a:lvl6pPr>
            <a:lvl7pPr marL="6101028" indent="0">
              <a:buNone/>
              <a:defRPr sz="4458"/>
            </a:lvl7pPr>
            <a:lvl8pPr marL="7117865" indent="0">
              <a:buNone/>
              <a:defRPr sz="4458"/>
            </a:lvl8pPr>
            <a:lvl9pPr marL="8134703" indent="0">
              <a:buNone/>
              <a:defRPr sz="4458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35031" y="33498243"/>
            <a:ext cx="18164250" cy="5024324"/>
          </a:xfrm>
          <a:prstGeom prst="rect">
            <a:avLst/>
          </a:prstGeom>
        </p:spPr>
        <p:txBody>
          <a:bodyPr vert="horz" lIns="191585" tIns="95793" rIns="191585" bIns="95793"/>
          <a:lstStyle>
            <a:lvl1pPr marL="0" indent="0">
              <a:buNone/>
              <a:defRPr sz="3078"/>
            </a:lvl1pPr>
            <a:lvl2pPr marL="1016837" indent="0">
              <a:buNone/>
              <a:defRPr sz="2654"/>
            </a:lvl2pPr>
            <a:lvl3pPr marL="2033676" indent="0">
              <a:buNone/>
              <a:defRPr sz="2229"/>
            </a:lvl3pPr>
            <a:lvl4pPr marL="3050513" indent="0">
              <a:buNone/>
              <a:defRPr sz="2017"/>
            </a:lvl4pPr>
            <a:lvl5pPr marL="4067352" indent="0">
              <a:buNone/>
              <a:defRPr sz="2017"/>
            </a:lvl5pPr>
            <a:lvl6pPr marL="5084189" indent="0">
              <a:buNone/>
              <a:defRPr sz="2017"/>
            </a:lvl6pPr>
            <a:lvl7pPr marL="6101028" indent="0">
              <a:buNone/>
              <a:defRPr sz="2017"/>
            </a:lvl7pPr>
            <a:lvl8pPr marL="7117865" indent="0">
              <a:buNone/>
              <a:defRPr sz="2017"/>
            </a:lvl8pPr>
            <a:lvl9pPr marL="8134703" indent="0">
              <a:buNone/>
              <a:defRPr sz="201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770591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2" name="Text Box 38">
            <a:extLst>
              <a:ext uri="{FF2B5EF4-FFF2-40B4-BE49-F238E27FC236}">
                <a16:creationId xmlns:a16="http://schemas.microsoft.com/office/drawing/2014/main" id="{14CAA31A-C162-8AA4-3288-36A16687561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0301982" y="8025917"/>
            <a:ext cx="9661692" cy="1201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203327" tIns="101664" rIns="203327" bIns="101664">
            <a:spAutoFit/>
          </a:bodyPr>
          <a:lstStyle>
            <a:lvl1pPr defTabSz="2193925" eaLnBrk="0" hangingPunct="0">
              <a:defRPr sz="106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defTabSz="2193925" eaLnBrk="0" hangingPunct="0">
              <a:defRPr sz="106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106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106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106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06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06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06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06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endParaRPr lang="en-US" sz="6475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878455" rtl="0" eaLnBrk="0" fontAlgn="base" hangingPunct="0">
        <a:spcBef>
          <a:spcPct val="0"/>
        </a:spcBef>
        <a:spcAft>
          <a:spcPct val="0"/>
        </a:spcAft>
        <a:defRPr sz="14436" b="1">
          <a:solidFill>
            <a:schemeClr val="bg1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ctr" defTabSz="4878455" rtl="0" eaLnBrk="0" fontAlgn="base" hangingPunct="0">
        <a:spcBef>
          <a:spcPct val="0"/>
        </a:spcBef>
        <a:spcAft>
          <a:spcPct val="0"/>
        </a:spcAft>
        <a:defRPr sz="14436" b="1">
          <a:solidFill>
            <a:schemeClr val="bg1"/>
          </a:solidFill>
          <a:latin typeface="Arial" pitchFamily="-65" charset="0"/>
          <a:ea typeface="MS PGothic" panose="020B0600070205080204" pitchFamily="34" charset="-128"/>
          <a:cs typeface="ＭＳ Ｐゴシック" charset="0"/>
        </a:defRPr>
      </a:lvl2pPr>
      <a:lvl3pPr algn="ctr" defTabSz="4878455" rtl="0" eaLnBrk="0" fontAlgn="base" hangingPunct="0">
        <a:spcBef>
          <a:spcPct val="0"/>
        </a:spcBef>
        <a:spcAft>
          <a:spcPct val="0"/>
        </a:spcAft>
        <a:defRPr sz="14436" b="1">
          <a:solidFill>
            <a:schemeClr val="bg1"/>
          </a:solidFill>
          <a:latin typeface="Arial" pitchFamily="-65" charset="0"/>
          <a:ea typeface="MS PGothic" panose="020B0600070205080204" pitchFamily="34" charset="-128"/>
          <a:cs typeface="ＭＳ Ｐゴシック" charset="0"/>
        </a:defRPr>
      </a:lvl3pPr>
      <a:lvl4pPr algn="ctr" defTabSz="4878455" rtl="0" eaLnBrk="0" fontAlgn="base" hangingPunct="0">
        <a:spcBef>
          <a:spcPct val="0"/>
        </a:spcBef>
        <a:spcAft>
          <a:spcPct val="0"/>
        </a:spcAft>
        <a:defRPr sz="14436" b="1">
          <a:solidFill>
            <a:schemeClr val="bg1"/>
          </a:solidFill>
          <a:latin typeface="Arial" pitchFamily="-65" charset="0"/>
          <a:ea typeface="MS PGothic" panose="020B0600070205080204" pitchFamily="34" charset="-128"/>
          <a:cs typeface="ＭＳ Ｐゴシック" charset="0"/>
        </a:defRPr>
      </a:lvl4pPr>
      <a:lvl5pPr algn="ctr" defTabSz="4878455" rtl="0" eaLnBrk="0" fontAlgn="base" hangingPunct="0">
        <a:spcBef>
          <a:spcPct val="0"/>
        </a:spcBef>
        <a:spcAft>
          <a:spcPct val="0"/>
        </a:spcAft>
        <a:defRPr sz="14436" b="1">
          <a:solidFill>
            <a:schemeClr val="bg1"/>
          </a:solidFill>
          <a:latin typeface="Arial" pitchFamily="-65" charset="0"/>
          <a:ea typeface="MS PGothic" panose="020B0600070205080204" pitchFamily="34" charset="-128"/>
          <a:cs typeface="ＭＳ Ｐゴシック" charset="0"/>
        </a:defRPr>
      </a:lvl5pPr>
      <a:lvl6pPr marL="1016837" algn="ctr" defTabSz="4879410" rtl="0" fontAlgn="base">
        <a:spcBef>
          <a:spcPct val="0"/>
        </a:spcBef>
        <a:spcAft>
          <a:spcPct val="0"/>
        </a:spcAft>
        <a:defRPr sz="14436" b="1">
          <a:solidFill>
            <a:schemeClr val="bg1"/>
          </a:solidFill>
          <a:latin typeface="Arial" pitchFamily="-65" charset="0"/>
        </a:defRPr>
      </a:lvl6pPr>
      <a:lvl7pPr marL="2033676" algn="ctr" defTabSz="4879410" rtl="0" fontAlgn="base">
        <a:spcBef>
          <a:spcPct val="0"/>
        </a:spcBef>
        <a:spcAft>
          <a:spcPct val="0"/>
        </a:spcAft>
        <a:defRPr sz="14436" b="1">
          <a:solidFill>
            <a:schemeClr val="bg1"/>
          </a:solidFill>
          <a:latin typeface="Arial" pitchFamily="-65" charset="0"/>
        </a:defRPr>
      </a:lvl7pPr>
      <a:lvl8pPr marL="3050513" algn="ctr" defTabSz="4879410" rtl="0" fontAlgn="base">
        <a:spcBef>
          <a:spcPct val="0"/>
        </a:spcBef>
        <a:spcAft>
          <a:spcPct val="0"/>
        </a:spcAft>
        <a:defRPr sz="14436" b="1">
          <a:solidFill>
            <a:schemeClr val="bg1"/>
          </a:solidFill>
          <a:latin typeface="Arial" pitchFamily="-65" charset="0"/>
        </a:defRPr>
      </a:lvl8pPr>
      <a:lvl9pPr marL="4067352" algn="ctr" defTabSz="4879410" rtl="0" fontAlgn="base">
        <a:spcBef>
          <a:spcPct val="0"/>
        </a:spcBef>
        <a:spcAft>
          <a:spcPct val="0"/>
        </a:spcAft>
        <a:defRPr sz="14436" b="1">
          <a:solidFill>
            <a:schemeClr val="bg1"/>
          </a:solidFill>
          <a:latin typeface="Arial" pitchFamily="-65" charset="0"/>
        </a:defRPr>
      </a:lvl9pPr>
    </p:titleStyle>
    <p:bodyStyle>
      <a:lvl1pPr marL="1828368" indent="-1828368" algn="l" defTabSz="4878455" rtl="0" eaLnBrk="0" fontAlgn="base" hangingPunct="0">
        <a:spcBef>
          <a:spcPct val="20000"/>
        </a:spcBef>
        <a:spcAft>
          <a:spcPct val="0"/>
        </a:spcAft>
        <a:defRPr sz="3821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3963429" indent="-1525044" algn="l" defTabSz="4878455" rtl="0" eaLnBrk="0" fontAlgn="base" hangingPunct="0">
        <a:spcBef>
          <a:spcPct val="20000"/>
        </a:spcBef>
        <a:spcAft>
          <a:spcPct val="0"/>
        </a:spcAft>
        <a:buChar char="–"/>
        <a:defRPr sz="7961">
          <a:solidFill>
            <a:schemeClr val="tx1"/>
          </a:solidFill>
          <a:latin typeface="+mn-lt"/>
          <a:ea typeface="MS PGothic" panose="020B0600070205080204" pitchFamily="34" charset="-128"/>
        </a:defRPr>
      </a:lvl2pPr>
      <a:lvl3pPr marL="6100175" indent="-1220035" algn="l" defTabSz="4878455" rtl="0" eaLnBrk="0" fontAlgn="base" hangingPunct="0">
        <a:spcBef>
          <a:spcPct val="20000"/>
        </a:spcBef>
        <a:spcAft>
          <a:spcPct val="0"/>
        </a:spcAft>
        <a:buChar char="•"/>
        <a:defRPr sz="6900">
          <a:solidFill>
            <a:schemeClr val="tx1"/>
          </a:solidFill>
          <a:latin typeface="+mn-lt"/>
          <a:ea typeface="MS PGothic" panose="020B0600070205080204" pitchFamily="34" charset="-128"/>
        </a:defRPr>
      </a:lvl3pPr>
      <a:lvl4pPr marL="8540245" indent="-1216665" algn="l" defTabSz="4878455" rtl="0" eaLnBrk="0" fontAlgn="base" hangingPunct="0">
        <a:spcBef>
          <a:spcPct val="20000"/>
        </a:spcBef>
        <a:spcAft>
          <a:spcPct val="0"/>
        </a:spcAft>
        <a:buChar char="–"/>
        <a:defRPr sz="5308">
          <a:solidFill>
            <a:schemeClr val="tx1"/>
          </a:solidFill>
          <a:latin typeface="+mn-lt"/>
          <a:ea typeface="MS PGothic" panose="020B0600070205080204" pitchFamily="34" charset="-128"/>
        </a:defRPr>
      </a:lvl4pPr>
      <a:lvl5pPr marL="10980315" indent="-1216665" algn="l" defTabSz="4878455" rtl="0" eaLnBrk="0" fontAlgn="base" hangingPunct="0">
        <a:spcBef>
          <a:spcPct val="20000"/>
        </a:spcBef>
        <a:spcAft>
          <a:spcPct val="0"/>
        </a:spcAft>
        <a:buChar char="»"/>
        <a:defRPr sz="5308">
          <a:solidFill>
            <a:schemeClr val="tx1"/>
          </a:solidFill>
          <a:latin typeface="+mn-lt"/>
          <a:ea typeface="MS PGothic" panose="020B0600070205080204" pitchFamily="34" charset="-128"/>
        </a:defRPr>
      </a:lvl5pPr>
      <a:lvl6pPr marL="11997275" indent="-1218088" algn="l" defTabSz="4879410" rtl="0" fontAlgn="base">
        <a:spcBef>
          <a:spcPct val="20000"/>
        </a:spcBef>
        <a:spcAft>
          <a:spcPct val="0"/>
        </a:spcAft>
        <a:buChar char="»"/>
        <a:defRPr sz="5308">
          <a:solidFill>
            <a:schemeClr val="tx1"/>
          </a:solidFill>
          <a:latin typeface="+mn-lt"/>
          <a:ea typeface="ＭＳ Ｐゴシック" pitchFamily="-65" charset="-128"/>
        </a:defRPr>
      </a:lvl6pPr>
      <a:lvl7pPr marL="13014112" indent="-1218088" algn="l" defTabSz="4879410" rtl="0" fontAlgn="base">
        <a:spcBef>
          <a:spcPct val="20000"/>
        </a:spcBef>
        <a:spcAft>
          <a:spcPct val="0"/>
        </a:spcAft>
        <a:buChar char="»"/>
        <a:defRPr sz="5308">
          <a:solidFill>
            <a:schemeClr val="tx1"/>
          </a:solidFill>
          <a:latin typeface="+mn-lt"/>
          <a:ea typeface="ＭＳ Ｐゴシック" pitchFamily="-65" charset="-128"/>
        </a:defRPr>
      </a:lvl7pPr>
      <a:lvl8pPr marL="14030951" indent="-1218088" algn="l" defTabSz="4879410" rtl="0" fontAlgn="base">
        <a:spcBef>
          <a:spcPct val="20000"/>
        </a:spcBef>
        <a:spcAft>
          <a:spcPct val="0"/>
        </a:spcAft>
        <a:buChar char="»"/>
        <a:defRPr sz="5308">
          <a:solidFill>
            <a:schemeClr val="tx1"/>
          </a:solidFill>
          <a:latin typeface="+mn-lt"/>
          <a:ea typeface="ＭＳ Ｐゴシック" pitchFamily="-65" charset="-128"/>
        </a:defRPr>
      </a:lvl8pPr>
      <a:lvl9pPr marL="15047788" indent="-1218088" algn="l" defTabSz="4879410" rtl="0" fontAlgn="base">
        <a:spcBef>
          <a:spcPct val="20000"/>
        </a:spcBef>
        <a:spcAft>
          <a:spcPct val="0"/>
        </a:spcAft>
        <a:buChar char="»"/>
        <a:defRPr sz="5308">
          <a:solidFill>
            <a:schemeClr val="tx1"/>
          </a:solidFill>
          <a:latin typeface="+mn-lt"/>
          <a:ea typeface="ＭＳ Ｐゴシック" pitchFamily="-65" charset="-128"/>
        </a:defRPr>
      </a:lvl9pPr>
    </p:bodyStyle>
    <p:otherStyle>
      <a:defPPr>
        <a:defRPr lang="en-US"/>
      </a:defPPr>
      <a:lvl1pPr marL="0" algn="l" defTabSz="1016837" rtl="0" eaLnBrk="1" latinLnBrk="0" hangingPunct="1">
        <a:defRPr sz="4034" kern="1200">
          <a:solidFill>
            <a:schemeClr val="tx1"/>
          </a:solidFill>
          <a:latin typeface="+mn-lt"/>
          <a:ea typeface="+mn-ea"/>
          <a:cs typeface="+mn-cs"/>
        </a:defRPr>
      </a:lvl1pPr>
      <a:lvl2pPr marL="1016837" algn="l" defTabSz="1016837" rtl="0" eaLnBrk="1" latinLnBrk="0" hangingPunct="1">
        <a:defRPr sz="4034" kern="1200">
          <a:solidFill>
            <a:schemeClr val="tx1"/>
          </a:solidFill>
          <a:latin typeface="+mn-lt"/>
          <a:ea typeface="+mn-ea"/>
          <a:cs typeface="+mn-cs"/>
        </a:defRPr>
      </a:lvl2pPr>
      <a:lvl3pPr marL="2033676" algn="l" defTabSz="1016837" rtl="0" eaLnBrk="1" latinLnBrk="0" hangingPunct="1">
        <a:defRPr sz="4034" kern="1200">
          <a:solidFill>
            <a:schemeClr val="tx1"/>
          </a:solidFill>
          <a:latin typeface="+mn-lt"/>
          <a:ea typeface="+mn-ea"/>
          <a:cs typeface="+mn-cs"/>
        </a:defRPr>
      </a:lvl3pPr>
      <a:lvl4pPr marL="3050513" algn="l" defTabSz="1016837" rtl="0" eaLnBrk="1" latinLnBrk="0" hangingPunct="1">
        <a:defRPr sz="4034" kern="1200">
          <a:solidFill>
            <a:schemeClr val="tx1"/>
          </a:solidFill>
          <a:latin typeface="+mn-lt"/>
          <a:ea typeface="+mn-ea"/>
          <a:cs typeface="+mn-cs"/>
        </a:defRPr>
      </a:lvl4pPr>
      <a:lvl5pPr marL="4067352" algn="l" defTabSz="1016837" rtl="0" eaLnBrk="1" latinLnBrk="0" hangingPunct="1">
        <a:defRPr sz="4034" kern="1200">
          <a:solidFill>
            <a:schemeClr val="tx1"/>
          </a:solidFill>
          <a:latin typeface="+mn-lt"/>
          <a:ea typeface="+mn-ea"/>
          <a:cs typeface="+mn-cs"/>
        </a:defRPr>
      </a:lvl5pPr>
      <a:lvl6pPr marL="5084189" algn="l" defTabSz="1016837" rtl="0" eaLnBrk="1" latinLnBrk="0" hangingPunct="1">
        <a:defRPr sz="4034" kern="1200">
          <a:solidFill>
            <a:schemeClr val="tx1"/>
          </a:solidFill>
          <a:latin typeface="+mn-lt"/>
          <a:ea typeface="+mn-ea"/>
          <a:cs typeface="+mn-cs"/>
        </a:defRPr>
      </a:lvl6pPr>
      <a:lvl7pPr marL="6101028" algn="l" defTabSz="1016837" rtl="0" eaLnBrk="1" latinLnBrk="0" hangingPunct="1">
        <a:defRPr sz="4034" kern="1200">
          <a:solidFill>
            <a:schemeClr val="tx1"/>
          </a:solidFill>
          <a:latin typeface="+mn-lt"/>
          <a:ea typeface="+mn-ea"/>
          <a:cs typeface="+mn-cs"/>
        </a:defRPr>
      </a:lvl7pPr>
      <a:lvl8pPr marL="7117865" algn="l" defTabSz="1016837" rtl="0" eaLnBrk="1" latinLnBrk="0" hangingPunct="1">
        <a:defRPr sz="4034" kern="1200">
          <a:solidFill>
            <a:schemeClr val="tx1"/>
          </a:solidFill>
          <a:latin typeface="+mn-lt"/>
          <a:ea typeface="+mn-ea"/>
          <a:cs typeface="+mn-cs"/>
        </a:defRPr>
      </a:lvl8pPr>
      <a:lvl9pPr marL="8134703" algn="l" defTabSz="1016837" rtl="0" eaLnBrk="1" latinLnBrk="0" hangingPunct="1">
        <a:defRPr sz="40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1.emf"/><Relationship Id="rId21" Type="http://schemas.openxmlformats.org/officeDocument/2006/relationships/image" Target="../media/image19.jpg"/><Relationship Id="rId7" Type="http://schemas.openxmlformats.org/officeDocument/2006/relationships/image" Target="../media/image5.jpg"/><Relationship Id="rId12" Type="http://schemas.openxmlformats.org/officeDocument/2006/relationships/image" Target="../media/image10.png"/><Relationship Id="rId17" Type="http://schemas.openxmlformats.org/officeDocument/2006/relationships/image" Target="../media/image15.jp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20" Type="http://schemas.openxmlformats.org/officeDocument/2006/relationships/image" Target="../media/image18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jpg"/><Relationship Id="rId11" Type="http://schemas.openxmlformats.org/officeDocument/2006/relationships/image" Target="../media/image9.png"/><Relationship Id="rId5" Type="http://schemas.openxmlformats.org/officeDocument/2006/relationships/image" Target="../media/image3.jpg"/><Relationship Id="rId15" Type="http://schemas.openxmlformats.org/officeDocument/2006/relationships/image" Target="../media/image13.jp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41">
            <a:extLst>
              <a:ext uri="{FF2B5EF4-FFF2-40B4-BE49-F238E27FC236}">
                <a16:creationId xmlns:a16="http://schemas.microsoft.com/office/drawing/2014/main" id="{54167F0B-BBB2-8D69-F4CB-49C680CA69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9834"/>
            <a:ext cx="26567606" cy="3421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03327" tIns="101664" rIns="203327" bIns="101664" anchor="ctr"/>
          <a:lstStyle>
            <a:lvl1pPr defTabSz="4595813">
              <a:defRPr sz="22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595813">
              <a:defRPr sz="22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595813">
              <a:defRPr sz="22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595813">
              <a:defRPr sz="22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595813">
              <a:defRPr sz="22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95813" eaLnBrk="0" fontAlgn="base" hangingPunct="0">
              <a:spcBef>
                <a:spcPct val="0"/>
              </a:spcBef>
              <a:spcAft>
                <a:spcPct val="0"/>
              </a:spcAft>
              <a:defRPr sz="22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95813" eaLnBrk="0" fontAlgn="base" hangingPunct="0">
              <a:spcBef>
                <a:spcPct val="0"/>
              </a:spcBef>
              <a:spcAft>
                <a:spcPct val="0"/>
              </a:spcAft>
              <a:defRPr sz="22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95813" eaLnBrk="0" fontAlgn="base" hangingPunct="0">
              <a:spcBef>
                <a:spcPct val="0"/>
              </a:spcBef>
              <a:spcAft>
                <a:spcPct val="0"/>
              </a:spcAft>
              <a:defRPr sz="22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95813" eaLnBrk="0" fontAlgn="base" hangingPunct="0">
              <a:spcBef>
                <a:spcPct val="0"/>
              </a:spcBef>
              <a:spcAft>
                <a:spcPct val="0"/>
              </a:spcAft>
              <a:defRPr sz="22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7643" b="1" dirty="0">
                <a:solidFill>
                  <a:srgbClr val="2163A1"/>
                </a:solidFill>
                <a:latin typeface="Helvetica" panose="020B0604020202020204" pitchFamily="34" charset="0"/>
              </a:rPr>
              <a:t>Stellar Intensity Interferometry Results on Sirius</a:t>
            </a:r>
          </a:p>
          <a:p>
            <a:pPr algn="ctr" eaLnBrk="1" hangingPunct="1"/>
            <a:r>
              <a:rPr lang="en-US" altLang="en-US" sz="7200" b="1" dirty="0">
                <a:solidFill>
                  <a:srgbClr val="2163A1"/>
                </a:solidFill>
                <a:latin typeface="Helvetica" panose="020B0604020202020204" pitchFamily="34" charset="0"/>
              </a:rPr>
              <a:t>with 0.25 m Telescopes and Enhancements for the Future</a:t>
            </a:r>
          </a:p>
          <a:p>
            <a:pPr algn="ctr" eaLnBrk="1" hangingPunct="1"/>
            <a:r>
              <a:rPr lang="en-US" altLang="en-US" sz="5095" b="1" i="1" dirty="0">
                <a:solidFill>
                  <a:srgbClr val="404040"/>
                </a:solidFill>
                <a:latin typeface="Helvetica" panose="020B0604020202020204" pitchFamily="34" charset="0"/>
              </a:rPr>
              <a:t>Tom Mozdzen, Rick Scott, Isaac Smith, Phil Mauskopf</a:t>
            </a:r>
            <a:endParaRPr lang="en-US" altLang="en-US" sz="5095" i="1" dirty="0">
              <a:solidFill>
                <a:srgbClr val="404040"/>
              </a:solidFill>
              <a:latin typeface="Helvetica" panose="020B0604020202020204" pitchFamily="34" charset="0"/>
            </a:endParaRPr>
          </a:p>
        </p:txBody>
      </p:sp>
      <p:sp>
        <p:nvSpPr>
          <p:cNvPr id="4100" name="Text Box 4">
            <a:extLst>
              <a:ext uri="{FF2B5EF4-FFF2-40B4-BE49-F238E27FC236}">
                <a16:creationId xmlns:a16="http://schemas.microsoft.com/office/drawing/2014/main" id="{034A7F24-AC98-0524-EBEA-CA0F42945A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25065" y="4791530"/>
            <a:ext cx="17875887" cy="1185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3327" tIns="101664" rIns="203327" bIns="101664">
            <a:spAutoFit/>
          </a:bodyPr>
          <a:lstStyle>
            <a:lvl1pPr defTabSz="2193925">
              <a:defRPr sz="22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2193925">
              <a:defRPr sz="22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2193925">
              <a:defRPr sz="22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2193925">
              <a:defRPr sz="22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2193925">
              <a:defRPr sz="22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22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22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22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22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6369" b="1" dirty="0">
                <a:solidFill>
                  <a:srgbClr val="0D0C0C"/>
                </a:solidFill>
                <a:latin typeface="Helvetica" panose="020B0604020202020204" pitchFamily="34" charset="0"/>
              </a:rPr>
              <a:t>2024 Measurements for MNRAS 2025 Paper</a:t>
            </a:r>
          </a:p>
        </p:txBody>
      </p:sp>
      <p:sp>
        <p:nvSpPr>
          <p:cNvPr id="4103" name="Rectangle 10">
            <a:extLst>
              <a:ext uri="{FF2B5EF4-FFF2-40B4-BE49-F238E27FC236}">
                <a16:creationId xmlns:a16="http://schemas.microsoft.com/office/drawing/2014/main" id="{D8479B9A-C914-EC4A-291F-22E12EF96A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1934" y="39378227"/>
            <a:ext cx="12644633" cy="1471122"/>
          </a:xfrm>
          <a:prstGeom prst="rect">
            <a:avLst/>
          </a:prstGeom>
          <a:noFill/>
          <a:ln>
            <a:noFill/>
          </a:ln>
        </p:spPr>
        <p:txBody>
          <a:bodyPr lIns="203327" tIns="101664" rIns="203327" bIns="101664"/>
          <a:lstStyle>
            <a:lvl1pPr defTabSz="4595813">
              <a:defRPr sz="22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595813">
              <a:defRPr sz="22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595813">
              <a:defRPr sz="22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595813">
              <a:defRPr sz="22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595813">
              <a:defRPr sz="22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95813" eaLnBrk="0" fontAlgn="base" hangingPunct="0">
              <a:spcBef>
                <a:spcPct val="0"/>
              </a:spcBef>
              <a:spcAft>
                <a:spcPct val="0"/>
              </a:spcAft>
              <a:defRPr sz="22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95813" eaLnBrk="0" fontAlgn="base" hangingPunct="0">
              <a:spcBef>
                <a:spcPct val="0"/>
              </a:spcBef>
              <a:spcAft>
                <a:spcPct val="0"/>
              </a:spcAft>
              <a:defRPr sz="22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95813" eaLnBrk="0" fontAlgn="base" hangingPunct="0">
              <a:spcBef>
                <a:spcPct val="0"/>
              </a:spcBef>
              <a:spcAft>
                <a:spcPct val="0"/>
              </a:spcAft>
              <a:defRPr sz="22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95813" eaLnBrk="0" fontAlgn="base" hangingPunct="0">
              <a:spcBef>
                <a:spcPct val="0"/>
              </a:spcBef>
              <a:spcAft>
                <a:spcPct val="0"/>
              </a:spcAft>
              <a:defRPr sz="22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defRPr/>
            </a:pPr>
            <a:r>
              <a:rPr lang="en-US" altLang="en-US" sz="1698" dirty="0">
                <a:latin typeface="Helvetica" pitchFamily="2" charset="0"/>
              </a:rPr>
              <a:t>1</a:t>
            </a:r>
            <a:endParaRPr lang="en-US" sz="1698" dirty="0">
              <a:latin typeface="Helvetica" pitchFamily="2" charset="0"/>
              <a:ea typeface="Questrial" pitchFamily="2" charset="77"/>
              <a:cs typeface="Questrial" pitchFamily="2" charset="77"/>
            </a:endParaRPr>
          </a:p>
        </p:txBody>
      </p:sp>
      <p:sp>
        <p:nvSpPr>
          <p:cNvPr id="4104" name="Text Box 7">
            <a:extLst>
              <a:ext uri="{FF2B5EF4-FFF2-40B4-BE49-F238E27FC236}">
                <a16:creationId xmlns:a16="http://schemas.microsoft.com/office/drawing/2014/main" id="{A68FC3D8-2593-FB98-8F88-C3DAB84C8C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00600" y="37858580"/>
            <a:ext cx="13345634" cy="1185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03327" tIns="101664" rIns="203327" bIns="101664">
            <a:spAutoFit/>
          </a:bodyPr>
          <a:lstStyle>
            <a:lvl1pPr defTabSz="2193925">
              <a:defRPr sz="22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2193925">
              <a:defRPr sz="22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2193925">
              <a:defRPr sz="22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2193925">
              <a:defRPr sz="22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2193925">
              <a:defRPr sz="22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22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22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22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22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6369" b="1" dirty="0">
                <a:solidFill>
                  <a:srgbClr val="0D0C0C"/>
                </a:solidFill>
                <a:latin typeface="Helvetica" panose="020B0604020202020204" pitchFamily="34" charset="0"/>
              </a:rPr>
              <a:t>REFERENCES</a:t>
            </a:r>
          </a:p>
        </p:txBody>
      </p:sp>
      <p:pic>
        <p:nvPicPr>
          <p:cNvPr id="4105" name="Picture 5" descr="Call4Posters_white.eps">
            <a:extLst>
              <a:ext uri="{FF2B5EF4-FFF2-40B4-BE49-F238E27FC236}">
                <a16:creationId xmlns:a16="http://schemas.microsoft.com/office/drawing/2014/main" id="{3D292FC6-CF7A-8E4E-C6D9-15190EA154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34828" y="62377360"/>
            <a:ext cx="4391253" cy="1108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6" name="Rectangle 44">
            <a:extLst>
              <a:ext uri="{FF2B5EF4-FFF2-40B4-BE49-F238E27FC236}">
                <a16:creationId xmlns:a16="http://schemas.microsoft.com/office/drawing/2014/main" id="{E75577C6-5795-DDFB-E9F6-16EDFF25EB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0930236"/>
            <a:ext cx="30275213" cy="231644"/>
          </a:xfrm>
          <a:prstGeom prst="rect">
            <a:avLst/>
          </a:prstGeom>
          <a:solidFill>
            <a:srgbClr val="2163A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03358" tIns="101680" rIns="203358" bIns="101680"/>
          <a:lstStyle>
            <a:lvl1pPr defTabSz="4595813">
              <a:defRPr sz="22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595813">
              <a:defRPr sz="22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595813">
              <a:defRPr sz="22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595813">
              <a:defRPr sz="22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595813">
              <a:defRPr sz="22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95813" eaLnBrk="0" fontAlgn="base" hangingPunct="0">
              <a:spcBef>
                <a:spcPct val="0"/>
              </a:spcBef>
              <a:spcAft>
                <a:spcPct val="0"/>
              </a:spcAft>
              <a:defRPr sz="22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95813" eaLnBrk="0" fontAlgn="base" hangingPunct="0">
              <a:spcBef>
                <a:spcPct val="0"/>
              </a:spcBef>
              <a:spcAft>
                <a:spcPct val="0"/>
              </a:spcAft>
              <a:defRPr sz="22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95813" eaLnBrk="0" fontAlgn="base" hangingPunct="0">
              <a:spcBef>
                <a:spcPct val="0"/>
              </a:spcBef>
              <a:spcAft>
                <a:spcPct val="0"/>
              </a:spcAft>
              <a:defRPr sz="22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95813" eaLnBrk="0" fontAlgn="base" hangingPunct="0">
              <a:spcBef>
                <a:spcPct val="0"/>
              </a:spcBef>
              <a:spcAft>
                <a:spcPct val="0"/>
              </a:spcAft>
              <a:defRPr sz="22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 altLang="en-US" sz="23565">
              <a:latin typeface="Helvetica" panose="020B0604020202020204" pitchFamily="34" charset="0"/>
            </a:endParaRPr>
          </a:p>
        </p:txBody>
      </p:sp>
      <p:sp>
        <p:nvSpPr>
          <p:cNvPr id="4107" name="Rectangle 27">
            <a:extLst>
              <a:ext uri="{FF2B5EF4-FFF2-40B4-BE49-F238E27FC236}">
                <a16:creationId xmlns:a16="http://schemas.microsoft.com/office/drawing/2014/main" id="{E516EC84-1498-D4F6-8867-4985253424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28991" y="41175298"/>
            <a:ext cx="9780197" cy="1505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03327" tIns="101664" rIns="203327" bIns="101664" anchor="ctr"/>
          <a:lstStyle>
            <a:lvl1pPr defTabSz="4595813">
              <a:defRPr sz="22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595813">
              <a:defRPr sz="22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595813">
              <a:defRPr sz="22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595813">
              <a:defRPr sz="22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595813">
              <a:defRPr sz="22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95813" eaLnBrk="0" fontAlgn="base" hangingPunct="0">
              <a:spcBef>
                <a:spcPct val="0"/>
              </a:spcBef>
              <a:spcAft>
                <a:spcPct val="0"/>
              </a:spcAft>
              <a:defRPr sz="22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95813" eaLnBrk="0" fontAlgn="base" hangingPunct="0">
              <a:spcBef>
                <a:spcPct val="0"/>
              </a:spcBef>
              <a:spcAft>
                <a:spcPct val="0"/>
              </a:spcAft>
              <a:defRPr sz="22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95813" eaLnBrk="0" fontAlgn="base" hangingPunct="0">
              <a:spcBef>
                <a:spcPct val="0"/>
              </a:spcBef>
              <a:spcAft>
                <a:spcPct val="0"/>
              </a:spcAft>
              <a:defRPr sz="22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95813" eaLnBrk="0" fontAlgn="base" hangingPunct="0">
              <a:spcBef>
                <a:spcPct val="0"/>
              </a:spcBef>
              <a:spcAft>
                <a:spcPct val="0"/>
              </a:spcAft>
              <a:defRPr sz="22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3821" b="1" i="1" dirty="0">
                <a:solidFill>
                  <a:srgbClr val="0D0C0C"/>
                </a:solidFill>
                <a:latin typeface="Helvetica" panose="020B0604020202020204" pitchFamily="34" charset="0"/>
              </a:rPr>
              <a:t>Copyright Arizona State University 2025</a:t>
            </a:r>
          </a:p>
        </p:txBody>
      </p:sp>
      <p:sp>
        <p:nvSpPr>
          <p:cNvPr id="4109" name="Rectangle 51">
            <a:extLst>
              <a:ext uri="{FF2B5EF4-FFF2-40B4-BE49-F238E27FC236}">
                <a16:creationId xmlns:a16="http://schemas.microsoft.com/office/drawing/2014/main" id="{AFE18D55-0AB7-EE75-2744-2DEB5F5217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4288" y="38948073"/>
            <a:ext cx="27476518" cy="133123"/>
          </a:xfrm>
          <a:prstGeom prst="rect">
            <a:avLst/>
          </a:prstGeom>
          <a:solidFill>
            <a:srgbClr val="2163A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2193925">
              <a:defRPr sz="22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2193925">
              <a:defRPr sz="22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2193925">
              <a:defRPr sz="22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2193925">
              <a:defRPr sz="22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2193925">
              <a:defRPr sz="22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22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22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22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22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 altLang="en-US" sz="11252"/>
          </a:p>
        </p:txBody>
      </p:sp>
      <p:sp>
        <p:nvSpPr>
          <p:cNvPr id="4111" name="Rectangle 44">
            <a:extLst>
              <a:ext uri="{FF2B5EF4-FFF2-40B4-BE49-F238E27FC236}">
                <a16:creationId xmlns:a16="http://schemas.microsoft.com/office/drawing/2014/main" id="{8080E7BA-CF0A-4AA1-9F28-ECAC441311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668433"/>
            <a:ext cx="30275211" cy="359848"/>
          </a:xfrm>
          <a:prstGeom prst="rect">
            <a:avLst/>
          </a:prstGeom>
          <a:solidFill>
            <a:srgbClr val="2163A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03358" tIns="101680" rIns="203358" bIns="101680"/>
          <a:lstStyle>
            <a:lvl1pPr defTabSz="4595813">
              <a:defRPr sz="22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595813">
              <a:defRPr sz="22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595813">
              <a:defRPr sz="22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595813">
              <a:defRPr sz="22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595813">
              <a:defRPr sz="22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95813" eaLnBrk="0" fontAlgn="base" hangingPunct="0">
              <a:spcBef>
                <a:spcPct val="0"/>
              </a:spcBef>
              <a:spcAft>
                <a:spcPct val="0"/>
              </a:spcAft>
              <a:defRPr sz="22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95813" eaLnBrk="0" fontAlgn="base" hangingPunct="0">
              <a:spcBef>
                <a:spcPct val="0"/>
              </a:spcBef>
              <a:spcAft>
                <a:spcPct val="0"/>
              </a:spcAft>
              <a:defRPr sz="22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95813" eaLnBrk="0" fontAlgn="base" hangingPunct="0">
              <a:spcBef>
                <a:spcPct val="0"/>
              </a:spcBef>
              <a:spcAft>
                <a:spcPct val="0"/>
              </a:spcAft>
              <a:defRPr sz="22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95813" eaLnBrk="0" fontAlgn="base" hangingPunct="0">
              <a:spcBef>
                <a:spcPct val="0"/>
              </a:spcBef>
              <a:spcAft>
                <a:spcPct val="0"/>
              </a:spcAft>
              <a:defRPr sz="22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 altLang="en-US" sz="23565">
              <a:latin typeface="Helvetica" panose="020B0604020202020204" pitchFamily="34" charset="0"/>
            </a:endParaRPr>
          </a:p>
        </p:txBody>
      </p:sp>
      <p:pic>
        <p:nvPicPr>
          <p:cNvPr id="4139" name="Picture 66" descr="Arizona State University | Arizona State University">
            <a:extLst>
              <a:ext uri="{FF2B5EF4-FFF2-40B4-BE49-F238E27FC236}">
                <a16:creationId xmlns:a16="http://schemas.microsoft.com/office/drawing/2014/main" id="{7EA8A042-0CD5-6BF0-B65F-255C4731D9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10406" y="370681"/>
            <a:ext cx="4084573" cy="3154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A telescope in a dome&#10;&#10;AI-generated content may be incorrect.">
            <a:extLst>
              <a:ext uri="{FF2B5EF4-FFF2-40B4-BE49-F238E27FC236}">
                <a16:creationId xmlns:a16="http://schemas.microsoft.com/office/drawing/2014/main" id="{E78F8C3F-B405-4D13-4A09-E8C7304849B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78805" y="6615216"/>
            <a:ext cx="7772400" cy="6846392"/>
          </a:xfrm>
          <a:prstGeom prst="rect">
            <a:avLst/>
          </a:prstGeom>
        </p:spPr>
      </p:pic>
      <p:pic>
        <p:nvPicPr>
          <p:cNvPr id="5" name="Picture 4" descr="A person using a computer in front of a telescope&#10;&#10;AI-generated content may be incorrect.">
            <a:extLst>
              <a:ext uri="{FF2B5EF4-FFF2-40B4-BE49-F238E27FC236}">
                <a16:creationId xmlns:a16="http://schemas.microsoft.com/office/drawing/2014/main" id="{FD8B1A4B-CB70-A5CF-E970-82B54D9B481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79806" y="6615216"/>
            <a:ext cx="8003089" cy="6846392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70985978-0947-F791-79D9-7DD930D25CBB}"/>
              </a:ext>
            </a:extLst>
          </p:cNvPr>
          <p:cNvGrpSpPr/>
          <p:nvPr/>
        </p:nvGrpSpPr>
        <p:grpSpPr>
          <a:xfrm>
            <a:off x="17970983" y="6542881"/>
            <a:ext cx="8685910" cy="7086599"/>
            <a:chOff x="17970983" y="6542881"/>
            <a:chExt cx="8685910" cy="7086599"/>
          </a:xfrm>
        </p:grpSpPr>
        <p:pic>
          <p:nvPicPr>
            <p:cNvPr id="7" name="Picture 6" descr="A diagram of a computer network&#10;&#10;AI-generated content may be incorrect.">
              <a:extLst>
                <a:ext uri="{FF2B5EF4-FFF2-40B4-BE49-F238E27FC236}">
                  <a16:creationId xmlns:a16="http://schemas.microsoft.com/office/drawing/2014/main" id="{00E87023-9FD2-5311-A7B2-27245E6EB17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7970983" y="6542881"/>
              <a:ext cx="8685910" cy="7086599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DD9B1CD-6EBB-6317-03F7-B19A5F6B0D35}"/>
                </a:ext>
              </a:extLst>
            </p:cNvPr>
            <p:cNvSpPr txBox="1"/>
            <p:nvPr/>
          </p:nvSpPr>
          <p:spPr>
            <a:xfrm>
              <a:off x="24486084" y="7783661"/>
              <a:ext cx="1714497" cy="49244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600" dirty="0"/>
                <a:t>Delay line</a:t>
              </a:r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02E87963-FDA6-7081-D847-6559132A065F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5343332" y="7457281"/>
              <a:ext cx="0" cy="326380"/>
            </a:xfrm>
            <a:prstGeom prst="straightConnector1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CA6033D-7FEC-2EEA-596D-6658A0A7DF4D}"/>
                </a:ext>
              </a:extLst>
            </p:cNvPr>
            <p:cNvSpPr/>
            <p:nvPr/>
          </p:nvSpPr>
          <p:spPr bwMode="auto">
            <a:xfrm>
              <a:off x="24988371" y="7368709"/>
              <a:ext cx="709922" cy="173736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219392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600" b="0" i="0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  <a:latin typeface="Arial" pitchFamily="-65" charset="0"/>
              </a:endParaRPr>
            </a:p>
          </p:txBody>
        </p:sp>
      </p:grpSp>
      <p:pic>
        <p:nvPicPr>
          <p:cNvPr id="16" name="Picture 15" descr="A graph of a graph showing a number of numbers&#10;&#10;AI-generated content may be incorrect.">
            <a:extLst>
              <a:ext uri="{FF2B5EF4-FFF2-40B4-BE49-F238E27FC236}">
                <a16:creationId xmlns:a16="http://schemas.microsoft.com/office/drawing/2014/main" id="{C4609392-4132-DE5B-C23C-A5C342902FF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78805" y="13621865"/>
            <a:ext cx="9487944" cy="8198557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A23D591D-570E-2994-8FD6-56FE505ABBBE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l="3604" t="7888" r="3042" b="13659"/>
          <a:stretch>
            <a:fillRect/>
          </a:stretch>
        </p:blipFill>
        <p:spPr>
          <a:xfrm>
            <a:off x="10799761" y="18819615"/>
            <a:ext cx="9824245" cy="2810866"/>
          </a:xfrm>
          <a:prstGeom prst="rect">
            <a:avLst/>
          </a:prstGeom>
        </p:spPr>
      </p:pic>
      <p:pic>
        <p:nvPicPr>
          <p:cNvPr id="4097" name="Picture 4096">
            <a:extLst>
              <a:ext uri="{FF2B5EF4-FFF2-40B4-BE49-F238E27FC236}">
                <a16:creationId xmlns:a16="http://schemas.microsoft.com/office/drawing/2014/main" id="{B599140A-4082-FA82-63E6-FAF326E7727A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 t="17576"/>
          <a:stretch>
            <a:fillRect/>
          </a:stretch>
        </p:blipFill>
        <p:spPr>
          <a:xfrm>
            <a:off x="12651732" y="17515681"/>
            <a:ext cx="4123514" cy="1237961"/>
          </a:xfrm>
          <a:prstGeom prst="rect">
            <a:avLst/>
          </a:prstGeom>
        </p:spPr>
      </p:pic>
      <p:pic>
        <p:nvPicPr>
          <p:cNvPr id="4110" name="Picture 4109">
            <a:extLst>
              <a:ext uri="{FF2B5EF4-FFF2-40B4-BE49-F238E27FC236}">
                <a16:creationId xmlns:a16="http://schemas.microsoft.com/office/drawing/2014/main" id="{0F364CD4-EB31-85B4-3B82-FBF40E0E59C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820491" y="24394765"/>
            <a:ext cx="6602116" cy="1404022"/>
          </a:xfrm>
          <a:prstGeom prst="rect">
            <a:avLst/>
          </a:prstGeom>
        </p:spPr>
      </p:pic>
      <p:pic>
        <p:nvPicPr>
          <p:cNvPr id="4113" name="Picture 4112">
            <a:extLst>
              <a:ext uri="{FF2B5EF4-FFF2-40B4-BE49-F238E27FC236}">
                <a16:creationId xmlns:a16="http://schemas.microsoft.com/office/drawing/2014/main" id="{66A3EF96-00D3-B620-D0E4-B7997B724EF4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 t="15459" b="6676"/>
          <a:stretch>
            <a:fillRect/>
          </a:stretch>
        </p:blipFill>
        <p:spPr>
          <a:xfrm>
            <a:off x="12546689" y="13892379"/>
            <a:ext cx="6705717" cy="1324115"/>
          </a:xfrm>
          <a:prstGeom prst="rect">
            <a:avLst/>
          </a:prstGeom>
        </p:spPr>
      </p:pic>
      <p:pic>
        <p:nvPicPr>
          <p:cNvPr id="4115" name="Picture 4114">
            <a:extLst>
              <a:ext uri="{FF2B5EF4-FFF2-40B4-BE49-F238E27FC236}">
                <a16:creationId xmlns:a16="http://schemas.microsoft.com/office/drawing/2014/main" id="{938C1B8A-6FBB-C0E0-D234-5F21BF16843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535938" y="15163629"/>
            <a:ext cx="5477948" cy="1437652"/>
          </a:xfrm>
          <a:prstGeom prst="rect">
            <a:avLst/>
          </a:prstGeom>
        </p:spPr>
      </p:pic>
      <p:pic>
        <p:nvPicPr>
          <p:cNvPr id="4119" name="Picture 4118">
            <a:extLst>
              <a:ext uri="{FF2B5EF4-FFF2-40B4-BE49-F238E27FC236}">
                <a16:creationId xmlns:a16="http://schemas.microsoft.com/office/drawing/2014/main" id="{3FA03614-3F96-E5D6-BB13-10A35E00261E}"/>
              </a:ext>
            </a:extLst>
          </p:cNvPr>
          <p:cNvPicPr>
            <a:picLocks noChangeAspect="1"/>
          </p:cNvPicPr>
          <p:nvPr/>
        </p:nvPicPr>
        <p:blipFill>
          <a:blip r:embed="rId14"/>
          <a:srcRect t="26057" b="20175"/>
          <a:stretch>
            <a:fillRect/>
          </a:stretch>
        </p:blipFill>
        <p:spPr>
          <a:xfrm>
            <a:off x="12295006" y="16708122"/>
            <a:ext cx="6336007" cy="807559"/>
          </a:xfrm>
          <a:prstGeom prst="rect">
            <a:avLst/>
          </a:prstGeom>
        </p:spPr>
      </p:pic>
      <p:sp>
        <p:nvSpPr>
          <p:cNvPr id="4120" name="TextBox 4119">
            <a:extLst>
              <a:ext uri="{FF2B5EF4-FFF2-40B4-BE49-F238E27FC236}">
                <a16:creationId xmlns:a16="http://schemas.microsoft.com/office/drawing/2014/main" id="{B49F7544-1306-E8D7-A6D5-8215A67B3942}"/>
              </a:ext>
            </a:extLst>
          </p:cNvPr>
          <p:cNvSpPr txBox="1"/>
          <p:nvPr/>
        </p:nvSpPr>
        <p:spPr>
          <a:xfrm>
            <a:off x="3726211" y="14396110"/>
            <a:ext cx="318179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T</a:t>
            </a:r>
            <a:r>
              <a:rPr lang="en-US" sz="4000" baseline="-25000" dirty="0"/>
              <a:t>int</a:t>
            </a:r>
            <a:r>
              <a:rPr lang="en-US" sz="4000" dirty="0"/>
              <a:t>=13.55 h</a:t>
            </a:r>
          </a:p>
          <a:p>
            <a:r>
              <a:rPr lang="en-US" sz="4000" dirty="0"/>
              <a:t>1.9 Mcps</a:t>
            </a:r>
          </a:p>
          <a:p>
            <a:r>
              <a:rPr lang="en-US" sz="4000" dirty="0"/>
              <a:t>200 ps bins</a:t>
            </a:r>
          </a:p>
        </p:txBody>
      </p:sp>
      <p:sp>
        <p:nvSpPr>
          <p:cNvPr id="4121" name="Text Box 4">
            <a:extLst>
              <a:ext uri="{FF2B5EF4-FFF2-40B4-BE49-F238E27FC236}">
                <a16:creationId xmlns:a16="http://schemas.microsoft.com/office/drawing/2014/main" id="{F5BA3F3B-0A17-88DB-2102-DCEAEA47E7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93213" y="22731027"/>
            <a:ext cx="23407366" cy="1924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3327" tIns="101664" rIns="203327" bIns="101664">
            <a:spAutoFit/>
          </a:bodyPr>
          <a:lstStyle>
            <a:lvl1pPr defTabSz="2193925">
              <a:defRPr sz="22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2193925">
              <a:defRPr sz="22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2193925">
              <a:defRPr sz="22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2193925">
              <a:defRPr sz="22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2193925">
              <a:defRPr sz="22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22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22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22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22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6369" b="1" dirty="0">
                <a:solidFill>
                  <a:srgbClr val="0D0C0C"/>
                </a:solidFill>
                <a:latin typeface="Helvetica" panose="020B0604020202020204" pitchFamily="34" charset="0"/>
              </a:rPr>
              <a:t>Jitter Enhancements and Collection Time Reduction Plans </a:t>
            </a:r>
            <a:r>
              <a:rPr lang="en-US" altLang="en-US" sz="4400" b="1" dirty="0">
                <a:solidFill>
                  <a:srgbClr val="0D0C0C"/>
                </a:solidFill>
                <a:latin typeface="Helvetica" panose="020B0604020202020204" pitchFamily="34" charset="0"/>
              </a:rPr>
              <a:t>(NSF Funding 2025) </a:t>
            </a:r>
            <a:endParaRPr lang="en-US" altLang="en-US" sz="6369" b="1" dirty="0">
              <a:solidFill>
                <a:srgbClr val="0D0C0C"/>
              </a:solidFill>
              <a:latin typeface="Helvetica" panose="020B0604020202020204" pitchFamily="34" charset="0"/>
            </a:endParaRPr>
          </a:p>
        </p:txBody>
      </p:sp>
      <p:grpSp>
        <p:nvGrpSpPr>
          <p:cNvPr id="4129" name="Group 4128">
            <a:extLst>
              <a:ext uri="{FF2B5EF4-FFF2-40B4-BE49-F238E27FC236}">
                <a16:creationId xmlns:a16="http://schemas.microsoft.com/office/drawing/2014/main" id="{49129659-0E9D-6BF7-E9AD-4AFFCC5C413C}"/>
              </a:ext>
            </a:extLst>
          </p:cNvPr>
          <p:cNvGrpSpPr/>
          <p:nvPr/>
        </p:nvGrpSpPr>
        <p:grpSpPr>
          <a:xfrm>
            <a:off x="18109406" y="28319012"/>
            <a:ext cx="11978640" cy="9770669"/>
            <a:chOff x="712243" y="25402032"/>
            <a:chExt cx="11976094" cy="9770669"/>
          </a:xfrm>
        </p:grpSpPr>
        <p:pic>
          <p:nvPicPr>
            <p:cNvPr id="4122" name="Picture 4121" descr="A diagram of a looping process&#10;&#10;AI-generated content may be incorrect.">
              <a:extLst>
                <a:ext uri="{FF2B5EF4-FFF2-40B4-BE49-F238E27FC236}">
                  <a16:creationId xmlns:a16="http://schemas.microsoft.com/office/drawing/2014/main" id="{E3DE2E8F-AEFE-F348-E3C2-79C74F942C1E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1983420" y="25402032"/>
              <a:ext cx="10704917" cy="9717087"/>
            </a:xfrm>
            <a:prstGeom prst="rect">
              <a:avLst/>
            </a:prstGeom>
          </p:spPr>
        </p:pic>
        <p:pic>
          <p:nvPicPr>
            <p:cNvPr id="27" name="Picture 26" descr="A diagram of a looping process&#10;&#10;AI-generated content may be incorrect.">
              <a:extLst>
                <a:ext uri="{FF2B5EF4-FFF2-40B4-BE49-F238E27FC236}">
                  <a16:creationId xmlns:a16="http://schemas.microsoft.com/office/drawing/2014/main" id="{9F3386D2-7342-EA97-2422-7E29D9609C5F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rcRect r="70497" b="45691"/>
            <a:stretch>
              <a:fillRect/>
            </a:stretch>
          </p:blipFill>
          <p:spPr>
            <a:xfrm rot="17912898">
              <a:off x="1591056" y="30022680"/>
              <a:ext cx="3488089" cy="5245715"/>
            </a:xfrm>
            <a:prstGeom prst="rect">
              <a:avLst/>
            </a:prstGeom>
          </p:spPr>
        </p:pic>
        <p:sp>
          <p:nvSpPr>
            <p:cNvPr id="4125" name="Rectangle 4124">
              <a:extLst>
                <a:ext uri="{FF2B5EF4-FFF2-40B4-BE49-F238E27FC236}">
                  <a16:creationId xmlns:a16="http://schemas.microsoft.com/office/drawing/2014/main" id="{C3C2A6D8-A876-1F8B-61BC-71E5F65380C4}"/>
                </a:ext>
              </a:extLst>
            </p:cNvPr>
            <p:cNvSpPr/>
            <p:nvPr/>
          </p:nvSpPr>
          <p:spPr bwMode="auto">
            <a:xfrm>
              <a:off x="5119291" y="31003081"/>
              <a:ext cx="2245915" cy="1185454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219392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600" b="0" i="0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  <a:latin typeface="Arial" pitchFamily="-65" charset="0"/>
              </a:endParaRPr>
            </a:p>
          </p:txBody>
        </p:sp>
        <p:sp>
          <p:nvSpPr>
            <p:cNvPr id="4126" name="Rectangle 4125">
              <a:extLst>
                <a:ext uri="{FF2B5EF4-FFF2-40B4-BE49-F238E27FC236}">
                  <a16:creationId xmlns:a16="http://schemas.microsoft.com/office/drawing/2014/main" id="{B8D391EC-C15B-BF3A-38D6-B509B5259211}"/>
                </a:ext>
              </a:extLst>
            </p:cNvPr>
            <p:cNvSpPr/>
            <p:nvPr/>
          </p:nvSpPr>
          <p:spPr bwMode="auto">
            <a:xfrm>
              <a:off x="5329535" y="30394475"/>
              <a:ext cx="1143000" cy="13716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219392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600" b="0" i="0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  <a:latin typeface="Arial" pitchFamily="-65" charset="0"/>
              </a:endParaRPr>
            </a:p>
          </p:txBody>
        </p:sp>
        <p:sp>
          <p:nvSpPr>
            <p:cNvPr id="4128" name="Rectangle 4127">
              <a:extLst>
                <a:ext uri="{FF2B5EF4-FFF2-40B4-BE49-F238E27FC236}">
                  <a16:creationId xmlns:a16="http://schemas.microsoft.com/office/drawing/2014/main" id="{6522F21D-1FAA-2000-3195-80EE826A5A6E}"/>
                </a:ext>
              </a:extLst>
            </p:cNvPr>
            <p:cNvSpPr/>
            <p:nvPr/>
          </p:nvSpPr>
          <p:spPr bwMode="auto">
            <a:xfrm rot="1247686">
              <a:off x="4695139" y="33801101"/>
              <a:ext cx="2286000" cy="13716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219392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600" b="0" i="0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  <a:latin typeface="Arial" pitchFamily="-65" charset="0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60DCE4BE-9619-5EBB-B845-E59DE93027AB}"/>
              </a:ext>
            </a:extLst>
          </p:cNvPr>
          <p:cNvSpPr txBox="1"/>
          <p:nvPr/>
        </p:nvSpPr>
        <p:spPr>
          <a:xfrm>
            <a:off x="3051815" y="26097538"/>
            <a:ext cx="10081117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u="sng" dirty="0"/>
              <a:t>Jitter Reduction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/>
              <a:t>Time Tagger Jitter 42 </a:t>
            </a:r>
            <a:r>
              <a:rPr lang="en-US" sz="4400" dirty="0">
                <a:sym typeface="Wingdings" panose="05000000000000000000" pitchFamily="2" charset="2"/>
              </a:rPr>
              <a:t></a:t>
            </a:r>
            <a:r>
              <a:rPr lang="en-US" sz="4400" dirty="0"/>
              <a:t> 8 ps (</a:t>
            </a:r>
            <a:r>
              <a:rPr lang="en-US" sz="4400" dirty="0">
                <a:latin typeface="Symbol" panose="05050102010706020507" pitchFamily="18" charset="2"/>
              </a:rPr>
              <a:t>s</a:t>
            </a:r>
            <a:r>
              <a:rPr lang="en-US" sz="4400" dirty="0"/>
              <a:t>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/>
              <a:t>Step Index (3 m)</a:t>
            </a:r>
            <a:r>
              <a:rPr lang="en-US" sz="4400" dirty="0">
                <a:sym typeface="Wingdings" panose="05000000000000000000" pitchFamily="2" charset="2"/>
              </a:rPr>
              <a:t> GRIN fiber (1 m)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>
                <a:sym typeface="Wingdings" panose="05000000000000000000" pitchFamily="2" charset="2"/>
              </a:rPr>
              <a:t>Delay Cable Reduction</a:t>
            </a:r>
          </a:p>
          <a:p>
            <a:r>
              <a:rPr lang="en-US" sz="4400" dirty="0">
                <a:sym typeface="Wingdings" panose="05000000000000000000" pitchFamily="2" charset="2"/>
              </a:rPr>
              <a:t>	a) 50 m   25 ft</a:t>
            </a:r>
          </a:p>
          <a:p>
            <a:endParaRPr lang="en-US" sz="4400" dirty="0">
              <a:sym typeface="Wingdings" panose="05000000000000000000" pitchFamily="2" charset="2"/>
            </a:endParaRPr>
          </a:p>
          <a:p>
            <a:endParaRPr lang="en-US" sz="4400" dirty="0">
              <a:sym typeface="Wingdings" panose="05000000000000000000" pitchFamily="2" charset="2"/>
            </a:endParaRPr>
          </a:p>
          <a:p>
            <a:r>
              <a:rPr lang="en-US" sz="4400" dirty="0">
                <a:sym typeface="Wingdings" panose="05000000000000000000" pitchFamily="2" charset="2"/>
              </a:rPr>
              <a:t>T</a:t>
            </a:r>
            <a:r>
              <a:rPr lang="en-US" sz="4400" baseline="-25000" dirty="0">
                <a:sym typeface="Wingdings" panose="05000000000000000000" pitchFamily="2" charset="2"/>
              </a:rPr>
              <a:t>int</a:t>
            </a:r>
            <a:r>
              <a:rPr lang="en-US" sz="4400" dirty="0">
                <a:sym typeface="Wingdings" panose="05000000000000000000" pitchFamily="2" charset="2"/>
              </a:rPr>
              <a:t> reduction: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/>
              <a:t>Multi-band Spectrometer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/>
              <a:t>Linear array of SPADs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D98CE24-E440-6A34-D41E-329452BEAEC2}"/>
              </a:ext>
            </a:extLst>
          </p:cNvPr>
          <p:cNvGrpSpPr/>
          <p:nvPr/>
        </p:nvGrpSpPr>
        <p:grpSpPr>
          <a:xfrm>
            <a:off x="12805866" y="24602281"/>
            <a:ext cx="9646940" cy="4653630"/>
            <a:chOff x="12685060" y="25024702"/>
            <a:chExt cx="9646940" cy="465363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94496B99-866D-71DC-FE23-E0235E429372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rcRect/>
            <a:stretch/>
          </p:blipFill>
          <p:spPr>
            <a:xfrm>
              <a:off x="12685060" y="25138773"/>
              <a:ext cx="9646940" cy="4539559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7BB234B-C537-E902-E3E4-1E6D36B18AD4}"/>
                </a:ext>
              </a:extLst>
            </p:cNvPr>
            <p:cNvSpPr txBox="1"/>
            <p:nvPr/>
          </p:nvSpPr>
          <p:spPr>
            <a:xfrm>
              <a:off x="17687632" y="25321733"/>
              <a:ext cx="3850773" cy="107721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T</a:t>
              </a:r>
              <a:r>
                <a:rPr lang="en-US" sz="3200" baseline="-25000" dirty="0"/>
                <a:t>int</a:t>
              </a:r>
              <a:r>
                <a:rPr lang="en-US" sz="3200" dirty="0"/>
                <a:t> = 7.8 h</a:t>
              </a:r>
            </a:p>
            <a:p>
              <a:r>
                <a:rPr lang="en-US" sz="3200" dirty="0"/>
                <a:t>100 ps bins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E53F12A-05B6-EA60-29AF-E8079D9BCF00}"/>
                </a:ext>
              </a:extLst>
            </p:cNvPr>
            <p:cNvSpPr/>
            <p:nvPr/>
          </p:nvSpPr>
          <p:spPr bwMode="auto">
            <a:xfrm>
              <a:off x="14909006" y="25024702"/>
              <a:ext cx="5486400" cy="234268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219392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600" b="0" i="0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  <a:latin typeface="Arial" pitchFamily="-65" charset="0"/>
              </a:endParaRPr>
            </a:p>
          </p:txBody>
        </p:sp>
      </p:grpSp>
      <p:pic>
        <p:nvPicPr>
          <p:cNvPr id="29" name="Picture 28" descr="A graph showing a number of light&#10;&#10;AI-generated content may be incorrect.">
            <a:extLst>
              <a:ext uri="{FF2B5EF4-FFF2-40B4-BE49-F238E27FC236}">
                <a16:creationId xmlns:a16="http://schemas.microsoft.com/office/drawing/2014/main" id="{20DFA112-9502-C60A-0979-603D49D4CECC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337006" y="31497440"/>
            <a:ext cx="9431314" cy="6020384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E8975A4F-8026-67A0-2A9E-1C5027994EE3}"/>
              </a:ext>
            </a:extLst>
          </p:cNvPr>
          <p:cNvSpPr txBox="1"/>
          <p:nvPr/>
        </p:nvSpPr>
        <p:spPr>
          <a:xfrm>
            <a:off x="21878904" y="33920061"/>
            <a:ext cx="530841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No t=0 crosstalk</a:t>
            </a:r>
          </a:p>
          <a:p>
            <a:r>
              <a:rPr lang="en-US" sz="4000" dirty="0"/>
              <a:t>No delay cable =</a:t>
            </a:r>
          </a:p>
          <a:p>
            <a:r>
              <a:rPr lang="en-US" sz="4000" dirty="0"/>
              <a:t>No delay cable jitter</a:t>
            </a:r>
          </a:p>
        </p:txBody>
      </p:sp>
      <p:pic>
        <p:nvPicPr>
          <p:cNvPr id="4101" name="Picture 4100">
            <a:extLst>
              <a:ext uri="{FF2B5EF4-FFF2-40B4-BE49-F238E27FC236}">
                <a16:creationId xmlns:a16="http://schemas.microsoft.com/office/drawing/2014/main" id="{CEC7DC8D-CE4A-A9B9-5F01-7FCFD45C3173}"/>
              </a:ext>
            </a:extLst>
          </p:cNvPr>
          <p:cNvPicPr>
            <a:picLocks noChangeAspect="1"/>
          </p:cNvPicPr>
          <p:nvPr/>
        </p:nvPicPr>
        <p:blipFill>
          <a:blip r:embed="rId18"/>
          <a:srcRect r="2808"/>
          <a:stretch>
            <a:fillRect/>
          </a:stretch>
        </p:blipFill>
        <p:spPr>
          <a:xfrm>
            <a:off x="1195328" y="36356879"/>
            <a:ext cx="9487944" cy="221761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C28CFFA-89B1-EAFF-B57C-DE4F32242F01}"/>
              </a:ext>
            </a:extLst>
          </p:cNvPr>
          <p:cNvSpPr txBox="1"/>
          <p:nvPr/>
        </p:nvSpPr>
        <p:spPr>
          <a:xfrm>
            <a:off x="18631013" y="37517824"/>
            <a:ext cx="111369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Two Swabian  Time Taggers + Synchronizer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CF23934-9428-33BD-6BA3-FFC96E16CE49}"/>
              </a:ext>
            </a:extLst>
          </p:cNvPr>
          <p:cNvSpPr txBox="1"/>
          <p:nvPr/>
        </p:nvSpPr>
        <p:spPr>
          <a:xfrm>
            <a:off x="4074634" y="21728542"/>
            <a:ext cx="248509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Detection SNR ~7.1  Visibility</a:t>
            </a:r>
            <a:r>
              <a:rPr lang="en-US" sz="4400" baseline="30000" dirty="0"/>
              <a:t>2</a:t>
            </a:r>
            <a:r>
              <a:rPr lang="en-US" sz="4400" dirty="0"/>
              <a:t> at 3.3 m (0.94 +/-0.16) agrees with expected value of 0.94 +/-0.01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949C5FD-3976-FC14-5273-FEA52EAEA3EA}"/>
              </a:ext>
            </a:extLst>
          </p:cNvPr>
          <p:cNvSpPr txBox="1"/>
          <p:nvPr/>
        </p:nvSpPr>
        <p:spPr>
          <a:xfrm>
            <a:off x="2139111" y="39351994"/>
            <a:ext cx="244284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T. J. Mozdzen, R. M. Scott, P. D. Mauskopf, and R. R. Rodriguez, MNRAS 537, 2527 (2025).</a:t>
            </a:r>
            <a:endParaRPr lang="en-US" sz="1600" dirty="0"/>
          </a:p>
        </p:txBody>
      </p:sp>
      <p:sp>
        <p:nvSpPr>
          <p:cNvPr id="19" name="Rectangle 51">
            <a:extLst>
              <a:ext uri="{FF2B5EF4-FFF2-40B4-BE49-F238E27FC236}">
                <a16:creationId xmlns:a16="http://schemas.microsoft.com/office/drawing/2014/main" id="{994D828C-194D-6F23-D5E9-0D163EBF52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2398" y="22640358"/>
            <a:ext cx="27476518" cy="133123"/>
          </a:xfrm>
          <a:prstGeom prst="rect">
            <a:avLst/>
          </a:prstGeom>
          <a:solidFill>
            <a:srgbClr val="2163A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2193925">
              <a:defRPr sz="22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2193925">
              <a:defRPr sz="22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2193925">
              <a:defRPr sz="22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2193925">
              <a:defRPr sz="22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2193925">
              <a:defRPr sz="22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22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22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22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22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 altLang="en-US" sz="11252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48AF2AC4-F5BF-8C65-0C1D-DAB89655C862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l="3604" t="7888" r="3042" b="13659"/>
          <a:stretch>
            <a:fillRect/>
          </a:stretch>
        </p:blipFill>
        <p:spPr>
          <a:xfrm>
            <a:off x="10952161" y="18972015"/>
            <a:ext cx="9824245" cy="2810866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12D548A3-57EC-3AF8-4168-D48AC18B6F90}"/>
              </a:ext>
            </a:extLst>
          </p:cNvPr>
          <p:cNvSpPr txBox="1"/>
          <p:nvPr/>
        </p:nvSpPr>
        <p:spPr>
          <a:xfrm>
            <a:off x="23367206" y="24843561"/>
            <a:ext cx="54864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Detection SNR ~7.7</a:t>
            </a:r>
          </a:p>
          <a:p>
            <a:r>
              <a:rPr lang="en-US" sz="3600" dirty="0" err="1"/>
              <a:t>T</a:t>
            </a:r>
            <a:r>
              <a:rPr lang="en-US" sz="3600" baseline="-25000" dirty="0" err="1"/>
              <a:t>coh</a:t>
            </a:r>
            <a:r>
              <a:rPr lang="en-US" sz="3600" baseline="-25000" dirty="0"/>
              <a:t>-m</a:t>
            </a:r>
            <a:r>
              <a:rPr lang="en-US" sz="3600" dirty="0"/>
              <a:t> = 0.73 +/-0.10</a:t>
            </a:r>
          </a:p>
          <a:p>
            <a:r>
              <a:rPr lang="en-US" sz="3600" dirty="0"/>
              <a:t>Fit Height = 2.8e-3</a:t>
            </a:r>
          </a:p>
          <a:p>
            <a:r>
              <a:rPr lang="en-US" sz="3600" dirty="0"/>
              <a:t>Fit Sigma = 63 ps</a:t>
            </a:r>
          </a:p>
          <a:p>
            <a:r>
              <a:rPr lang="en-US" sz="3600" dirty="0" err="1">
                <a:latin typeface="Symbol" panose="05050102010706020507" pitchFamily="18" charset="2"/>
              </a:rPr>
              <a:t>t</a:t>
            </a:r>
            <a:r>
              <a:rPr lang="en-US" sz="3600" baseline="-25000" dirty="0" err="1"/>
              <a:t>res</a:t>
            </a:r>
            <a:r>
              <a:rPr lang="en-US" sz="3600" dirty="0"/>
              <a:t> = 159ps</a:t>
            </a:r>
          </a:p>
          <a:p>
            <a:r>
              <a:rPr lang="en-US" sz="3600" dirty="0"/>
              <a:t>|V</a:t>
            </a:r>
            <a:r>
              <a:rPr lang="en-US" sz="3600" baseline="-25000" dirty="0"/>
              <a:t>12</a:t>
            </a:r>
            <a:r>
              <a:rPr lang="en-US" sz="3600" dirty="0"/>
              <a:t>(3.3m)|</a:t>
            </a:r>
            <a:r>
              <a:rPr lang="en-US" sz="3600" baseline="30000" dirty="0"/>
              <a:t>2</a:t>
            </a:r>
            <a:r>
              <a:rPr lang="en-US" sz="3600" dirty="0"/>
              <a:t>=0.94 +/-0.13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F5960C1-3C34-42D9-3CE0-F1817ACE91F2}"/>
              </a:ext>
            </a:extLst>
          </p:cNvPr>
          <p:cNvSpPr txBox="1"/>
          <p:nvPr/>
        </p:nvSpPr>
        <p:spPr>
          <a:xfrm>
            <a:off x="12046221" y="30836385"/>
            <a:ext cx="62758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Use more of the spectrum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CDA6CF22-F642-6F38-C889-6F9692678EA0}"/>
              </a:ext>
            </a:extLst>
          </p:cNvPr>
          <p:cNvPicPr>
            <a:picLocks noChangeAspect="1"/>
          </p:cNvPicPr>
          <p:nvPr/>
        </p:nvPicPr>
        <p:blipFill>
          <a:blip r:embed="rId19"/>
          <a:srcRect t="-1" b="-13818"/>
          <a:stretch>
            <a:fillRect/>
          </a:stretch>
        </p:blipFill>
        <p:spPr>
          <a:xfrm>
            <a:off x="13419599" y="29280015"/>
            <a:ext cx="6161024" cy="914285"/>
          </a:xfrm>
          <a:prstGeom prst="rect">
            <a:avLst/>
          </a:prstGeom>
        </p:spPr>
      </p:pic>
      <p:cxnSp>
        <p:nvCxnSpPr>
          <p:cNvPr id="4098" name="Straight Arrow Connector 4097">
            <a:extLst>
              <a:ext uri="{FF2B5EF4-FFF2-40B4-BE49-F238E27FC236}">
                <a16:creationId xmlns:a16="http://schemas.microsoft.com/office/drawing/2014/main" id="{18AB64AF-F9DC-3175-8EF6-68A52932CBEB}"/>
              </a:ext>
            </a:extLst>
          </p:cNvPr>
          <p:cNvCxnSpPr/>
          <p:nvPr/>
        </p:nvCxnSpPr>
        <p:spPr bwMode="auto">
          <a:xfrm flipV="1">
            <a:off x="7822406" y="25745281"/>
            <a:ext cx="4472600" cy="685800"/>
          </a:xfrm>
          <a:prstGeom prst="straightConnector1">
            <a:avLst/>
          </a:prstGeom>
          <a:noFill/>
          <a:ln w="57150" cap="flat" cmpd="sng" algn="ctr">
            <a:solidFill>
              <a:srgbClr val="00B0F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4102" name="Right Brace 4101">
            <a:extLst>
              <a:ext uri="{FF2B5EF4-FFF2-40B4-BE49-F238E27FC236}">
                <a16:creationId xmlns:a16="http://schemas.microsoft.com/office/drawing/2014/main" id="{D998A0CA-4FCF-0DDA-C785-F279282C681D}"/>
              </a:ext>
            </a:extLst>
          </p:cNvPr>
          <p:cNvSpPr/>
          <p:nvPr/>
        </p:nvSpPr>
        <p:spPr bwMode="auto">
          <a:xfrm>
            <a:off x="22452806" y="24899312"/>
            <a:ext cx="756413" cy="4044145"/>
          </a:xfrm>
          <a:prstGeom prst="rightBrace">
            <a:avLst/>
          </a:prstGeom>
          <a:noFill/>
          <a:ln w="5715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21939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60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pitchFamily="-65" charset="0"/>
            </a:endParaRPr>
          </a:p>
        </p:txBody>
      </p:sp>
      <p:pic>
        <p:nvPicPr>
          <p:cNvPr id="21" name="Picture 20" descr="A graph of a number of data&#10;&#10;AI-generated content may be incorrect.">
            <a:extLst>
              <a:ext uri="{FF2B5EF4-FFF2-40B4-BE49-F238E27FC236}">
                <a16:creationId xmlns:a16="http://schemas.microsoft.com/office/drawing/2014/main" id="{21870925-A9F7-309C-F7CF-41ABA153880C}"/>
              </a:ext>
            </a:extLst>
          </p:cNvPr>
          <p:cNvPicPr>
            <a:picLocks noChangeAspect="1"/>
          </p:cNvPicPr>
          <p:nvPr/>
        </p:nvPicPr>
        <p:blipFill>
          <a:blip r:embed="rId20"/>
          <a:srcRect r="7392"/>
          <a:stretch>
            <a:fillRect/>
          </a:stretch>
        </p:blipFill>
        <p:spPr>
          <a:xfrm>
            <a:off x="21008489" y="13968392"/>
            <a:ext cx="7387919" cy="734546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FC98621E-7DB8-3116-610D-0E21879BF641}"/>
              </a:ext>
            </a:extLst>
          </p:cNvPr>
          <p:cNvSpPr txBox="1"/>
          <p:nvPr/>
        </p:nvSpPr>
        <p:spPr>
          <a:xfrm>
            <a:off x="4850607" y="19199284"/>
            <a:ext cx="2057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+/- 3 </a:t>
            </a:r>
            <a:r>
              <a:rPr lang="en-US" sz="2400" dirty="0">
                <a:latin typeface="Symbol" panose="05050102010706020507" pitchFamily="18" charset="2"/>
              </a:rPr>
              <a:t>s</a:t>
            </a:r>
            <a:r>
              <a:rPr lang="en-US" sz="2400" dirty="0"/>
              <a:t> std</a:t>
            </a:r>
          </a:p>
          <a:p>
            <a:r>
              <a:rPr lang="en-US" sz="2400" dirty="0"/>
              <a:t>+/- 3 </a:t>
            </a:r>
            <a:r>
              <a:rPr lang="en-US" sz="2400" dirty="0" err="1"/>
              <a:t>N</a:t>
            </a:r>
            <a:r>
              <a:rPr lang="en-US" sz="2400" baseline="-25000" dirty="0" err="1"/>
              <a:t>poisson</a:t>
            </a:r>
            <a:endParaRPr lang="en-US" sz="2400" baseline="-25000" dirty="0"/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EB44F440-39F8-C880-5C4D-1B46C4E3A148}"/>
              </a:ext>
            </a:extLst>
          </p:cNvPr>
          <p:cNvCxnSpPr>
            <a:cxnSpLocks/>
          </p:cNvCxnSpPr>
          <p:nvPr/>
        </p:nvCxnSpPr>
        <p:spPr bwMode="auto">
          <a:xfrm flipV="1">
            <a:off x="6525065" y="18767739"/>
            <a:ext cx="900575" cy="576742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108" name="Straight Arrow Connector 4107">
            <a:extLst>
              <a:ext uri="{FF2B5EF4-FFF2-40B4-BE49-F238E27FC236}">
                <a16:creationId xmlns:a16="http://schemas.microsoft.com/office/drawing/2014/main" id="{94F15FDF-A83B-7DAE-5231-C9A47ACA2FC7}"/>
              </a:ext>
            </a:extLst>
          </p:cNvPr>
          <p:cNvCxnSpPr>
            <a:cxnSpLocks/>
          </p:cNvCxnSpPr>
          <p:nvPr/>
        </p:nvCxnSpPr>
        <p:spPr bwMode="auto">
          <a:xfrm flipV="1">
            <a:off x="6546628" y="18741801"/>
            <a:ext cx="1111095" cy="1023793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4114" name="Picture 4113" descr="Diagram of a diagram showing a rainbow spectrum">
            <a:extLst>
              <a:ext uri="{FF2B5EF4-FFF2-40B4-BE49-F238E27FC236}">
                <a16:creationId xmlns:a16="http://schemas.microsoft.com/office/drawing/2014/main" id="{98D3470C-7744-C7A2-7D36-955F7CAEC977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139111" y="32909916"/>
            <a:ext cx="7955180" cy="3582271"/>
          </a:xfrm>
          <a:prstGeom prst="rect">
            <a:avLst/>
          </a:prstGeom>
        </p:spPr>
      </p:pic>
      <p:sp>
        <p:nvSpPr>
          <p:cNvPr id="4116" name="TextBox 4115">
            <a:extLst>
              <a:ext uri="{FF2B5EF4-FFF2-40B4-BE49-F238E27FC236}">
                <a16:creationId xmlns:a16="http://schemas.microsoft.com/office/drawing/2014/main" id="{A4156A0B-6BD1-E405-FE83-05784B6828AF}"/>
              </a:ext>
            </a:extLst>
          </p:cNvPr>
          <p:cNvSpPr txBox="1"/>
          <p:nvPr/>
        </p:nvSpPr>
        <p:spPr>
          <a:xfrm>
            <a:off x="3424699" y="34879238"/>
            <a:ext cx="25146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Shimadzu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21939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600" b="0" i="0" u="none" strike="noStrike" cap="none" normalizeH="0" baseline="0">
            <a:ln>
              <a:noFill/>
            </a:ln>
            <a:solidFill>
              <a:schemeClr val="tx2"/>
            </a:solidFill>
            <a:effectLst/>
            <a:latin typeface="Arial" pitchFamily="-6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21939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600" b="0" i="0" u="none" strike="noStrike" cap="none" normalizeH="0" baseline="0">
            <a:ln>
              <a:noFill/>
            </a:ln>
            <a:solidFill>
              <a:schemeClr val="tx2"/>
            </a:solidFill>
            <a:effectLst/>
            <a:latin typeface="Arial" pitchFamily="-65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B7202EE7DF2754AB363437C50FB568B" ma:contentTypeVersion="13" ma:contentTypeDescription="Create a new document." ma:contentTypeScope="" ma:versionID="78b19e2dbaa6cae48ba0268644db187d">
  <xsd:schema xmlns:xsd="http://www.w3.org/2001/XMLSchema" xmlns:xs="http://www.w3.org/2001/XMLSchema" xmlns:p="http://schemas.microsoft.com/office/2006/metadata/properties" xmlns:ns3="3829850a-2b25-4f57-9dc9-7dbfa557691e" xmlns:ns4="52f16efb-c25e-4787-ac58-d86cdc4109e7" targetNamespace="http://schemas.microsoft.com/office/2006/metadata/properties" ma:root="true" ma:fieldsID="685450a2e867fe99da436618bc972568" ns3:_="" ns4:_="">
    <xsd:import namespace="3829850a-2b25-4f57-9dc9-7dbfa557691e"/>
    <xsd:import namespace="52f16efb-c25e-4787-ac58-d86cdc4109e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829850a-2b25-4f57-9dc9-7dbfa557691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f16efb-c25e-4787-ac58-d86cdc4109e7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1DB68FB-3304-43DC-8371-E27ED0CD425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C5E839C-42C3-4BEA-AF47-0C29FA1EBCB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829850a-2b25-4f57-9dc9-7dbfa557691e"/>
    <ds:schemaRef ds:uri="52f16efb-c25e-4787-ac58-d86cdc4109e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5182154-97C9-4940-94FF-51E777757D4C}">
  <ds:schemaRefs>
    <ds:schemaRef ds:uri="http://schemas.openxmlformats.org/package/2006/metadata/core-properties"/>
    <ds:schemaRef ds:uri="http://schemas.microsoft.com/office/infopath/2007/PartnerControls"/>
    <ds:schemaRef ds:uri="http://purl.org/dc/terms/"/>
    <ds:schemaRef ds:uri="http://schemas.microsoft.com/office/2006/documentManagement/types"/>
    <ds:schemaRef ds:uri="http://purl.org/dc/dcmitype/"/>
    <ds:schemaRef ds:uri="http://purl.org/dc/elements/1.1/"/>
    <ds:schemaRef ds:uri="52f16efb-c25e-4787-ac58-d86cdc4109e7"/>
    <ds:schemaRef ds:uri="3829850a-2b25-4f57-9dc9-7dbfa557691e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17675</TotalTime>
  <Words>227</Words>
  <Application>Microsoft Office PowerPoint</Application>
  <PresentationFormat>Custom</PresentationFormat>
  <Paragraphs>41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Helvetica</vt:lpstr>
      <vt:lpstr>Symbol</vt:lpstr>
      <vt:lpstr>Wingdings</vt:lpstr>
      <vt:lpstr>Default Design</vt:lpstr>
      <vt:lpstr>PowerPoint Presentation</vt:lpstr>
    </vt:vector>
  </TitlesOfParts>
  <Company>SciFor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Posters1st</dc:creator>
  <cp:lastModifiedBy>Tom Mozdzen</cp:lastModifiedBy>
  <cp:revision>322</cp:revision>
  <dcterms:created xsi:type="dcterms:W3CDTF">2003-12-17T18:44:28Z</dcterms:created>
  <dcterms:modified xsi:type="dcterms:W3CDTF">2025-09-23T05:14:42Z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0x0101007B7202EE7DF2754AB363437C50FB568B</vt:lpwstr>
  </property>
</Properties>
</file>