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8" r:id="rId4"/>
    <p:sldId id="256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7" r:id="rId14"/>
    <p:sldId id="266" r:id="rId15"/>
    <p:sldId id="271" r:id="rId16"/>
    <p:sldId id="270" r:id="rId17"/>
    <p:sldId id="268" r:id="rId18"/>
    <p:sldId id="276" r:id="rId19"/>
    <p:sldId id="277" r:id="rId20"/>
    <p:sldId id="272" r:id="rId21"/>
    <p:sldId id="274" r:id="rId22"/>
    <p:sldId id="275" r:id="rId23"/>
  </p:sldIdLst>
  <p:sldSz cx="9144000" cy="6858000" type="screen4x3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0" d="100"/>
          <a:sy n="120" d="100"/>
        </p:scale>
        <p:origin x="1688" y="-4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5:13:32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2101 4858 20 0,'-16'-3'10'0,"11"6"-7"0,5-3 10 0,-3 2-13 16,3 1 1-16,0 2 0 31,0 1 0-31,-3-1-1 16,3 6 1-16,0-1 0 15,0 6 0-15,3 5 0 16,0-2 0-16,-1 7-1 0,4 6 1 16,-1 10-1-16,3-2 0 15,-3 2 0-15,0 3 0 16,11-2 0-16,0-1 1 16,3 0-1-16,4-5 1 15,7-5-1-15,-4-3 1 0,0-5-1 16,4-3 1-16,-1-8-1 15,2-5 1-15,-1 0 0 16,-1-5 0-16,0-8 1 16,3-9 0-16,-9-7 0 15,-7-3 1-15,3-7 0 16,-1-6 0-16,-5 2-1 16,1-2 1-16,-6-5-1 15,0 2 1-15,-6 3-2 16,-4 0 1-16,2 0-2 15,-8 5 1-15,-3 0-1 16,-5 3 0-16,-5 3-1 16,5 7 0-16,0 6-2 15,-2 0 0-15,7 5-5 16,1 0 1-16,10 3-4 16,8-6 0-16</inkml:trace>
  <inkml:trace contextRef="#ctx0" brushRef="#br0" timeOffset="785.4632">2871 5596 24 0,'-19'5'12'0,"32"1"-12"0,-10-4 19 0,2-2-18 16,6 5 1-16,0-5-1 15,4 3 1-15,-1-6-3 16,4 1 1-16,3-6 2 16,3-3 0-16,-3-2-1 15,0 0 1-15,1-6-1 16,-9-2 1-16,0 0 0 16,-2-5 0-16,-3 2-1 15,-6 5 0-15,-4 3 0 16,-4 0 0-16,1 1 0 15,0-1 0-15,-3 2-1 16,-5 4 0-16,-3 2-1 16,0 5 1-16,-8 6-1 15,-2 0 1-15,-4 5-1 16,4 5 1-16,0 8 0 16,-1 5 0-16,1 1 0 0,-1 5 0 15,1 5 0-15,5-6 0 16,2 4 0-16,8-1 0 15,4 1 0-15,7-1 0 16,10-2 0-16,3-6 1 16,8 1 0-16,6-4 1 15,7 1-1-15,3 0 1 16,3-5 0-16,0-6 0 16,-1-8-4-16,1-5 1 15,2-8-8-15,6-2 1 16,-8-12-3-16,-1-9 0 0</inkml:trace>
  <inkml:trace contextRef="#ctx0" brushRef="#br0" timeOffset="4547.2651">3646 5347 19 0,'0'0'9'0,"3"-2"-6"0,-3 2 12 15,0 0-15 1,2 0 0-16,-2 0 0 15,0 0 0-15,0 0 0 16,3 2 1-16,-3-2 0 16,5 0 1-16,3 0-1 0,-3 3 1 15,3-3 0-15,6 3 0 16,-1-1 0-16,3 1 0 16,8 2-1-16,2 0 1 0,6 3-1 15,7-2 1-15,-7-1-1 16,3-2 0-16,-1-1 0 15,3 1 0 1,11-3 0 0,-11-3 0-16,-3 3-1 15,-7 0 1-15,-4 0-1 16,-4 0 0-16,-6 0-1 16,0 0 1-16,-5 0-3 15,-2 0 1-15,1 3-3 16,-1-8 0-16,2 2-4 15,8 0 1-15</inkml:trace>
  <inkml:trace contextRef="#ctx0" brushRef="#br0" timeOffset="5128.4319">4265 5199 24 0,'13'-5'12'0,"32"7"-15"0,-31-4 19 15,-1 2-17-15,5 5 1 16,-2-2-1-16,-3-3 1 16,3 5-1-16,3 6 1 15,-3 2-2-15,0 5 1 0,-1-2 0 16,-4 0 0-16,0-3 2 15,-6-2 0-15,-5 5 2 16,-3 0 1-16,-5 5 0 16,0 0 1-16,-2 3-3 15,-9-3 1-15,1-3-5 16,-3 4 0-16,-1-4-6 16,1 9 0-16</inkml:trace>
  <inkml:trace contextRef="#ctx0" brushRef="#br0" timeOffset="24282.3663">3895 5117 30 0,'-14'8'15'0,"4"-5"-9"0,10-3 15 0,0-6-21 16,0 6 0-16,-3-2 0 15,1 2 1-15,-1-6-1 16,-2 6 0-16,-1 0 0 31,1-2 1-31,0-1-1 0,2 3 0 16,0 3 0-16,-4-3 0 15,4 2 0-15,0 1 0 16,1 0 0-16,-1-1 1 16,-5 1-1-16,3 0 1 15,5-1-1-15,0 1 1 16,5 0-1-16,-5-3 0 16,3-3-1-16,5 0 0 15,-3-5 0-15,5 0 0 16,-2 0-1-16,6 1 0 0,-4-4 0 15,3 3 0-15,1-3 0 16,2-2 1-16,-3 3-1 16,3-1 1-16,0-2 1 15,-3 2 0-15,3 1 0 16,-6-1 0-16,1 6 0 16,-3 2 0-16,-3 3 0 15,3 8 1-15,-5 8-1 16,-3 2 0-16,0 6 0 15,-3 3 0-15,0 4-1 16,-2-1 1-16,2 7-1 16,3 0 1-16,0 13 0 0,3 0 0 15,2-2 0-15,-5-1 1 16,-5 4-1-16,2 2 0 16,1-14-1-16,-1-7 0 15,0-3-5-15,1-8 1 16,7-5-3-16,3-5 1 15</inkml:trace>
  <inkml:trace contextRef="#ctx0" brushRef="#br0" timeOffset="25069.2903">5686 4718 29 0,'-3'-11'14'0,"-18"-8"-16"15,16 14 28-15,-3 2-26 16,-5 3 1-16,-3 3 0 0,-8 2 0 16,-5 6-1-16,0-3 1 15,0 0 0-15,0 5 0 16,-3 8-1-16,3 0 1 16,0 3-2-16,-8 5 1 15,-1 8-1-15,1 3 0 16,6 5 0-16,-1 5 1 15,0-2-1-15,8 0 1 16,11 2-1-16,3-5 0 16,10 0 0-16,8 5 1 0,7-5 0 15,9 0 0-15,8-3 0 16,2-5 1-16,3 3 1 16,0-5 0-16,6-9-1 15,2-5 0-15,0-2 0 16,-8-9 0-16,5-7-4 15,-5-6 0-15,-5-5-7 16,0-8 1-16</inkml:trace>
  <inkml:trace contextRef="#ctx0" brushRef="#br0" timeOffset="26030.5934">4437 4678 18 0,'-5'0'9'0,"7"-8"-5"0,-2 8 8 15,3-3-11-15,0-2 1 16,-1-3 1-16,4-5 0 16,4 0-4-16,-2-6 0 15,8-5 2-15,3-2 1 16,-1-3-2-16,6 0 1 15,5-8-1-15,-3-1 0 16,1 7 0-16,-3-1 1 16,5 3-1-16,-8 2 1 15,0 4 0-15,-2 4 0 0,-6 3 0 16,3 0 0-16,-8 6-1 16,2 4 1-16,-4 12 0 15,-4 4 0-15,1 4-1 16,-3 1 0-16,0 9 0 15,-3 3 1-15,1 7-1 16,-4 8 0-16,-2 1-1 16,6 2 1-16,-1 5 0 15,-2-2 0-15,2-3-1 16,1 0 1-16,-4-6-1 16,4-7 0-16,-1-3-7 15,0-8 1-15,6-13-1 16,0-8 1-16</inkml:trace>
  <inkml:trace contextRef="#ctx0" brushRef="#br0" timeOffset="26527.6901">5051 4233 26 0,'-8'3'13'0,"24"10"-17"0,-11-10 26 16,3-3-22-16,0-3 1 15,3 3 0-15,2-2 0 16,-3-1-1-16,1 3 1 15,-3 0 1-15,3 5 0 0,-6 1-1 16,-3-1 1-16,-2 3-1 16,-2 5 1-16,-9 3-1 15,1 5 0-15,-9 0 0 16,-5 6 0-16,-2-1-1 16,2 1 1-16,0-1-1 15,3-2 0-15,3 2 0 16,7-5 1-16,-2-2-1 15,5-3 0-15,2-3-1 16,1-2 1-16,0-1-1 16,10-2 1-16,0-3-1 15,3 1 1-15,6-1 0 16,-1-2 0-16,3-1-1 16,2 1 1-16,-2 0-3 15,3-3 0-15,2-3-6 16,8-5 0-16</inkml:trace>
  <inkml:trace contextRef="#ctx0" brushRef="#br0" timeOffset="27218.3132">6358 5271 28 0,'0'10'14'0,"11"-2"-14"0,-6-8 20 0,5 0-17 16,1 0 0-16,8 0 1 15,-1 0 1 1,19 0-6 0,11-3 1-16,2 1 3 15,-5 2 1-15,5 0-2 16,8 0 1-16,9 2-1 16,-4 1 1-16,3 0-1 15,3-1 0-15,-13 1 0 16,-1 0 0-16,-2-1-1 15,-5-2 0-15,-1 0-3 16,-12-5 1-16,-4 0-6 16,-7-3 1-16,-8 0-7 15,-3-5 0-15</inkml:trace>
  <inkml:trace contextRef="#ctx0" brushRef="#br0" timeOffset="27558.9322">7279 4953 27 0,'34'11'13'0,"35"20"-12"16,-53-20 16-16,5 5-17 15,3 0 0-15,2-3 0 16,-2 5 0-16,0 1 0 15,-6 2 0-15,-2 3 0 16,-8-6 1-16,-8 1 0 16,-5-1 0-16,-8 4 0 0,-1 1 1 15,-7 4-1-15,-3-9 1 16,-5 4-1-16,-5-1 1 16,2 0-4-16,-2 0 0 0,7-2-5 15,1-1 1-15,-1-2-3 31,9-8 0-31</inkml:trace>
  <inkml:trace contextRef="#ctx0" brushRef="#br0" timeOffset="29151.6689">11441 5353 18 0,'0'5'9'0,"21"0"-7"16,-13-5 14-16,8 0-15 15,2 0 1-15,1-3 0 0,10 3 0 0,-5-2-3 16,2-3 0-16,0-3 3 15,1-3 0-15,-1 0-1 16,1-2 0-16,-1 0 1 16,1 0 0-16,-9 0 0 31,1 2 0-31,-3 0 1 0,-6-2 0 0,-4 0-1 31,-6 0 1-31,-6-1-1 16,-4 1 1-16,-9-3-2 0,-5 0 1 15,-2 3-2-15,-1 3 1 16,-4-1-2-16,-1 3 1 16,-2 0-2-16,-4 3 1 15,9 8-1-15,-5-1 0 16,0 9-1-16,-1 7 1 16,1 3-1-16,-3 9 0 15,5 4 1-15,3 6 0 0,5 2 1 16,3 0 0-16,13-5 1 15,8 0 1-15,5-2 1 16,6-1 0-16,10 3 1 16,0-2 0-16,6-6 0 15,7-8 1-15,-2-3-2 16,13-4 0-16,-8-9-3 16,2-8 0-16,-1-7-5 15,-4-6 1-15,8-5-6 16,1-11 1-16</inkml:trace>
  <inkml:trace contextRef="#ctx0" brushRef="#br0" timeOffset="29465.5577">11779 4699 38 0,'16'11'19'0,"32"-3"-25"0,-30-6 36 0,9 1-30 15,7-6 0-15,8-5-3 16,3-5 0-16,3 0-4 16,-3-8 1-16,3-8-4 15,-3-11 0-15</inkml:trace>
  <inkml:trace contextRef="#ctx0" brushRef="#br0" timeOffset="39149.8426">8469 4591 19 0,'-5'0'9'0,"10"0"-5"0,-5 0 9 0,0 0-12 16,8-6 0-16,-5 4 1 16,-3 2 0-16,0 0-3 31,5-6 1-31,3 1 1 0,3-3 0 0,-1-5-1 16,9-6 1-16,-1-2-2 15,-2-3 0-15,5 1 0 16,6-4 0-16,-6-2 0 15,5 3 0-15,6-4 0 0,-5 7 0 16,-1-4 1-16,-2 1 0 16,-6 7 0-16,-4 3 0 15,-4 0 0-15,-4 8 1 16,-4 3 0-16,-2 5 0 16,-2 5-1-16,-1 9 1 15,-2-1-1-15,-3-2 1 0,2 4-1 16,-2 7 0-16,-2 1 0 15,2 1 0-15,3 5 0 16,-3 8 0-16,0 0 0 16,0 6 1-16,-5 4-1 15,2-2 0-15,0-5 0 16,9-6 0-16,-6-2-4 16,5-5 0-16,3-4-2 15,11-4 0-15</inkml:trace>
  <inkml:trace contextRef="#ctx0" brushRef="#br0" timeOffset="39698.4173">9014 4424 24 0,'11'5'12'0,"15"-18"-14"0,-23 8 22 0,2-3-19 16,-2-3 0-16,8 1 1 15,-3-1 0-15,-1 0-3 16,9 1 1-16,-5 2 1 15,5 3 0-15,2 2 0 16,3 3 0-16,3 3 0 16,-8 2 0-16,3 3-1 15,-1 5 1-15,-7-2 0 16,-1 4 1-16,-7 7-2 16,-3-1 1-16,-3 0-1 15,-7 0 0-15,2 6-1 16,-3-6 1-16,-2 0-2 15,2-3 1-15,1-2-1 16,2 0 1-16,5-3 0 16,-5 1 0-16,8-6 1 15,8 2 1-15,-5 1 0 16,5-3 0-16,5-3 1 16,-2 3 0-16,7-3 0 0,-7-2 0 15,5 2-1-15,2-2 1 16,-7-1-2-16,5 4 1 15,-6-9-3-15,6 6 0 16,0-3-8-16,0-6 1 16</inkml:trace>
  <inkml:trace contextRef="#ctx0" brushRef="#br0" timeOffset="51961.6076">9506 4773 22 0,'-18'11'11'0,"-6"2"-5"0,19-8 11 16,0 0-14-16,-6 3 0 15,3 3 2 1,3 0 0-16,-3-3-6 0,0-1 0 0,3 4 4 16,2 2 0-16,3 1-2 15,5-1 1-15,1 3-2 16,4 2 0-16,1 3 0 15,5 6 0-15,-1 5-1 16,4 2 1-16,-3-2-1 16,13 7 1-16,0 6-1 15,11-5 1-15,5 10 0 16,-8-5 0-16,8 0-1 16,2-2 1-16,-2-1 0 15,-2-5 0-15,-9 0-1 16,0-3 1-16,-4-5-1 15,-7-2 0-15,1-14-3 16,-3-2 1-16,-2-9-6 0,-1-4 0 16</inkml:trace>
  <inkml:trace contextRef="#ctx0" brushRef="#br0" timeOffset="52404.3279">9464 5723 24 0,'-5'-13'12'0,"29"-16"-11"0,-16 13 16 15,5-8-16-15,3-8 0 16,8-8 2-16,10-4 0 15,3-12-3-15,8 0 0 16,5-7 2-16,8-3 1 16,-5-6-1-16,-2 1 0 15,-6 7-1-15,-6 4 1 0,-2 1-2 16,0 14 1-16,-13 8-3 16,-3 3 0-16,-5 2-7 15,5 0 0-15,-5 6-1 16,-5-1 1-16</inkml:trace>
  <inkml:trace contextRef="#ctx0" brushRef="#br0" timeOffset="78559.6568">5435 5580 27 0,'-35'3'13'0,"19"10"-9"16,14-10 13-16,-4-1-18 15,1 1 1-15,-3 0-1 32,-2 4 1-32,2 1-1 15,2-2 1-15,6-1-1 0,6-2 0 16,2-6-1-16,15-5 1 15,17-5-1-15,21-8 1 16,16-6-1-16,5-12 1 16,23-6-1-16,20-6 1 0,12-2 0 15,20-10 1-15,4-3-1 16,21-16 1-16,6 2-1 16,16-2 1-16,8-2 0 15,15 2 0-15,-7 5-1 16,5 0 1-16,2 11 0 15,14-5 0-15,2-9-5 16,30-26 1-16</inkml:trace>
  <inkml:trace contextRef="#ctx0" brushRef="#br0" timeOffset="98791.5783">1767 7086 29 0,'-21'13'14'0,"19"-16"-4"0,2 3 15 15,-3 0-24-15,0 0 0 0,-2 0-1 16,5 0 1-16,0 3-2 16,0-3 0-16,5-3 1 15,1 3 0-15,2 0-1 0,7 3 1 16,4-1-1-16,5 4 1 16,2 4-1-16,9 4 1 15,7 4-1-15,3 1 1 16,5 7 0-16,8 3 0 15,11 3 0 1,5 8 0-16,11-3 0 16,-6 5 0-16,14 3-1 15,7-5 1-15,6 2-1 16,0 3 1-16,8-5 0 16,5-1 0-16,0 1 0 15,-3-3 0-15,-2-5 0 16,5 0 1-16,-10-3 0 15,-11-6 1-15,-3-4-1 16,-5-6 1-16,-13-2 0 16,-6-3 0-16,-5-3 0 0,-8-5 0 15,-10 0-2-15,-11-3 1 16,0 3-2-16,-8-2 0 16,-8-4-4-16,-2 1 1 15,-3 5-8-15,-3-5 1 31</inkml:trace>
  <inkml:trace contextRef="#ctx0" brushRef="#br0" timeOffset="99254.3901">3014 7374 42 0,'-8'13'21'0,"18"-10"-30"15,1-3 37-15,-3 2-29 16,5 1 1-16,3 0-1 16,2 2 0-16,6 3 0 15,5 3 1-15,6-1-2 16,-4 1 1-16,7 2-2 16,-4 3 1-16,-5 2-1 15,-3 4 1-15,-4-4 1 16,-6 3 1-16,-9 3 2 15,-4 2 0-15,-11 1 2 16,-10 2 0-16,-6 3 0 16,-5 2 0-16,-3 1-2 0,-5-4 1 15,3-2-5-15,-4-2 0 16,4-1-9-16,-3 9 0 16</inkml:trace>
  <inkml:trace contextRef="#ctx0" brushRef="#br0" timeOffset="100049.4704">4633 7882 18 0,'-11'3'9'0,"3"-1"-1"0,8-2 4 32,6-5-10-32,-1-3 0 15,3 0 0-15,5-3 1 16,3 1-4-16,5-6 0 0,11 0 2 15,5-5 1-15,3 0-1 16,10-8 1-16,13-3 0 16,4 0 0-16,15-5 0 15,2-5 1-15,11-6 0 16,9-5 0-16,1-5-1 16,9 0 0-16,3-8-1 15,-1-6 0-15,1 6-1 16,-6 3 1-16,0 2-1 15,-11-3 1-15,-4 11-1 16,-4 8 1-16,-18 8 0 16,-10 6 0-16,-11 4 1 15,-11 6 0-15,-10 5 0 16,-6 0 1-16,-5 8-2 16,-7 3 1-16,-6 5-3 15,-6 0 1-15,1 3-6 16,-3 2 1-16,-5 3-8 0,-14 13 0 15</inkml:trace>
  <inkml:trace contextRef="#ctx0" brushRef="#br0" timeOffset="100492.7976">5390 7014 33 0,'2'8'16'0,"22"5"-18"15,-11-13 24-15,0 0-21 16,9 0 0-16,1-2-1 0,7-1 1 16,1-2-2-16,4 2 1 15,4 3 0-15,1-5 1 16,0 2-1-16,-1 3 0 16,-1 0 1-16,-1 3 0 15,-6 5-1-15,-2 2 1 16,-5 1 0-16,-5-1 1 15,-9 9 0-15,-15 7 0 16,-3 4-1-16,-8 4 1 0,-8 8-2 16,1 3 1-16,-7-2-5 15,1 2 0-15,-2 2-7 16,-6 6 0-16</inkml:trace>
  <inkml:trace contextRef="#ctx0" brushRef="#br0" timeOffset="102017.1575">4657 7882 28 0,'-6'3'14'0,"4"-6"-15"0,2 3 18 15,-3 0-16-15,-5 0 0 16,3 0 1-16,-3 3 1 16,-5-1-4-16,-1 1 1 15,-1 2 1-15,-4 6 1 16,-2-1-1-16,5 4 0 15,0 1-2-15,0 4 1 16,3-3-1-16,2 0 0 0,6 5-1 16,3 0 1-16,-1 0 0 15,8 0 0-15,8-2 0 16,9-1 0-16,7-7 1 16,2 5 0-16,6-3 0 15,3 0 0-15,8 1 0 0,-6-4 0 16,-2 1 0-16,-8-6 1 15,-3 6 0-15,-6-1 0 16,-4 3 0-16,-3 3 1 16,-8 5 0-16,-8-2 1 15,-8 5-1-15,-11 5 1 16,1 3-1-16,-9-1 0 16,1 6-1-1,5-10 1-15,-6 13-2 0,1-1 0 16,2 1-1-16,0-3 1 15,3-3-2-15,5-4 1 16,11-7-1-16,5 1 1 16,5-3 0-16,6-5 0 15,2-3 0-15,5-2 0 16,9 0 0-16,-3-1 1 0,8-2-1 16,-6-3 0-16,0 3 0 15,-2 3 1-15,-5-3 0 16,-6 2 1-16,0 4 0 15,-7 2 0-15,-4 5 1 16,-4 5 0-16,-6 3 0 16,-8 0 1-16,-3 8-1 15,-2-2 1-15,8-1-1 16,-3-5 0-16,5-2-2 16,1-9 1-16,7 1-2 15,3-6 1-15,5-2-1 16,3-1 0-16,3 1 0 15,2-3 0-15,-2 2 1 16,-3-2 0-16,0 3 0 16,-11 5 1-16,-5 2 0 15,-3 6 0-15,-7-3 0 16,-1 3 1-16,-2 0-5 0,3 0 0 16,-3-3-8-16,-11 0 1 15</inkml:trace>
  <inkml:trace contextRef="#ctx0" brushRef="#br0" timeOffset="103068.0457">2387 10192 26 0,'7'-3'13'0,"36"-26"-13"0,-27 21 14 0,0-5-15 16,7-3 1-16,4 3 0 15,10-6 0-15,5-5 0 16,8-2 0-16,6-3 0 15,8 5 1-15,4-5 0 16,6 0 1-16,11 0-1 16,5-3 0-16,5 0 1 15,1 3 0-15,4 0-1 16,9-5 0-16,-4-1 0 16,-4 6 0-16,-1-5 0 15,1-1 0-15,-11 1 0 16,-5 2 1-16,-1 0 0 15,-15 3 0-15,-3 0 0 16,-10 5 0-16,-9 3 0 16,-4 3 0-16,-11 2-1 15,-6 5 1-15,-5 3 0 16,-5 0 0-16,-5 3 0 0,-1 0 0 16,-2 0 0-16,-3 2 0 15,1 0-1-15,2 1 1 16,-8 2-2-16,2 0 0 15,-2 0 0-15,6 0 0 16,-1-3-2-16,3 0 1 16,-3 1 0-16,0 2 0 15,3 0 0-15,3 0 0 16,0 5 0-16,4 3 1 0,7 2-1 16,4 4 0-16,6-1-1 15,7 3 1-15,4 2 0 16,12 6 0-16,11 5 0 15,17 3 1-15,6 0 0 16,9 5 0-16,11-3 0 16,7-2 0-16,3 0 0 15,0-1 0-15,3 1 0 16,-3 0 0-16,3 0 0 16,-6-3 0-16,-10-5 0 15,3-3 0-15,-17-3 0 16,-10-2 0-16,-5-3-5 15,-8-5 1-15,-6-5-7 16,-12-14 1-16</inkml:trace>
  <inkml:trace contextRef="#ctx0" brushRef="#br0" timeOffset="103911.8142">2249 6231 37 0,'-8'13'18'0,"13"14"-22"16,1-22 30-16,4 0-27 15,-2 3 1-15,8 5 0 16,-3 6 0-16,6 2 0 15,2 6 0-15,5-4-1 16,3 12 0-16,6-1 0 16,-3 1 1-16,-1-4-1 15,6-4 1-15,0-3 0 16,3-3 1-16,0-3 1 16,-3-5 0-16,0-5 1 15,-3-5 0-15,6-8 0 16,-6-3 0-16,1-8 0 15,-6-8 1-15,-5-2-2 0,-6-1 1 16,-10-10-2-16,-3 0 1 16,1 5-2-16,-12 6 1 15,1 2-3-15,0 6 1 16,-3 2-3-16,-3 5 1 31,-2 14-10-31,-3 2 1 16</inkml:trace>
  <inkml:trace contextRef="#ctx0" brushRef="#br0" timeOffset="104505.5992">3151 7064 29 0,'-8'3'14'0,"16"-3"-8"15,-3-3 15-15,6-2-22 16,0 0 1-16,7-6-2 0,3-2 0 16,1-3 3-16,4-2 1 15,3-4-2-15,0 4 1 16,6-6-1-16,2-5 1 16,-11 0 1-16,-2 5 1 15,-3-2-2-15,-2 2 1 16,-9 0 0-16,-2-2 1 15,-5 4 1-15,-1 4 0 16,-7 5 0-16,-5 2 0 0,-1 3-1 16,-8 5 0-16,-2 9-3 15,0 4 1-15,0 4-3 16,-3 4 1-16,8 6-1 16,-2 8 1-16,2-3 1 15,5 0 0-15,6 3 1 16,0 2 1-16,5 0-1 15,5-2 1-15,3-3 0 16,8 0 0-16,2-5-2 16,11-3 1-16,0-7-5 15,-2-7 1-15,7-7-11 16,14-13 1-16,-8-18-1 16,2-14 1-16</inkml:trace>
  <inkml:trace contextRef="#ctx0" brushRef="#br0" timeOffset="105270.9674">5728 6025 42 0,'-5'15'21'0,"8"1"-32"0,-1-8 43 16,-2 3-32-16,3 5 0 16,0 0-1-16,4 5 0 15,1 3 0-15,0 5 1 16,3 5-1-16,0 14 1 15,2-9-1-15,-3 1 0 16,4-3 1-16,-4 0 1 16,6-8 1-16,3-2 0 0,-4-11 2 15,4-3 0-15,2-5 0 16,6-11 1-16,-4-10-1 16,1 0 1-16,0-14-2 15,-3-7 1-15,-2-1-3 16,-1-7 1-16,-2 5-2 15,0-11 1-15,-5 3-1 16,-1 8 0-16,-2 6-1 16,-3 2 1-16,1 5-4 15,-6 5 1-15,0 1-2 16,0 7 0-16,0 8-9 16,0-2 1-16,2 10-1 15,6-2 0-15</inkml:trace>
  <inkml:trace contextRef="#ctx0" brushRef="#br0" timeOffset="105779.6833">6326 6485 34 0,'-2'11'17'0,"17"-6"-21"0,-9-5 32 0,-1-3-27 16,8-2 1-16,-2-3 0 16,5 0 0-16,2 0-2 15,3-5 0-15,-2-3 2 16,2 0 0-16,0-8 0 15,-2 3 0-15,-9 0 1 16,1 2 0-16,-3-2-1 16,-3 3 1-16,0 2-1 15,-10 0 0-15,0-3-1 16,-6 9 1-16,-5 5-2 16,-5 5 1-16,-3 8-2 15,-2 5 1-15,0 8-2 16,4 0 1-16,1 0 0 0,8 8 1 15,-6 3 0-15,9 0 0 16,5 0 0-16,2 2 1 16,0 0 0-16,6-10 0 15,2 0-1-15,8 0 0 16,11-3-3-16,0-2 0 16,5-4-10-16,0-1 0 15,8-9 0-15,-5-5 0 16</inkml:trace>
  <inkml:trace contextRef="#ctx0" brushRef="#br0" timeOffset="106761.8799">3241 9440 34 0,'-2'0'17'0,"2"8"-17"0,0-8 17 0,0 0-17 16,2 0 0-16,3 3-1 15,1 0 1-15,4 2-1 16,1 0 1-16,2 3-1 16,3 3 0-16,10 2 0 15,6 0 0-15,3 3 0 16,-1-3 0-16,-2 0 1 15,0-5 0-15,-1 3 0 16,-7 0 1-16,-5 2 1 16,-4 5 0-16,-7 1 0 15,-8 5 0-15,-5-1-2 0,-5 7 0 16,-6 1-3-16,-6 9 1 16,1-6-7-16,-2 3 0 15</inkml:trace>
  <inkml:trace contextRef="#ctx0" brushRef="#br0" timeOffset="107498.0574">1929 9448 30 0,'8'3'15'0,"24"-6"-16"0,-19 3 25 16,0-2-24-16,3-4 0 15,2 1 0-15,4-3 0 16,-1-5 0-16,0-3 0 15,11-3 1-15,-6 1 0 16,3-3-1-16,-2-3 1 0,-4 0 0 16,-1-8 1-16,-4 6 0 15,-2 2 0-15,-8 0 0 16,-5 3 0-16,-3 0 0 16,-8 0 0-16,-8 2-1 15,-3 3 0-15,-2 6-1 16,-3 5 1-16,6 2-1 15,-6 6 0-15,0 5-1 16,-5 10 1-16,5 6 0 16,6 5 0-16,-1 5 0 15,1 3 1-15,2 3 0 16,5 0 1-16,9-1 0 16,4 1 0-16,6 0 0 15,8-6 0-15,3 1 0 16,-6-6 0-16,8 5 0 15,3-10 0-15,5-3-1 16,5-2 0-16,3-6-1 16,0-8 1-16,6-8-5 0,-4-2 0 15,4-5-7-15,2-9 0 16,0-10-3-16,0-5 1 16</inkml:trace>
  <inkml:trace contextRef="#ctx0" brushRef="#br0" timeOffset="107748.0581">2773 8935 49 0,'13'32'24'0,"35"-19"-32"16,-30-10 48-16,14-1-44 15,2-2 0-15,14 0-10 16,18-2 0-16,6-14 10 16,10-3 0-16</inkml:trace>
  <inkml:trace contextRef="#ctx0" brushRef="#br0" timeOffset="108538.2946">5913 9321 34 0,'-13'11'17'0,"8"-1"-18"16,5-7 26-16,0 5-25 16,5 0 0-16,6 0 0 15,2-3 1-15,8 0-1 16,3 3 0-16,2 0 0 0,6 3 1 16,0 0 0-16,5-1 0 15,-3 3 0-15,3 1 0 16,-7-1 0-16,-9 3 1 15,-5-3 0-15,-3 5 1 16,-3 1 0-16,-4-3 1 16,-14 5-2-16,-5 0 1 15,-9 3-1-15,-4 0 0 16,-6 0-3-16,3-3 1 16,-3 0-4-16,-2 0 1 0,2 0-5 15,3 0 1-15,3 1-6 16,4 4 0-16</inkml:trace>
  <inkml:trace contextRef="#ctx0" brushRef="#br0" timeOffset="109215.0103">6937 9620 37 0,'-2'19'18'0,"15"-14"-22"16,-2-5 31-16,-4 0-27 16,9-8 0-16,3 3 0 15,-1-6 0-15,6-2 0 16,5-5 0-16,0-4 0 15,-2-4 0-15,-3-3 0 16,-3 5 1-16,0 0 0 16,3-2 0-16,-11-1 1 15,0 1 0-15,-5 2 0 16,-2 0 0-16,-6 3-1 16,-6 2 1-16,1 4-2 15,-8 1 1-15,-3 6-1 16,-11 3 0-16,-4 5-1 0,-1 8 1 15,-5 5 0-15,0 8 0 16,-3 6 0-16,3-1 1 16,0 9 1-16,5 4 0 15,8-4 1-15,6-1 0 16,5 6 0-16,7-8 0 16,9 2 0-16,10-7 1 15,8-6-2-15,6-3 0 16,5-2-1-16,5-11 1 0,2-2-3 15,4-6 0-15,-4-2-5 16,-2-11 0-16,3 0-6 16,5-5 0-16,-3-8-4 15,-10-3 1-15</inkml:trace>
  <inkml:trace contextRef="#ctx0" brushRef="#br0" timeOffset="109496.2435">7662 9059 45 0,'14'27'22'0,"1"-3"-32"0,-7-22 43 16,8-2-37-16,8 3 1 15,3-3-9-15,4 0 1 16,1-3 7-16,-3-7 1 16</inkml:trace>
  <inkml:trace contextRef="#ctx0" brushRef="#br0" timeOffset="110442.9577">5935 9411 42 0,'-11'11'21'0,"16"-11"-30"0,-5 0 38 16,6-5-30-16,-1 2 1 15,3-2-1-15,2-1 0 16,-2 4 2-16,3-1 1 16,-3 0-1-16,2 6 0 0,4 5 0 15,-4-3 1-15,4 3 0 16,1 3 0-16,-1 5-2 15,1 0 1-15,7-1-1 16,1 1 1-16,4 0-2 16,2 3 1-16,-3-6-1 15,1-3 1-15,-1 1 0 16,4-3 0-16,-7 0-1 16,-7 3 1-16,3-4 0 15,-3 4 1-15,-8-3-1 16,-3 0 1-16,-5 2 1 15,-3-2 0-15,-5 3 0 16,-8 0 1-16,6-1-1 0,-9-2 1 16,-5 3-1-16,-2-1 1 15,-3 4-2-15,-6-4 0 16,4 3 0-16,-4 3 0 16,1 0-2-16,-3 5 1 15,3-5-3-15,2 3 1 16,0-3-3-16,8-1 0 15,0-4-5-15,9 0 0 16,1 2-4-16,4-13 0 16</inkml:trace>
  <inkml:trace contextRef="#ctx0" brushRef="#br0" timeOffset="120735.7896">5252 8337 29 0,'3'-16'14'0,"7"-8"-8"15,-4 14 15-15,1-6-20 16,7 0 0-16,-1 3 1 16,0 0 1-16,6 2-4 0,4 0 1 15,4 6 1-15,2 5 0 16,0 5 0-16,-2 9 1 16,-6 4-1-16,-5 9 0 15,-16-1 1-15,-14 6 1 16,-1 2-1-16,-9 1 0 15,3 4 0-15,-1 4 0 0,1-1-1 16,3 3 0-16,4 0-2 16,1-5 1-16,8-6-1 15,2 0 0-15,6-7 0 16,2-1 1-16,6-10-1 16,5-5 1-16,10-1 0 15,9-4 0-15,-1-1 0 16,11-2 0-16,3-1 0 15,-3-2 1-15,0 0-1 16,-6 0 1-16,-7-5-3 16,-8 2 1-16,-3-2-5 15,-10-3 0-15,-9-3-6 16,-4 1 1-16</inkml:trace>
  <inkml:trace contextRef="#ctx0" brushRef="#br0" timeOffset="120970.2154">5223 8501 34 0,'5'8'17'0,"24"-13"-13"0,-15 2 27 15,4 3-29-15,-5 0 0 16,6-3 0-16,2 6 1 0,5-3-3 15,4-5 0-15,7-3-2 16,-3-3 1-16,6 1-10 16,-1-4 1-16,-2-1-2 15,-8 1 0-15</inkml:trace>
  <inkml:trace contextRef="#ctx0" brushRef="#br0" timeOffset="121282.6516">5731 8271 22 0,'-16'29'11'0,"3"-18"-12"16,15-9 18-16,9 4-17 16,2-1 1-16,6-3 2 15,2-7 0-15,5-8-2 0,6-11 0 16,5-2 3-16,-2-3 0 15,-4-6 2-15,-2-2 0 16,-10 8 0-16,-11-3 1 16,-8 3-2-16,-5 3 1 15,-11 7-2-15,-5 11 0 16,-6 11-3-16,1 2 0 16,-6 11-9-16,3 8 0 15,5-3-7-15,11 3 1 16</inkml:trace>
  <inkml:trace contextRef="#ctx0" brushRef="#br0" timeOffset="122560.0762">8681 7710 24 0,'-19'-11'12'0,"12"-2"-6"0,7 8 13 0,-3 0-17 0,0-1 0 31,1 1 1-31,2 2 1 0,0 3-5 0,2 3 0 0,9 2 3 31,-1 3 0-31,12-2-1 16,4 1 1-16,6 7-1 15,13 7 0-15,16 5 0 16,-6 3 1-16,11-5-1 16,8 3 0-16,-2 2 0 15,7 8 0-15,-5-8-1 16,3 3 0-16,5 5 0 16,3 5 1-16,5-2-1 15,-6 2 0-15,-4-2 0 16,-1-1 0-16,3-2 0 0,-3 3 0 15,-2-3 0-15,0 0 0 16,-11-5 0-16,-5-3 1 16,-8 0 0-16,0 0 0 15,-8-2 0-15,0 2 0 16,0-3 0-16,-8-4 0 16,0-7 0-16,-13-1 0 15,-1-1 0-15,-1-3 1 16,-1-2-5-16,-11 0 0 15,4-2-7-15,-9-6 0 0,3-3-2 16,-8 6 0-16</inkml:trace>
  <inkml:trace contextRef="#ctx0" brushRef="#br0" timeOffset="123097.5504">9655 7845 24 0,'-16'-3'12'0,"16"9"-15"16,0-6 19-16,8 2-15 16,-8 3 0-16,2 1 1 15,4 2 1-15,-1 2-4 16,6 4 1-16,2 4 1 15,3 3 0-15,5-5-1 16,5 5 1-16,1 8-1 16,4 6 0-16,-1-1 0 15,-1 3 1-15,-6 3-1 16,-1 0 1-16,-14-1 0 16,0 4 0-16,-16-4 0 0,-14 4 1 15,-1-12-1-15,-14 4 0 16,-6 2 0-16,4 0 1 15,-6 0-1-15,13-8 0 32,5 3-10-32,4-6 1 15</inkml:trace>
  <inkml:trace contextRef="#ctx0" brushRef="#br0" timeOffset="123885.2134">10827 8816 20 0,'10'-8'10'0,"41"-5"-6"16,-41 2 8-16,11-13-12 16,-5 6 0-16,37-17 2 15,-8 9 0-15,37-14-1 0,-21 11 1 32,61-37 1-32,-35 16 1 15,59-38 0-15,-43 25 0 16,55-16-1-16,-44 18 1 0,16-11-2 15,-35 19 1-15,11-5-1 16,-24 13 1-16,-3 0-2 16,-20 11 1-16,-1 2 0 15,-19 8 0-15,-7 3-3 16,-8 3 1-16,-3 4-6 16,-2 4 1-16,-17 4-7 15,-2 4 1-15</inkml:trace>
  <inkml:trace contextRef="#ctx0" brushRef="#br0" timeOffset="124229.7839">11568 8107 28 0,'-3'-13'14'0,"40"-3"-10"0,-29 10 18 16,16-1-22-16,-6 1 1 15,11 4-1-15,0-1 0 16,6 3 0-16,-11 0 0 16,5 8 0-16,-5-3 0 15,-1 11 0-15,-1-3 0 0,-14 11 1 16,2-5 0-16,-18 23 0 15,8-10 1-15,-8 21-1 16,0-14 1-16,-13 9-1 16,5-11 1-16,-10 16-4 15,5-13 0-15,-1 10-8 16,12-13 0-16</inkml:trace>
  <inkml:trace contextRef="#ctx0" brushRef="#br0" timeOffset="124906.8575">8916 7101 24 0,'0'3'12'0,"19"5"-11"15,-8 3 13-15,-3 7-14 16,2 6 0-16,6 10 1 0,2 6 0 16,-2 2-2-16,-2-7 1 15,1-4 1-15,1-4 1 16,8-11 0-16,5-3 0 16,8-8 0-16,-8-5 1 15,3-10 2-15,0-9 0 16,-3-5 0-16,0-2 1 0,-8-6-1 15,-2-5 0-15,-6 0 0 16,-2 11 0-16,-9-3-2 16,-4 2 1-16,-1 1-3 15,-10 4 1-15,2 4-1 16,-5 5 0-16,-2 2-5 16,7 3 1-16,-7 11-8 15,10 0 1-15,10 2-5 16,4 5 1-16</inkml:trace>
  <inkml:trace contextRef="#ctx0" brushRef="#br0" timeOffset="125270.5308">9541 7570 22 0,'8'0'11'0,"21"-13"-4"0,-21 5 12 16,2-3-15-16,4-2 0 15,-9-6 2-15,6 1 0 16,-6-1-7-16,-10 3 0 16,-6 0 6-16,0 3 1 15,1 5-2-15,-6 3 1 16,-5 5-2-16,0 3 1 0,-3 5-2 15,0 5 1-15,0 3-2 16,3 7 0-16,13-7-1 16,3 8 1-16,10-3-1 15,3 3 0-15,8 0 0 16,-3-3 1-16,11-5-7 16,-3-3 1-16,19-2-9 15,-1-9 0-15</inkml:trace>
  <inkml:trace contextRef="#ctx0" brushRef="#br0" timeOffset="125951.879">11613 7448 24 0,'23'-5'12'0,"28"-8"-6"0,-35 7 8 0,7-2-12 16,6-5 1-16,-5-5 1 16,-3-4 1-16,1-4-6 15,-4 2 1-15,-5-5 4 16,1-5 1-16,-12 2 0 16,-2 5 0-16,-2 6-1 15,-17 8 1-15,-5 0-2 16,-5 5 0-16,-11 10-1 15,3 12 0-15,-8 4-2 16,6 11 0-16,-4 6 0 16,17 4 0-16,-1-2 0 0,17-2 1 15,-3-1-1-15,13 1 1 16,16-6 0-16,5-5 0 16,3-3-1-16,13-5 1 15,2-1 0-15,6-4 0 16,-10-6-2-16,2 1 1 15,-3-1-8-15,3-5 0 16,0-8-7-16,-2-5 1 16</inkml:trace>
  <inkml:trace contextRef="#ctx0" brushRef="#br0" timeOffset="126186.3315">12012 6964 36 0,'-16'-13'18'0,"19"-3"-15"15,2 13 26-15,8-2-27 16,6 0 0 0,29-3 3-1,2 0 0-15,-8 0-8 16,-2 0 0-16,2 2-4 15,3 6 1-15,0 3-6 16,-5 10 1-16</inkml:trace>
  <inkml:trace contextRef="#ctx0" brushRef="#br0" timeOffset="127401.983">10896 8782 16 0,'-8'-6'8'0,"10"-7"0"0,-2 10 5 16,0 1-11-16,0-4 1 15,0 1 4-15,0 0 0 16,0 2-8-16,-2-2 1 15,-6 5 5-15,2-5 0 16,-2 5-1-16,-7 2 1 0,-7 4-2 16,7 1 0-16,-7 1 0 15,-1 3 0-15,1 8 0 16,-1-4 0-16,-1 7-2 16,3-1 1-16,-1 3-1 15,4-6 1-15,5-2-2 16,-3 0 0-16,11 0 0 15,5 0 0-15,5-1 0 16,11 4 0-16,7-3-1 16,1 0 1-16,11 2 0 15,4-5 0-15,-2 1 0 16,-5-1 0-16,-3 0 0 16,-8 0 0-16,3 6 0 15,-11-1 1-15,-5 6 0 16,0 0 0-16,-13 3 1 0,-6 2 0 15,-10 0 0-15,-8 5 0 16,5-5 0-16,-7-2 1 16,-6-1-2-16,5 3 0 15,-3 0 0-15,12-2 0 16,1-1-1-16,7-7 0 16,7-1 0-16,2-4 0 15,12-1 0-15,2-5 0 16,13 5 0-16,-3-2 0 15,3-1-1-15,-7 9 1 16,7-4 0-16,-3 4 0 16,-10 2 0-16,0 0 0 0,-8 1 0 15,-2 4 0-15,-6 0 0 16,0 1 0-16,-5-1 0 16,-1 3 1-16,4 3-1 15,-4 0 1-15,7-3-1 16,-1-5 0-16,2 5 0 15,4-3 1-15,-6 6-1 16,2-5 1-16,4-4-1 16,-4 1 0-16,-1-3 1 15,-1-2 0-15,0-3-1 16,0 0 1-16,0-6-4 16,0-2 1-16,-5 0-11 15,13-5 0-15,5-6-4 16,6-18 1-16</inkml:trace>
  <inkml:trace contextRef="#ctx0" brushRef="#br0" timeOffset="127964.5396">11184 9398 27 0,'0'-19'13'0,"0"-7"-6"0,0 21 17 0,0-1-20 15,0 1 1-15,0 5 0 16,-3 3 1-16,3 5-8 16,0 5 1-16,0 0 5 15,-5 11 1-15,5 8-2 16,-8 0 1-16,5 2-2 15,3 3 0-15,3-3 0 16,5-2 0-16,0-5-1 16,8-12 1-16,13-4-1 15,0-11 0-15,3-13 0 16,2 0 1-16,-7-3-1 16,7 2 1-16,-10 7-2 15,-8 7 1-15,0 5-1 16,-8 11 0-16,-3 5 0 15,3 0 0-15,0 0-1 0,5-2 1 16,-2-3 0-16,10-6 1 16,0-5 0-16,3-7 0 15,-1-11 1-15,-1-6 0 16,1-2 1-16,4-11 1 16,-3-5-1-16,0 0 0 15,-1-11-1-15,-4 6 1 16,-3 2-2-16,-6 6 1 15,-4 8-3-15,-6 4 1 16,0 7-9-16,-6 7 0 16,6 5-8-16,-2 8 1 15,-4 3-3-15,6-3 0 0</inkml:trace>
  <inkml:trace contextRef="#ctx0" brushRef="#br0" timeOffset="128431.9619">11949 9263 26 0,'-14'-5'13'0,"14"-8"-12"0,3 7 21 16,2 1-20-16,3 0 0 15,5-1 1-15,3 4 0 0,8-1-4 16,0 3 0-16,2 0-3 15,6 3 1-15,8-3-6 16,-6 2 1-16</inkml:trace>
  <inkml:trace contextRef="#ctx0" brushRef="#br0" timeOffset="129372.0704">12136 9041 23 0,'-5'-8'11'0,"3"-3"-9"15,2 11 16-15,-3 3-17 0,0 5 0 16,-2 5 0-16,-3 3 0 16,5 8-2-16,-5 5 1 15,0 3-3-15,6 2 1 16,2-2-5-16,0 2 0 16</inkml:trace>
  <inkml:trace contextRef="#ctx0" brushRef="#br0" timeOffset="130160.7707">12136 8972 17 0,'-10'-3'8'0,"-6"3"-7"0,16 3 10 16,-8 10-11-16,-5 14 1 16,-3 10-1-16,-3 5 1 15,-2 0-1-15,0 3 0 16,8-5 0-16,2-6 0 0,9-2 0 16,7-11 0-16,8-7 0 15,3-9 0-15,10-8-1 16,1-5 0-16,2-5 0 15,3-3 1-15,-6 6-1 16,-5-1 1-16,-5 8 0 16,-13 6 0-16,-3 8 0 15,-5 2 1-15,-9 0-1 16,4 0 1-16,-1-2-1 16,3 0 0-16,3-4 0 15,0-1 1-15,2-6-1 16,6-6 1-16,7-1-1 15,-2-1 1-15,3-3 0 16,-6-8 0-16,0 4 0 16,-5-4 0-16,-5 11 0 15,-8 5 0-15,2 6 0 0,-10 5 0 16,0 5 0-16,0-5 0 16,2-2-1-16,6-1 1 15,0-3 0-15,8-2 0 16,7-5-1-16,3-8 0 15,6-8 0-15,10-6 1 16,-8 4-1-16,3-1 0 0,-5 0 2 16,0 5 0-16,-9 6 0 15,-4 8 0-15,-9 7 0 16,-8 14 1-16,-2 8-1 16,0 3 1-16,5-1-9 15,11 3 1-15,8 0-4 16,2-10 1-16</inkml:trace>
  <inkml:trace contextRef="#ctx0" brushRef="#br0" timeOffset="131138.4958">8202 11226 16 0,'19'-10'8'0,"28"-9"-3"16,-28 11 8-16,7-2-12 16,11-4 1-16,14-7-1 0,7-8 1 15,16-3-2-15,8-2 1 16,18-6 0-16,1 1 1 15,18-1-1-15,11-2 1 16,-1-3-1-16,-2-6 1 16,-5-2 0-16,-3 6 0 15,-13 2 0-15,-6 3 1 16,-4-3-1-16,-12 0 1 0,-2 15-1 16,-13 4 1-16,-3 0-2 15,-5 2 1-15,-8 3-1 16,-13-1 0-16,2 4-1 15,-10-1 1-15,-3 6-1 16,0 3 0-16,-10-4 0 16,2 6 1-16,-5-2-1 15,-3 2 0-15,-5 3-1 16,0 2 1-16,0 0-6 16,5 3 1-16,-5 0-6 15,8 3 1-15</inkml:trace>
  <inkml:trace contextRef="#ctx0" brushRef="#br0" timeOffset="131497.8871">10544 10374 26 0,'-16'-8'13'0,"32"11"-14"0,-3-3 18 15,5 0-17-15,12 3 1 16,-1 2-1-16,0 3 0 16,16 5-1-16,2 0 1 15,12 1 0-15,9 1 1 16,14 1-1-16,16-2 1 16,16 1-1-16,13-1 1 0,8 4 0 15,3 3 0-15,-4-2-1 16,7 2 1-16,-6-2-1 15,-6-1 0-15,-7 3 0 16,-8 3 0-16,-16-3 1 16,-14-2 0-16,-18-1 0 15,-13 6 0-15,-16-3-6 16,-2-2 1-16,-9 2-4 16,-10 0 1-16</inkml:trace>
  <inkml:trace contextRef="#ctx0" brushRef="#br0" timeOffset="132040.7346">9194 10702 26 0,'16'-2'13'0,"53"4"-17"0,-48-2 22 0,16 6-18 15,-2-1 0-15,4 0 0 16,-7 3 0-16,5 3-1 15,-11 5 1-15,1 0 1 16,-3 2 0-16,-16 1 1 16,0 4 0-16,-8 9 1 15,-8-3 0-15,5 6 0 16,-2 7 1-16,-8-2-2 16,2-3 0-16,-5-6-8 15,3-1 0-15,0-7-3 16,-6-7 0-16</inkml:trace>
  <inkml:trace contextRef="#ctx0" brushRef="#br0" timeOffset="132604.2985">7940 10485 20 0,'-2'0'10'0,"12"0"-6"16,-2 0 12-16,-5 0-14 15,5 0 0-15,5 0 3 16,0-2 1-16,11-1-7 16,8-5 1-16,-6-5 3 15,6-6 1-15,8 4-2 16,-1-7 1-16,4-4-2 16,-4-3 1-16,-4 2 0 15,-4-2 0-15,-12-5 0 16,-1 2 1-16,-4-2 0 15,-12 7 1-15,-7 6-2 16,-11 5 1-16,-8 11-2 0,-5 10 0 16,-5 8-1-16,7 9 0 15,-4 4-1-15,-4 6 0 16,1 0 1-16,5-1 1 16,5 1 0-16,5 0 0 15,11 0 0-15,8-1 0 16,8-4 0-16,8-3 0 15,-5-6-1-15,7-2 1 16,9-8-1-16,7 0 1 16,6-8-9-16,2-5 0 15,11-9-6-15,-3-1 1 0</inkml:trace>
  <inkml:trace contextRef="#ctx0" brushRef="#br0" timeOffset="132791.8595">8705 9959 42 0,'-21'-5'21'0,"23"13"-24"15,4-6 34-15,2 4-31 16,7-1 1-16,9 0 0 16,5-2 0-16,14-1-1 15,2 1 0-15,8 0-3 16,-16-3 1-16,10 0-9 15,19 0 0-15</inkml:trace>
  <inkml:trace contextRef="#ctx0" brushRef="#br0" timeOffset="133461.8368">11710 10284 25 0,'-29'-26'12'0,"21"5"-6"0,8 15 10 15,0-1-14-15,0-4 1 16,0 6-1-16,0 2 1 15,8 6-5-15,6 2 1 16,-1 6 2-16,5 7 0 16,6 3-1-16,-3 6 0 15,0 2 0-15,-7 5 0 16,-4 1 0-16,-2-1 1 16,0 6 0-16,-10-1 1 15,-6 9-1-15,-6-11 1 0,1-3 0 16,-11-5 0-16,6-2-2 15,-1 2 1-15,3-2-10 16,1-6 1-16,1-3-2 16,4 3 0-16</inkml:trace>
  <inkml:trace contextRef="#ctx0" brushRef="#br0" timeOffset="133980.8869">11454 11001 27 0,'5'6'13'0,"11"23"-14"0,-8-16 23 0,0 8-22 16,5 3 1-16,-2 5 0 15,5 3 0-15,7-3-1 16,-1-3 1-16,4-4 1 16,0-9 0-16,9 0 1 15,5-5 1-15,-9-5-1 16,6-6 1-16,-5-8 0 16,2-4 1-16,-2-4-1 15,0-7 1-15,-3-12-2 16,-8 4 1-16,-5 0-1 15,0-1 1-15,-11 1-3 0,-5 7 1 16,-5 4-3-16,-6 4 1 16,3 9-7-16,-5 4 0 15,5 9-8-15,6 5 0 16</inkml:trace>
  <inkml:trace contextRef="#ctx0" brushRef="#br0" timeOffset="134330.0234">12046 11470 21 0,'19'-6'10'0,"18"-7"0"16,-29 5 5-16,0 0-12 15,5-2 0-15,3-6 2 16,0 0 1-16,5-3-7 15,-8 4 1-15,-2-4 6 16,-3 1 0-16,-8-1-1 0,-3 3 1 16,-10 0-1-16,0 8 0 15,-3 6-2-15,-5 10 0 16,0-3-2-16,-6 11 1 16,9 2-2-16,-1 6 0 15,11 3-1-15,8-6 1 16,13 3 0-16,3 2 1 15,8-5-8-15,5 0 1 16,11-2-8-16,10-11 1 16</inkml:trace>
  <inkml:trace contextRef="#ctx0" brushRef="#br0" timeOffset="193300.1656">6511 12888 27 0,'6'-11'13'0,"2"-10"-5"0,-6 16 14 15,1 0-19-15,-3 5 0 16,0 0 1-16,3 2 1 0,-3 6-6 16,0-3 0-16,0 11 4 15,-3 8 0-15,0 8-1 16,-5 13 0-16,3-3-1 15,-6 14 0-15,-2 2-1 16,3-5 1-16,-1 5-1 16,6 3 1-16,2-11 0 15,0-2 0-15,3 2 0 16,3-8 0-16,8-7 0 16,5-9 1-16,2-5-1 15,6-2 1-15,5-3-1 16,3-3 0-16,5-2 0 15,-5-3 0-15,5 0 0 16,5-3 1-16,8 0-1 16,0-2 0-16,1-1 0 15,2-4 1-15,0 2-1 0,-6-3 0 16,-7-2-1-16,-8 0 1 16,-3-3-6-16,-11-3 0 15,-4 0-5-15,-9-4 0 16,-10 1-6-16,-14-4 1 15</inkml:trace>
  <inkml:trace contextRef="#ctx0" brushRef="#br0" timeOffset="193543.2034">6509 13346 48 0,'34'10'24'0,"56"-7"-26"0,-66-3 45 16,13-3-41-16,8 1 0 15,11-4 1-15,-6-2 0 16,0-2-4-16,-5-1 0 16,-5-2-1-16,-9-6 1 15,-7 4-8-15,-10-4 1 16,-20 3-8-16,-2 0 1 15,-13-2-1-15,-5-9 1 16</inkml:trace>
  <inkml:trace contextRef="#ctx0" brushRef="#br0" timeOffset="193761.9778">6509 12888 31 0,'-3'0'15'0,"24"10"-9"16,-13-12 32-16,11-1-33 15,10 1 1-15,8 2 1 16,-3-6 1-16,14-2-11 16,18-5 1-16,8-3 7 15,0-2 0-15,-8 2-8 16,-7 0 1-16,-1 3-11 16,-3 7 1-16,1 6-4 15,-11 6 1-15</inkml:trace>
  <inkml:trace contextRef="#ctx0" brushRef="#br0" timeOffset="194869.2397">7766 13793 30 0,'-3'-11'15'0,"3"-7"-8"0,0 12 24 15,-5-7-26-15,2 3 0 16,-2-4 4-16,-1 4 0 16,-4-4-11-16,2 4 1 15,-11 5 7-15,9 2 0 16,-19 3-3-16,5 0 1 15,-16 21-3-15,11-5 1 16,-8 18-2-16,11-4 0 16,-1 20-1-16,6-13 1 15,10 0-1-15,1-8 1 0,15 3-1 16,0-8 1-16,19-9 0 16,-8-4 0-16,21-19 0 15,-8 0 0-15,8-21 0 16,-8 5 1-16,14-37-1 15,-12 14 1-15,12-27-1 16,-14 18 1-16,0-23-1 16,-3 10 1-16,-4 3-1 15,-4 10 0-15,-7 14 0 16,-1 10 0-16,-4 14-1 16,-6 12 1-16,-3 12-2 15,-2 17 1-15,-6 14 0 16,0 14 0-16,-4-6 0 15,4 16 0-15,0-3 0 16,6-13 1-16,10 24-1 16,-2-19 1-16,13 11 0 0,-3-16 0 15,6 0 0-15,-1-11 1 16,17-2-1-16,-12-8 1 16,12-24-1-16,-9 0 0 15,9-19 0-15,-12 6 1 16,-4-22-1-16,-1 6 1 15,-4-18-1-15,-6 10 1 16,-3 0 0-16,-2 5 0 16,-9 11-1-16,1 5 1 15,-14 18-1-15,9 1 0 16,-11 26 0-16,2-2 1 0,1 12-1 16,7-7 1-16,8 10-1 15,1-10 1-15,12 3-1 16,4-9 1-16,4-2-1 15,1-3 1-15,2-13-3 16,-3-3 1-16,9-10-6 16,-6 0 0-16,8-24-6 15,-5 7 0-15,8-23-4 16,-3 11 1-16</inkml:trace>
  <inkml:trace contextRef="#ctx0" brushRef="#br0" timeOffset="195120.47">8525 13383 26 0,'-5'18'13'0,"2"9"-5"0,3-22 19 16,-3 11-23-16,1-3 0 15,-9 19 4-15,0-8 0 16,1 18-9-16,-1-10 0 16,6 15 6-16,-3-10 1 15,5 14-3-15,3-12 1 16,3 14-3-16,0-13 1 15,7-3-1-15,-2-8 0 32,0-13-4-32,-3-3 0 15,-2-5-6-15,0-3 0 0,-3-7-6 16,0-1 1-16,-13-23-1 16,2 4 0-16</inkml:trace>
  <inkml:trace contextRef="#ctx0" brushRef="#br0" timeOffset="195261.0752">8326 13711 33 0,'-2'2'16'0,"7"6"-13"16,0-8 35-16,9 3-37 16,-1 0 1-16,13-1 0 15,-5-2 0-15,17-2-3 16,-4-1 0-16,0-8-10 16,-7 3 1-16,20-2-2 15,-10 2 1-15</inkml:trace>
  <inkml:trace contextRef="#ctx0" brushRef="#br0" timeOffset="195878.9389">9258 13375 25 0,'-8'2'12'0,"8"-10"-3"16,0 8 18-16,5-5-23 16,6 5 1-16,-1 3 3 15,6-6 0-15,8 3-10 16,5 0 0-16,-2 5 7 15,7-5 0-15,-5 3-2 16,-5-6 0-16,-11 3-4 16,3 0 0-16,0 3-6 15,-14 0 1-15,4 5-7 16,-6 0 1-16,-6 2-2 16,-9 3 0-16</inkml:trace>
  <inkml:trace contextRef="#ctx0" brushRef="#br0" timeOffset="196035.5665">9300 13573 40 0,'16'5'20'0,"8"-5"-24"0,-11-2 43 15,6 4-36-15,7-2 0 16,-2 0 1-16,5 0 1 16,-8 0-14-16,3-2 1 15,8 2-4-15,-3-3 1 0</inkml:trace>
  <inkml:trace contextRef="#ctx0" brushRef="#br0" timeOffset="196736.8207">10993 12954 36 0,'-29'3'18'0,"0"-1"-14"0,19 6 24 0,-12 8-26 16,1 0 1-16,-8 10 2 16,5 11 0-16,9 11-6 15,-1 5 1-15,2 8 3 16,12-6 1-16,12 1-1 15,12-8 0-15,7-9-2 16,-6-7 1-16,14-8-1 16,3-16 1-16,5-8 0 15,0-13 0-15,-3-14 0 16,-10-2 0-16,-8-8 2 16,-8-3 0-16,-8-10-1 15,-11 2 0-15,-13 6 0 16,-10 5 0-16,-1 5-2 15,1 6 1-15,-6 10-3 0,3 5 0 16,-3 6-2-16,3 0 0 16,5 7-9-16,3 1 1 15,21 2-7-15,0 1 0 16</inkml:trace>
  <inkml:trace contextRef="#ctx0" brushRef="#br0" timeOffset="197186.1276">11605 13605 27 0,'-6'3'13'0,"-2"4"-8"16,8-7 11-16,0 3-22 0,0 0 1 15,14-1-10-15,-9 1 1 16</inkml:trace>
  <inkml:trace contextRef="#ctx0" brushRef="#br0" timeOffset="197342.3802">12054 13663 34 0,'3'0'17'0,"5"-5"-22"0,-8 5 31 16,8 0-27-16,0 0 0 0,0 0-14 16,2 0 0-16,1-3 14 15,5 1 0-15</inkml:trace>
  <inkml:trace contextRef="#ctx0" brushRef="#br0" timeOffset="197499.376">12554 13615 11 0,'8'8'5'0,"-5"8"-3"16,0-13 4-16,-3 0-12 16,0-1 1-16</inkml:trace>
  <inkml:trace contextRef="#ctx0" brushRef="#br0" timeOffset="197690.5417">13047 13653 37 0,'10'-3'18'0,"-10"6"-22"16,0-3 36-16,0 0-42 15,0 0 0-15,3-6-11 16,-3 6 1-16</inkml:trace>
  <inkml:trace contextRef="#ctx0" brushRef="#br0" timeOffset="198308.356">14057 12957 28 0,'0'-3'14'0,"14"19"-10"0,-7-13 20 15,-1 7-22-15,-1-2 1 16,-8 16 1-16,1-6 1 16,-14 19-6-16,5-10 1 15,-15 23 5-15,5-10 0 16,-6 10-1-16,3-10 0 16,6 15 0-16,2-15 0 15,8 2-1-15,3-7 0 16,7-1-1-16,1-7 0 0,13-1-1 15,-5-2 1-15,26-6 0 16,-14-2 0-16,17-10-1 16,-6-1 0-16,22-2-1 15,-11-3 1-15,13-6 0 16,-10 4 1-16,10-9-2 16,-13 3 1-16,3-3-4 15,-14 4 0-15,-7-4-6 16,-6 0 1-16,-16-4-7 15,0 1 0-15,-26-10-2 16,5 6 0-16</inkml:trace>
  <inkml:trace contextRef="#ctx0" brushRef="#br0" timeOffset="198527.0435">13999 13282 39 0,'5'-3'19'0,"32"-2"-22"0,-26 3 40 16,15-4-36-16,-4 4 0 16,20-6 1-16,-8 0 1 15,19-3-3-15,-10 3 0 16,4-2-3-16,-12 2 1 16,7-11-10-16,-13 3 1 15,-10-8-2-15,-4 6 0 16</inkml:trace>
  <inkml:trace contextRef="#ctx0" brushRef="#br0" timeOffset="198698.9894">14116 12885 37 0,'-22'-10'18'0,"59"-4"-15"16,-29 12 37-16,8-4-37 15,-5 1 1-15,26 3 0 16,-8-1 0-16,21 3-6 15,-7 0 1-15,23 0-1 16,-13 0 1-16,2-3-13 16,-10 3 0-16</inkml:trace>
  <inkml:trace contextRef="#ctx0" brushRef="#br0" timeOffset="199302.6494">14639 13690 29 0,'3'-8'14'0,"5"8"-4"0,-8 0 11 16,3 5-19-16,-1 0 0 15,4 14 2-15,-4-6 0 16,1 13-5-16,2-4 1 16,0 20 4-16,-2-10 1 0,8 2-1 15,2-7 0-15,11-9 0 16,-6-2 1-16,14-8-1 16,-6-3 1-16,25-5-3 15,-14 0 1-15,10-24-1 16,-12 6 1-16,10-22 0 15,-11 8 0-15,-2-13 0 16,-8 11 1-16,-8-11-1 16,-6 8 1-16,-12 3-2 15,-1 7 0-15,-16 6-2 16,3 5 0-16,-10 8-2 16,5 0 0-16,-8 13-8 15,8-2 0-15,5 10-8 16,10-2 0-16,17 0-1 15,2-4 1-15</inkml:trace>
  <inkml:trace contextRef="#ctx0" brushRef="#br0" timeOffset="200055.4268">15206 14055 28 0,'-6'5'14'0,"9"-8"-8"0,0 1 25 16,2-6-27-16,8 2 0 16,8-1 3-16,0-1 1 15,3-3-9-15,0-2 0 0,0 0 7 16,0-6 0-16,-6 6-1 16,3-8 0-16,-7 5-1 15,-6 0 1-15,-6 0-1 16,-4 3 0-16,-6 5-1 15,-8 3 0-15,-5 7-1 16,-6 6 0-16,-5 11-2 16,3-3 1-16,-2 5-1 15,1 2 1-15,9 4-1 16,3-1 1-16,10 1-1 16,5-11 0-16,14 2 0 15,13-5 0-15,13-2-8 16,-3-3 1-16,14 3-11 15,15-1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A0B296F4-4921-43D0-AF9A-79DBD96076FC}" type="datetimeFigureOut">
              <a:rPr lang="de-DE" smtClean="0"/>
              <a:t>04.10.2018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7388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E8C7675F-EA6A-41B4-901C-0FE813B53A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65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36E2-D6A0-402E-9D05-C4E5AC6B4D87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2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675F-EA6A-41B4-901C-0FE813B53A3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81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36E2-D6A0-402E-9D05-C4E5AC6B4D87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36E2-D6A0-402E-9D05-C4E5AC6B4D87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2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675F-EA6A-41B4-901C-0FE813B53A3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6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34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049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5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1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4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67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8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58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7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4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57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0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54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77216"/>
            <a:ext cx="3086100" cy="365125"/>
          </a:xfrm>
        </p:spPr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fld id="{FFBF1741-2752-433D-9013-9B281C2FF6FB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1"/>
          <p:cNvSpPr txBox="1">
            <a:spLocks/>
          </p:cNvSpPr>
          <p:nvPr userDrawn="1"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</a:t>
            </a:r>
            <a:r>
              <a:rPr lang="de-DE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October</a:t>
            </a:r>
            <a:r>
              <a:rPr lang="de-D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2018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6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30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32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14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1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0604F9A4-99E7-48E6-B958-792E4C2D13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79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04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24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700">
              <a:srgbClr val="C9CCEF"/>
            </a:gs>
            <a:gs pos="0">
              <a:srgbClr val="5343C9"/>
            </a:gs>
            <a:gs pos="100000">
              <a:srgbClr val="69AB82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10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700">
              <a:srgbClr val="C9CCEF"/>
            </a:gs>
            <a:gs pos="0">
              <a:srgbClr val="5343C9"/>
            </a:gs>
            <a:gs pos="100000">
              <a:srgbClr val="69AB82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October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1741-2752-433D-9013-9B281C2FF6F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1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1D1D57"/>
            </a:gs>
            <a:gs pos="79000">
              <a:srgbClr val="2C2C84"/>
            </a:gs>
            <a:gs pos="97000">
              <a:srgbClr val="1D1D57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t="-38593" r="-1097" b="38593"/>
          <a:stretch/>
        </p:blipFill>
        <p:spPr>
          <a:xfrm>
            <a:off x="-167084" y="-4242352"/>
            <a:ext cx="9593890" cy="63959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Textfeld 28"/>
          <p:cNvSpPr txBox="1"/>
          <p:nvPr/>
        </p:nvSpPr>
        <p:spPr>
          <a:xfrm>
            <a:off x="4049732" y="6478729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Achim Stahl – RWTH Aachen University – JARA-FAME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-1" y="6486525"/>
            <a:ext cx="2345635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September 2017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22223" y="959056"/>
            <a:ext cx="3626314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Solar Neutrinos</a:t>
            </a:r>
            <a:endParaRPr lang="de-DE" sz="36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13944" y="2803386"/>
            <a:ext cx="2385589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>
                <a:ln/>
                <a:solidFill>
                  <a:srgbClr val="A5A5A5"/>
                </a:solidFill>
              </a:rPr>
              <a:t>2</a:t>
            </a:r>
            <a:r>
              <a:rPr lang="de-DE" sz="3600" b="1" dirty="0" smtClean="0">
                <a:ln/>
                <a:solidFill>
                  <a:srgbClr val="A5A5A5"/>
                </a:solidFill>
              </a:rPr>
              <a:t>.1 Super-K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09" y="2743610"/>
            <a:ext cx="3483791" cy="32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1522585"/>
            <a:ext cx="3439886" cy="481201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08" y="3913927"/>
            <a:ext cx="1958749" cy="242067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6230" y="27228"/>
            <a:ext cx="6074099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err="1" smtClean="0">
                <a:ln/>
                <a:solidFill>
                  <a:srgbClr val="A5A5A5"/>
                </a:solidFill>
              </a:rPr>
              <a:t>Sudbury</a:t>
            </a:r>
            <a:r>
              <a:rPr lang="de-DE" sz="3600" b="1" dirty="0" smtClean="0">
                <a:ln/>
                <a:solidFill>
                  <a:srgbClr val="A5A5A5"/>
                </a:solidFill>
              </a:rPr>
              <a:t> Neutrino Observatory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839291" y="2198222"/>
                <a:ext cx="266207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1000 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DE" b="0" dirty="0" smtClean="0"/>
                  <a:t>,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b="0" dirty="0" smtClean="0"/>
                  <a:t> </a:t>
                </a:r>
                <a:r>
                  <a:rPr lang="de-DE" b="0" dirty="0" err="1" smtClean="0"/>
                  <a:t>radius</a:t>
                </a:r>
                <a:endParaRPr lang="de-DE" b="0" dirty="0" smtClean="0"/>
              </a:p>
              <a:p>
                <a:r>
                  <a:rPr lang="de-DE" dirty="0" smtClean="0"/>
                  <a:t>normal </a:t>
                </a:r>
                <a:r>
                  <a:rPr lang="de-DE" dirty="0" err="1" smtClean="0"/>
                  <a:t>water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shielding</a:t>
                </a:r>
                <a:endParaRPr lang="de-DE" dirty="0" smtClean="0"/>
              </a:p>
              <a:p>
                <a:r>
                  <a:rPr lang="de-DE" dirty="0" smtClean="0"/>
                  <a:t>9600 PMTs</a:t>
                </a:r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291" y="2198222"/>
                <a:ext cx="2662075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059" t="-3974" r="-1373" b="-99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9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85" y="1240971"/>
            <a:ext cx="2483939" cy="50727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71" y="1371333"/>
            <a:ext cx="3439886" cy="4812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826004" y="4152026"/>
                <a:ext cx="223522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Phase !: </a:t>
                </a:r>
              </a:p>
              <a:p>
                <a:r>
                  <a:rPr lang="de-DE" dirty="0"/>
                  <a:t> </a:t>
                </a:r>
                <a:r>
                  <a:rPr lang="de-DE" dirty="0" smtClean="0"/>
                  <a:t>  pure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de-DE" b="0" dirty="0" smtClean="0"/>
              </a:p>
              <a:p>
                <a:r>
                  <a:rPr lang="de-DE" dirty="0" smtClean="0"/>
                  <a:t>Phase II: </a:t>
                </a:r>
              </a:p>
              <a:p>
                <a:r>
                  <a:rPr lang="de-DE" dirty="0"/>
                  <a:t> </a:t>
                </a:r>
                <a:r>
                  <a:rPr lang="de-DE" dirty="0" smtClean="0"/>
                  <a:t>  NaCl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n </a:t>
                </a:r>
                <a:r>
                  <a:rPr lang="de-DE" dirty="0" err="1" smtClean="0"/>
                  <a:t>capture</a:t>
                </a:r>
                <a:endParaRPr lang="de-DE" dirty="0" smtClean="0"/>
              </a:p>
              <a:p>
                <a:r>
                  <a:rPr lang="de-DE" dirty="0" smtClean="0"/>
                  <a:t>Phase III:</a:t>
                </a:r>
              </a:p>
              <a:p>
                <a:r>
                  <a:rPr lang="de-DE" dirty="0"/>
                  <a:t> </a:t>
                </a:r>
                <a:r>
                  <a:rPr lang="de-DE" dirty="0" smtClean="0"/>
                  <a:t>  </a:t>
                </a:r>
                <a:r>
                  <a:rPr lang="de-DE" dirty="0" err="1" smtClean="0"/>
                  <a:t>ionisation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chambers</a:t>
                </a:r>
                <a:endParaRPr lang="de-DE" dirty="0" smtClean="0"/>
              </a:p>
              <a:p>
                <a:r>
                  <a:rPr lang="de-DE" dirty="0"/>
                  <a:t> </a:t>
                </a:r>
                <a:r>
                  <a:rPr lang="de-DE" dirty="0" smtClean="0"/>
                  <a:t> 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n </a:t>
                </a:r>
                <a:r>
                  <a:rPr lang="de-DE" dirty="0" err="1" smtClean="0"/>
                  <a:t>detection</a:t>
                </a:r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004" y="4152026"/>
                <a:ext cx="2235227" cy="2031325"/>
              </a:xfrm>
              <a:prstGeom prst="rect">
                <a:avLst/>
              </a:prstGeom>
              <a:blipFill rotWithShape="0">
                <a:blip r:embed="rId4"/>
                <a:stretch>
                  <a:fillRect l="-2459" t="-1502" r="-1639" b="-39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96230" y="27228"/>
            <a:ext cx="3835537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err="1" smtClean="0">
                <a:ln/>
                <a:solidFill>
                  <a:srgbClr val="A5A5A5"/>
                </a:solidFill>
              </a:rPr>
              <a:t>Detection</a:t>
            </a:r>
            <a:r>
              <a:rPr lang="de-DE" sz="3600" b="1" dirty="0" smtClean="0">
                <a:ln/>
                <a:solidFill>
                  <a:srgbClr val="A5A5A5"/>
                </a:solidFill>
              </a:rPr>
              <a:t>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Principle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1509712"/>
            <a:ext cx="5400675" cy="38385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6230" y="27228"/>
            <a:ext cx="1376980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err="1" smtClean="0">
                <a:ln/>
                <a:solidFill>
                  <a:srgbClr val="A5A5A5"/>
                </a:solidFill>
              </a:rPr>
              <a:t>Result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18" y="262317"/>
            <a:ext cx="2602992" cy="20756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0" y="1713818"/>
            <a:ext cx="6743700" cy="441007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6230" y="27228"/>
            <a:ext cx="1561325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err="1" smtClean="0">
                <a:ln/>
                <a:solidFill>
                  <a:srgbClr val="A5A5A5"/>
                </a:solidFill>
              </a:rPr>
              <a:t>Results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1891393"/>
            <a:ext cx="1514764" cy="21423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42" y="1891393"/>
            <a:ext cx="1514764" cy="214230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66081" y="4530458"/>
            <a:ext cx="3845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“for </a:t>
            </a:r>
            <a:r>
              <a:rPr lang="en-US" i="1" dirty="0"/>
              <a:t>pioneering contributions to astrophysics, in particular for the detection of cosmic </a:t>
            </a:r>
            <a:r>
              <a:rPr lang="en-US" i="1" dirty="0" smtClean="0"/>
              <a:t>neutrinos”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92" y="1888361"/>
            <a:ext cx="1516908" cy="214534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88361"/>
            <a:ext cx="1513114" cy="213997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910300" y="4530458"/>
            <a:ext cx="42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"for the discovery of neutrino oscillations, which shows that neutrinos have mass"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96230" y="27228"/>
            <a:ext cx="2550122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Nobel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Prizes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3011" y="4028337"/>
            <a:ext cx="1514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Raymond </a:t>
            </a:r>
            <a:r>
              <a:rPr lang="de-DE" sz="1400" b="1" dirty="0"/>
              <a:t>D</a:t>
            </a:r>
            <a:r>
              <a:rPr lang="de-DE" sz="1400" b="1" dirty="0" smtClean="0"/>
              <a:t>avis jr.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2600815" y="1519444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Kamiokande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520042" y="4038936"/>
            <a:ext cx="1587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Masatoshi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Koshiba</a:t>
            </a:r>
            <a:endParaRPr lang="de-DE" sz="1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345346" y="4038936"/>
            <a:ext cx="1203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 smtClean="0"/>
              <a:t>Takaaki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Kajita</a:t>
            </a:r>
            <a:endParaRPr lang="de-DE" sz="14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7006231" y="400069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Arthur B. McDonald</a:t>
            </a:r>
            <a:endParaRPr lang="de-DE" sz="14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5486921" y="1513795"/>
            <a:ext cx="92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Super-K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547242" y="151379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SNO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38" y="5360012"/>
            <a:ext cx="1181064" cy="1181064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723773" y="99008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37062" y="937931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2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1D1D57"/>
            </a:gs>
            <a:gs pos="79000">
              <a:srgbClr val="2C2C84"/>
            </a:gs>
            <a:gs pos="97000">
              <a:srgbClr val="1D1D57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t="-38593" r="-1097" b="38593"/>
          <a:stretch/>
        </p:blipFill>
        <p:spPr>
          <a:xfrm>
            <a:off x="-167084" y="-4242352"/>
            <a:ext cx="9593890" cy="63959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Textfeld 28"/>
          <p:cNvSpPr txBox="1"/>
          <p:nvPr/>
        </p:nvSpPr>
        <p:spPr>
          <a:xfrm>
            <a:off x="4049732" y="6478729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Achim Stahl – RWTH Aachen University – JARA-FAME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-1" y="6486525"/>
            <a:ext cx="2345635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</a:t>
            </a:r>
            <a:r>
              <a:rPr lang="de-DE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Octobber</a:t>
            </a:r>
            <a:r>
              <a:rPr lang="de-D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2018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22223" y="959056"/>
            <a:ext cx="3626314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Solar Neutrinos</a:t>
            </a:r>
            <a:endParaRPr lang="de-DE" sz="36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13944" y="2803386"/>
            <a:ext cx="2592761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2.3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Borexino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36" y="3126551"/>
            <a:ext cx="2721428" cy="22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8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886" y="0"/>
            <a:ext cx="6381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smtClean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BOREXINO Experiment</a:t>
            </a:r>
            <a:endParaRPr lang="de-DE" sz="4800" b="1" cap="all" dirty="0">
              <a:ln w="0"/>
              <a:solidFill>
                <a:srgbClr val="44546A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9" y="999241"/>
            <a:ext cx="5109328" cy="383199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9" y="4298623"/>
            <a:ext cx="3150179" cy="21116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59" y="999241"/>
            <a:ext cx="3158459" cy="318005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07010" y="5203596"/>
            <a:ext cx="3743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Real-time </a:t>
            </a:r>
            <a:r>
              <a:rPr lang="de-DE" dirty="0" err="1" smtClean="0">
                <a:solidFill>
                  <a:prstClr val="black"/>
                </a:solidFill>
              </a:rPr>
              <a:t>detection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solar </a:t>
            </a:r>
            <a:r>
              <a:rPr lang="de-DE" dirty="0" err="1" smtClean="0">
                <a:solidFill>
                  <a:prstClr val="black"/>
                </a:solidFill>
              </a:rPr>
              <a:t>neutrinos</a:t>
            </a:r>
            <a:endParaRPr lang="de-DE" dirty="0" smtClean="0">
              <a:solidFill>
                <a:prstClr val="black"/>
              </a:solidFill>
            </a:endParaRPr>
          </a:p>
          <a:p>
            <a:r>
              <a:rPr lang="de-DE" dirty="0" smtClean="0">
                <a:solidFill>
                  <a:prstClr val="black"/>
                </a:solidFill>
              </a:rPr>
              <a:t>Liquid </a:t>
            </a:r>
            <a:r>
              <a:rPr lang="de-DE" dirty="0" err="1" smtClean="0">
                <a:solidFill>
                  <a:prstClr val="black"/>
                </a:solidFill>
              </a:rPr>
              <a:t>scintillator</a:t>
            </a:r>
            <a:r>
              <a:rPr lang="de-DE" dirty="0" smtClean="0">
                <a:solidFill>
                  <a:prstClr val="black"/>
                </a:solidFill>
              </a:rPr>
              <a:t>: 278 t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886" y="0"/>
            <a:ext cx="6381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smtClean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BOREXINO Experiment</a:t>
            </a:r>
            <a:endParaRPr lang="de-DE" sz="4800" b="1" cap="all" dirty="0">
              <a:ln w="0"/>
              <a:solidFill>
                <a:srgbClr val="44546A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64" y="961535"/>
            <a:ext cx="3689025" cy="276676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2548" y="961535"/>
            <a:ext cx="4920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</a:rPr>
              <a:t>Real-time </a:t>
            </a:r>
            <a:r>
              <a:rPr lang="de-DE" sz="2400" dirty="0" err="1" smtClean="0">
                <a:solidFill>
                  <a:prstClr val="black"/>
                </a:solidFill>
              </a:rPr>
              <a:t>detection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</a:rPr>
              <a:t>of</a:t>
            </a:r>
            <a:r>
              <a:rPr lang="de-DE" sz="2400" dirty="0" smtClean="0">
                <a:solidFill>
                  <a:prstClr val="black"/>
                </a:solidFill>
              </a:rPr>
              <a:t> solar </a:t>
            </a:r>
            <a:r>
              <a:rPr lang="de-DE" sz="2400" dirty="0" err="1" smtClean="0">
                <a:solidFill>
                  <a:prstClr val="black"/>
                </a:solidFill>
              </a:rPr>
              <a:t>neutrinos</a:t>
            </a:r>
            <a:endParaRPr lang="de-DE" sz="24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623880" y="1516320"/>
              <a:ext cx="4929480" cy="356652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040" y="1511280"/>
                <a:ext cx="4946400" cy="357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95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Achim Stahl, </a:t>
            </a:r>
            <a:r>
              <a:rPr lang="de-DE" dirty="0" err="1" smtClean="0"/>
              <a:t>October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03" y="1071421"/>
            <a:ext cx="7742640" cy="54214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6230" y="27228"/>
            <a:ext cx="3841501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err="1" smtClean="0">
                <a:ln/>
                <a:solidFill>
                  <a:srgbClr val="A5A5A5"/>
                </a:solidFill>
              </a:rPr>
              <a:t>Borexino</a:t>
            </a:r>
            <a:r>
              <a:rPr lang="de-DE" sz="3600" b="1" dirty="0" smtClean="0">
                <a:ln/>
                <a:solidFill>
                  <a:srgbClr val="A5A5A5"/>
                </a:solidFill>
              </a:rPr>
              <a:t>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Spectrum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Achim Stahl, </a:t>
            </a:r>
            <a:r>
              <a:rPr lang="de-DE" dirty="0" err="1" smtClean="0"/>
              <a:t>October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6" y="1645103"/>
            <a:ext cx="4362450" cy="30670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921" y="1394505"/>
            <a:ext cx="4333794" cy="45490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6230" y="27228"/>
            <a:ext cx="2486963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err="1" smtClean="0">
                <a:ln/>
                <a:solidFill>
                  <a:srgbClr val="A5A5A5"/>
                </a:solidFill>
              </a:rPr>
              <a:t>Borexino</a:t>
            </a:r>
            <a:r>
              <a:rPr lang="de-DE" sz="3600" b="1" dirty="0" smtClean="0">
                <a:ln/>
                <a:solidFill>
                  <a:srgbClr val="A5A5A5"/>
                </a:solidFill>
              </a:rPr>
              <a:t> Fit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96" y="1038684"/>
            <a:ext cx="6320517" cy="545419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96230" y="27228"/>
            <a:ext cx="2741456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Event Display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945085" y="5290456"/>
            <a:ext cx="1937657" cy="1072701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solidFill>
                  <a:schemeClr val="tx1"/>
                </a:solidFill>
              </a:rPr>
              <a:t>Lightyield</a:t>
            </a:r>
            <a:r>
              <a:rPr lang="de-DE" sz="24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6 </a:t>
            </a:r>
            <a:r>
              <a:rPr lang="de-DE" sz="2400" dirty="0" err="1" smtClean="0">
                <a:solidFill>
                  <a:schemeClr val="tx1"/>
                </a:solidFill>
              </a:rPr>
              <a:t>p.e</a:t>
            </a:r>
            <a:r>
              <a:rPr lang="de-DE" sz="2400" dirty="0" smtClean="0">
                <a:solidFill>
                  <a:schemeClr val="tx1"/>
                </a:solidFill>
              </a:rPr>
              <a:t>. / </a:t>
            </a:r>
            <a:r>
              <a:rPr lang="de-DE" sz="2400" dirty="0" err="1" smtClean="0">
                <a:solidFill>
                  <a:schemeClr val="tx1"/>
                </a:solidFill>
              </a:rPr>
              <a:t>MeV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Achim Stahl, </a:t>
            </a:r>
            <a:r>
              <a:rPr lang="de-DE" dirty="0" err="1" smtClean="0"/>
              <a:t>October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71" y="1349828"/>
            <a:ext cx="6493329" cy="486999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6230" y="27228"/>
            <a:ext cx="2115964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err="1" smtClean="0">
                <a:ln/>
                <a:solidFill>
                  <a:srgbClr val="A5A5A5"/>
                </a:solidFill>
              </a:rPr>
              <a:t>Result</a:t>
            </a:r>
            <a:r>
              <a:rPr lang="de-DE" sz="3600" b="1" dirty="0" smtClean="0">
                <a:ln/>
                <a:solidFill>
                  <a:srgbClr val="A5A5A5"/>
                </a:solidFill>
              </a:rPr>
              <a:t>: All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208314"/>
            <a:ext cx="6105525" cy="48768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6230" y="27228"/>
            <a:ext cx="3229795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err="1" smtClean="0">
                <a:ln/>
                <a:solidFill>
                  <a:srgbClr val="A5A5A5"/>
                </a:solidFill>
              </a:rPr>
              <a:t>Fiducial</a:t>
            </a:r>
            <a:r>
              <a:rPr lang="de-DE" sz="3600" b="1" dirty="0" smtClean="0">
                <a:ln/>
                <a:solidFill>
                  <a:srgbClr val="A5A5A5"/>
                </a:solidFill>
              </a:rPr>
              <a:t> Volume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3400" y="6123543"/>
            <a:ext cx="66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Background rate </a:t>
            </a:r>
            <a:r>
              <a:rPr lang="de-DE" dirty="0" err="1" smtClean="0"/>
              <a:t>from</a:t>
            </a:r>
            <a:r>
              <a:rPr lang="de-DE" dirty="0" smtClean="0"/>
              <a:t> the </a:t>
            </a:r>
            <a:r>
              <a:rPr lang="de-DE" dirty="0" err="1" smtClean="0"/>
              <a:t>surrounding</a:t>
            </a:r>
            <a:r>
              <a:rPr lang="de-DE" dirty="0" smtClean="0"/>
              <a:t> rock / PMT / </a:t>
            </a:r>
            <a:r>
              <a:rPr lang="de-DE" dirty="0" err="1" smtClean="0"/>
              <a:t>steel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852770" y="794657"/>
            <a:ext cx="196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fiducial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r>
              <a:rPr lang="de-DE" dirty="0" smtClean="0"/>
              <a:t> </a:t>
            </a:r>
            <a:r>
              <a:rPr lang="de-DE" dirty="0" err="1" smtClean="0"/>
              <a:t>cut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3733799" y="1163989"/>
            <a:ext cx="740230" cy="87164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7010400" y="5012413"/>
            <a:ext cx="1937657" cy="1072701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solidFill>
                  <a:schemeClr val="tx1"/>
                </a:solidFill>
              </a:rPr>
              <a:t>fiducial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volume</a:t>
            </a:r>
            <a:r>
              <a:rPr lang="de-DE" sz="24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22.5 </a:t>
            </a:r>
            <a:r>
              <a:rPr lang="de-DE" sz="2400" dirty="0" err="1" smtClean="0">
                <a:solidFill>
                  <a:schemeClr val="tx1"/>
                </a:solidFill>
              </a:rPr>
              <a:t>kt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413101"/>
            <a:ext cx="5857875" cy="461962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6230" y="27228"/>
            <a:ext cx="3113673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Event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Selection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211" y="812347"/>
            <a:ext cx="5772150" cy="558165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6230" y="27228"/>
            <a:ext cx="3430170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err="1" smtClean="0">
                <a:ln/>
                <a:solidFill>
                  <a:srgbClr val="A5A5A5"/>
                </a:solidFill>
              </a:rPr>
              <a:t>Energy</a:t>
            </a:r>
            <a:r>
              <a:rPr lang="de-DE" sz="3600" b="1" dirty="0" smtClean="0">
                <a:ln/>
                <a:solidFill>
                  <a:srgbClr val="A5A5A5"/>
                </a:solidFill>
              </a:rPr>
              <a:t>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Spectrum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3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19" y="910774"/>
            <a:ext cx="4242633" cy="534488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6230" y="27228"/>
            <a:ext cx="3283784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Day-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Night</a:t>
            </a:r>
            <a:r>
              <a:rPr lang="de-DE" sz="3600" b="1" dirty="0" smtClean="0">
                <a:ln/>
                <a:solidFill>
                  <a:srgbClr val="A5A5A5"/>
                </a:solidFill>
              </a:rPr>
              <a:t>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Effect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215" y="2438401"/>
            <a:ext cx="4200618" cy="38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333500"/>
            <a:ext cx="5848350" cy="4191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6230" y="27228"/>
            <a:ext cx="2233175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err="1" smtClean="0">
                <a:ln/>
                <a:solidFill>
                  <a:srgbClr val="A5A5A5"/>
                </a:solidFill>
              </a:rPr>
              <a:t>Yearly</a:t>
            </a:r>
            <a:r>
              <a:rPr lang="de-DE" sz="3600" b="1" dirty="0" smtClean="0">
                <a:ln/>
                <a:solidFill>
                  <a:srgbClr val="A5A5A5"/>
                </a:solidFill>
              </a:rPr>
              <a:t>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Flux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647825" y="4191000"/>
            <a:ext cx="365125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0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38225"/>
            <a:ext cx="4876800" cy="478155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6230" y="27228"/>
            <a:ext cx="4536691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Neutrino-Image of Sun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1D1D57"/>
            </a:gs>
            <a:gs pos="79000">
              <a:srgbClr val="2C2C84"/>
            </a:gs>
            <a:gs pos="97000">
              <a:srgbClr val="1D1D57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t="-38593" r="-1097" b="38593"/>
          <a:stretch/>
        </p:blipFill>
        <p:spPr>
          <a:xfrm>
            <a:off x="-167084" y="-4242352"/>
            <a:ext cx="9593890" cy="63959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Textfeld 28"/>
          <p:cNvSpPr txBox="1"/>
          <p:nvPr/>
        </p:nvSpPr>
        <p:spPr>
          <a:xfrm>
            <a:off x="4049732" y="6478729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Achim Stahl – RWTH Aachen University – JARA-FAME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-1" y="6486525"/>
            <a:ext cx="2345635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September 2017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22223" y="959056"/>
            <a:ext cx="3626314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Solar Neutrinos</a:t>
            </a:r>
            <a:endParaRPr lang="de-DE" sz="36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13944" y="2803386"/>
            <a:ext cx="1715534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2.2 SNO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39" y="3111502"/>
            <a:ext cx="3310728" cy="23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51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Bildschirmpräsentation (4:3)</PresentationFormat>
  <Paragraphs>97</Paragraphs>
  <Slides>20</Slides>
  <Notes>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1_Office Theme</vt:lpstr>
      <vt:lpstr>2_Office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Stahl</dc:creator>
  <cp:lastModifiedBy>stahl</cp:lastModifiedBy>
  <cp:revision>25</cp:revision>
  <cp:lastPrinted>2017-09-21T21:11:25Z</cp:lastPrinted>
  <dcterms:created xsi:type="dcterms:W3CDTF">2017-09-20T20:35:43Z</dcterms:created>
  <dcterms:modified xsi:type="dcterms:W3CDTF">2018-10-05T09:07:35Z</dcterms:modified>
</cp:coreProperties>
</file>