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56" r:id="rId4"/>
    <p:sldId id="259" r:id="rId5"/>
    <p:sldId id="260" r:id="rId6"/>
    <p:sldId id="257" r:id="rId7"/>
    <p:sldId id="261" r:id="rId8"/>
    <p:sldId id="262" r:id="rId9"/>
    <p:sldId id="263" r:id="rId10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0B296F4-4921-43D0-AF9A-79DBD96076FC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8C7675F-EA6A-41B4-901C-0FE813B53A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5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81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9885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1683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3480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5278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55C9CB20-EA5F-4862-94CB-760DB82F32C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835025"/>
            <a:ext cx="5499100" cy="4124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776" y="5222954"/>
            <a:ext cx="6225435" cy="484976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3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9885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1683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13480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95278" indent="-240899" defTabSz="48179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AB5CE6EB-4D22-4D86-A85B-A58670B3A96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835025"/>
            <a:ext cx="5499100" cy="4124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776" y="5222954"/>
            <a:ext cx="6225435" cy="484976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3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69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33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88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675F-EA6A-41B4-901C-0FE813B53A3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09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4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04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6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5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7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32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1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604F9A4-99E7-48E6-B958-792E4C2D13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7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4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4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700">
              <a:srgbClr val="C9CCEF"/>
            </a:gs>
            <a:gs pos="0">
              <a:srgbClr val="5343C9"/>
            </a:gs>
            <a:gs pos="100000">
              <a:srgbClr val="69AB8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F9A4-99E7-48E6-B958-792E4C2D13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1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13944" y="2803386"/>
            <a:ext cx="3674917" cy="1200329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A5A5A5"/>
                </a:solidFill>
              </a:rPr>
              <a:t>1.3 </a:t>
            </a:r>
            <a:r>
              <a:rPr lang="de-DE" sz="3600" b="1" dirty="0" err="1" smtClean="0">
                <a:ln/>
                <a:solidFill>
                  <a:srgbClr val="A5A5A5"/>
                </a:solidFill>
              </a:rPr>
              <a:t>Radiochemical</a:t>
            </a:r>
            <a:r>
              <a:rPr lang="de-DE" sz="3600" b="1" dirty="0">
                <a:ln/>
                <a:solidFill>
                  <a:srgbClr val="A5A5A5"/>
                </a:solidFill>
              </a:rPr>
              <a:t/>
            </a:r>
            <a:br>
              <a:rPr lang="de-DE" sz="3600" b="1" dirty="0">
                <a:ln/>
                <a:solidFill>
                  <a:srgbClr val="A5A5A5"/>
                </a:solidFill>
              </a:rPr>
            </a:br>
            <a:r>
              <a:rPr lang="de-DE" sz="3600" b="1" dirty="0" err="1" smtClean="0">
                <a:ln/>
                <a:solidFill>
                  <a:srgbClr val="A5A5A5"/>
                </a:solidFill>
              </a:rPr>
              <a:t>Detectors</a:t>
            </a:r>
            <a:endParaRPr lang="de-DE" sz="3600" b="1" dirty="0">
              <a:ln/>
              <a:solidFill>
                <a:srgbClr val="A5A5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63" y="2630968"/>
            <a:ext cx="4284903" cy="34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9" y="1532793"/>
            <a:ext cx="6115584" cy="48580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18" y="4488163"/>
            <a:ext cx="1455421" cy="19026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10939" y="5744529"/>
            <a:ext cx="1070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Raymond</a:t>
            </a:r>
          </a:p>
          <a:p>
            <a:r>
              <a:rPr lang="de-DE" dirty="0" smtClean="0"/>
              <a:t>Davis jr.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63880" y="533400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Homestake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Mine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1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3.</a:t>
            </a:r>
            <a:fld id="{E6588259-B875-4378-86D0-58BE7073D004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66001" y="266761"/>
            <a:ext cx="1519200" cy="32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e-DE" altLang="de-DE" sz="1633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GALLEX</a:t>
            </a:r>
            <a:endParaRPr lang="de-DE" altLang="de-DE" sz="1633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816841"/>
            <a:ext cx="3918240" cy="5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5492"/>
            <a:ext cx="3291568" cy="39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3.</a:t>
            </a:r>
            <a:fld id="{E032C2EF-5CCD-46B5-8456-701980A91981}" type="slidenum">
              <a:rPr lang="de-DE" altLang="de-DE"/>
              <a:pPr/>
              <a:t>4</a:t>
            </a:fld>
            <a:endParaRPr lang="de-DE" altLang="de-DE"/>
          </a:p>
        </p:txBody>
      </p:sp>
      <p:pic>
        <p:nvPicPr>
          <p:cNvPr id="512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1" y="488521"/>
            <a:ext cx="3918240" cy="52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1" y="456841"/>
            <a:ext cx="391824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568801" y="5743080"/>
            <a:ext cx="2424960" cy="2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04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r>
              <a:rPr lang="de-DE" altLang="de-DE" sz="1089" dirty="0">
                <a:solidFill>
                  <a:srgbClr val="000000"/>
                </a:solidFill>
              </a:rPr>
              <a:t>GALLEX </a:t>
            </a:r>
            <a:r>
              <a:rPr lang="de-DE" altLang="de-DE" sz="1089" dirty="0" err="1" smtClean="0">
                <a:solidFill>
                  <a:srgbClr val="000000"/>
                </a:solidFill>
              </a:rPr>
              <a:t>hut</a:t>
            </a:r>
            <a:r>
              <a:rPr lang="de-DE" altLang="de-DE" sz="1089" dirty="0" smtClean="0">
                <a:solidFill>
                  <a:srgbClr val="000000"/>
                </a:solidFill>
              </a:rPr>
              <a:t> in </a:t>
            </a:r>
            <a:r>
              <a:rPr lang="de-DE" altLang="de-DE" sz="1089" dirty="0">
                <a:solidFill>
                  <a:srgbClr val="000000"/>
                </a:solidFill>
              </a:rPr>
              <a:t>Gran </a:t>
            </a:r>
            <a:r>
              <a:rPr lang="de-DE" altLang="de-DE" sz="1089" dirty="0" err="1">
                <a:solidFill>
                  <a:srgbClr val="000000"/>
                </a:solidFill>
              </a:rPr>
              <a:t>Sasso</a:t>
            </a:r>
            <a:r>
              <a:rPr lang="de-DE" altLang="de-DE" sz="1089" dirty="0">
                <a:solidFill>
                  <a:srgbClr val="000000"/>
                </a:solidFill>
              </a:rPr>
              <a:t> </a:t>
            </a:r>
            <a:r>
              <a:rPr lang="de-DE" altLang="de-DE" sz="1089" dirty="0" smtClean="0">
                <a:solidFill>
                  <a:srgbClr val="000000"/>
                </a:solidFill>
              </a:rPr>
              <a:t>lab.</a:t>
            </a:r>
            <a:endParaRPr lang="de-DE" altLang="de-DE" sz="1089" dirty="0">
              <a:solidFill>
                <a:srgbClr val="000000"/>
              </a:solidFill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4659841" y="5774760"/>
            <a:ext cx="889920" cy="2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04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r>
              <a:rPr lang="de-DE" altLang="de-DE" sz="1089" dirty="0" smtClean="0">
                <a:solidFill>
                  <a:srgbClr val="000000"/>
                </a:solidFill>
              </a:rPr>
              <a:t>Target-tank</a:t>
            </a:r>
            <a:endParaRPr lang="de-DE" altLang="de-DE" sz="108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4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t>5</a:t>
            </a:fld>
            <a:endParaRPr lang="de-DE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03023"/>
            <a:ext cx="45529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8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714844"/>
            <a:ext cx="8879795" cy="477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0463"/>
            <a:ext cx="402748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1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September 2017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F9A4-99E7-48E6-B958-792E4C2D130F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690"/>
            <a:ext cx="9144000" cy="6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30</Paragraphs>
  <Slides>8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stahl</cp:lastModifiedBy>
  <cp:revision>9</cp:revision>
  <cp:lastPrinted>2017-09-21T21:11:25Z</cp:lastPrinted>
  <dcterms:created xsi:type="dcterms:W3CDTF">2017-09-20T20:35:43Z</dcterms:created>
  <dcterms:modified xsi:type="dcterms:W3CDTF">2018-10-04T07:50:03Z</dcterms:modified>
</cp:coreProperties>
</file>