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75" r:id="rId3"/>
    <p:sldMasterId id="2147483687" r:id="rId4"/>
  </p:sldMasterIdLst>
  <p:notesMasterIdLst>
    <p:notesMasterId r:id="rId18"/>
  </p:notesMasterIdLst>
  <p:handoutMasterIdLst>
    <p:handoutMasterId r:id="rId19"/>
  </p:handoutMasterIdLst>
  <p:sldIdLst>
    <p:sldId id="275" r:id="rId5"/>
    <p:sldId id="265" r:id="rId6"/>
    <p:sldId id="266" r:id="rId7"/>
    <p:sldId id="267" r:id="rId8"/>
    <p:sldId id="270" r:id="rId9"/>
    <p:sldId id="268" r:id="rId10"/>
    <p:sldId id="269" r:id="rId11"/>
    <p:sldId id="276" r:id="rId12"/>
    <p:sldId id="271" r:id="rId13"/>
    <p:sldId id="272" r:id="rId14"/>
    <p:sldId id="277" r:id="rId15"/>
    <p:sldId id="273" r:id="rId16"/>
    <p:sldId id="274" r:id="rId17"/>
  </p:sldIdLst>
  <p:sldSz cx="9144000" cy="6858000" type="screen4x3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57"/>
    <a:srgbClr val="2C2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 autoAdjust="0"/>
    <p:restoredTop sz="85004" autoAdjust="0"/>
  </p:normalViewPr>
  <p:slideViewPr>
    <p:cSldViewPr snapToGrid="0">
      <p:cViewPr varScale="1">
        <p:scale>
          <a:sx n="82" d="100"/>
          <a:sy n="82" d="100"/>
        </p:scale>
        <p:origin x="56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9109" y="2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BCC6FB3F-D1C8-4BFB-98B5-DFABBD691C4B}" type="datetimeFigureOut">
              <a:rPr lang="de-DE" smtClean="0"/>
              <a:t>04.10.2018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50163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86115D5E-0A6C-40EC-BD30-CF947C8F6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167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34338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4T10:19:34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3479 4905 40 0,'-34'-15'20'0,"-11"4"-13"0,34 8 20 15,-12-2-24-15,4 0 0 16,-13 2 1-16,8 0 1 16,-13 6-7-16,8 0 1 15,0 5 3-15,5-3 0 16,3 11-2-16,3-6 1 16,10 14-2-16,2-3 0 15,17 8 0-15,-3-2 1 16,21 2-1-16,-10-8 1 15,18 11 0-15,-11-8 0 16,11 15 0-16,-10-9 1 16,-1 7-1-16,-5-6 0 0,-10 14 1 15,-1-10 0-15,-20 4 0 16,2-7 1-16,-19 3-1 16,6-9 1-16,-21 0 0 15,10-2 0-15,-8-10 0 16,11-7 0-16,-10-9-1 15,10-1 0-15,-8-10 0 16,7 2 0-16,-1-23-1 16,7 7 0-16,3-2-6 15,5 6 1-15,16-9-9 16,0 8 1-16,40-5-3 16,-14 8 1-16</inkml:trace>
  <inkml:trace contextRef="#ctx0" brushRef="#br0" timeOffset="562.4885">3723 5233 33 0,'-16'16'16'0,"3"11"-14"16,10-22 28-16,-5 8-28 15,5-2 0-15,3 13 2 16,0-6 1-16,16 9-5 16,-5-6 0-16,21 0 5 15,-9-5 0-15,20-11-1 16,-6 0 0-16,2-12 0 15,-9-1 0-15,7-11-1 0,-6 6 1 16,-2-22 0-16,-5 9 0 16,-13-6 0-16,2 8 1 15,-16-7-2-15,1 2 1 16,-14 7-2-16,5 7 1 16,-10 4-3-16,5 3 1 15,-13 8-9-15,5 0 1 16,-2 16-10-16,5-6 0 15,2 12-3-15,3-4 1 16</inkml:trace>
  <inkml:trace contextRef="#ctx0" brushRef="#br0" timeOffset="3750.0495">4606 4778 37 0,'3'-21'18'0,"8"13"-9"0,-11 8 18 16,2 0-24-16,-2 0 1 15,3 0 3-15,-3 0 0 16,3 14-9-16,-3-4 1 16,-3 14 5-16,3-6 1 15,-3 33-2-15,1-14 1 16,-6 26-3-16,2-10 1 16,-2 5-1-16,1-13 0 15,1 16-1-15,4-13 0 16,-1 13 0-16,0-16 1 0,3 0-1 15,0-8 0-15,0-3 0 16,0-7 1-16,6-9-1 16,-4-5 1-16,4-7-6 15,1-1 0-15,4-10-9 16,2-1 0-16,11-7-3 16,-3 0 1-16</inkml:trace>
  <inkml:trace contextRef="#ctx0" brushRef="#br0" timeOffset="4468.8083">5485 5329 39 0,'-3'-21'19'16,"-2"-6"-17"-16,5 22 35 0,-8-8-32 16,3 2 0-16,-11 0 3 15,5 6 0-15,-5-8-10 16,6 2 1-16,-11 3 7 16,2 3 0-16,-13 5-2 15,6 0 0-15,-14 3-2 16,11-1 0-16,-8 20-1 15,8-7 1-15,-3 22-2 16,8-10 1-16,6 10-1 16,5-8 1-16,13 8-1 15,0-8 0-15,18-2 0 16,-2-6 0-16,21-5-1 16,-5-6 1-16,5-10 0 15,-3 0 0-15,6-21 0 0,-6 5 0 16,3-13-2-16,-5 5 1 15,-3-15-1-15,-5 10 0 16,-3-1 0-16,-8 7 1 16,1 7-1-16,-9 3 0 15,-8 2 1-15,1 3 0 16,-14 19 0-16,8-3 1 16,0 15-1-16,0-4 1 15,5 10 0-15,1-8 0 16,7 11 0-16,-2-8 0 15,7 5-3-15,-2-5 1 0,11 2-6 16,-9-7 0-16,6-6-6 16,-3-3 0-16,14-10-2 15,-6 0 0-15</inkml:trace>
  <inkml:trace contextRef="#ctx0" brushRef="#br0" timeOffset="4812.5445">5834 5239 31 0,'0'10'15'0,"8"12"-13"16,-5-20 29-16,-1 14-30 15,1-3 1-15,0 8 2 16,2-5 1-16,-2 13-6 16,-1-5 1-16,1 0 3 15,-3-3 1-15,2-5 0 0,-2-3 0 16,0-5-1-16,0-2 1 15,-2-9 0-15,2 3 0 16,-3-13-1-16,1 2 1 16,4-10-1-16,1 5 0 15,7-8-2-15,1 6 1 16,15-14-1-16,-2 8 0 16,5 0-1-16,-5 6 0 15,0 2 0-15,-3 3 0 16,8-3-6-16,-5 5 0 15,3 9-11-15,-6-1 1 0,3 14-2 16,-6-4 1-16</inkml:trace>
  <inkml:trace contextRef="#ctx0" brushRef="#br0" timeOffset="5656.307">7588 4940 33 0,'-8'-24'16'0,"-5"5"-9"15,13 14 29-15,-5-5-32 16,0 2 1-16,-9-6 3 16,6 4 0-16,-2-6-9 15,-3 3 0-15,-9-1 7 16,9 4 0-16,-11-1-2 15,3 3 1-15,-13 6-2 0,10-1 1 16,-8 11-2-16,6 0 0 16,-3 10-1-16,7-2 1 15,-15 21-1-15,11-7 0 16,-14 14-1-16,14-9 1 16,-1 20-1-16,6-15 0 15,8 13 0-15,0-11 0 16,5 9-1-16,3-9 1 15,7 11 0-15,1-13 0 16,15-1 0-16,-7-7 0 0,13-6 0 16,-3-4 0-16,3-9 0 15,-6-3 1-15,9-7-3 16,-4 0 1-16,15-14-7 16,-7 3 0-16,9-16-6 15,-6 6 0-15,9-9-5 16,-12 6 0-16</inkml:trace>
  <inkml:trace contextRef="#ctx0" brushRef="#br0" timeOffset="6046.9536">7586 5249 38 0,'-8'16'19'0,"-13"11"-16"16,18-22 32-16,-2 6-32 15,-1-4 1-15,14 17 1 16,-2-5 0-16,4 10-6 15,3-8 0-15,11 0 5 0,-3-2 0 16,6-6-1-16,-6-2 0 16,21-9-1-16,-10 1 1 15,18-11-1-15,-10 3 0 16,8-19-1-16,-11 5 1 16,5-12 0-16,-13 4 0 15,-5-5 0-15,-6 9 1 16,-4-14 0-16,-9 5 0 15,-21-5 0-15,8 8 0 16,-13 2 0-16,2 6 0 16,-10 5-2-16,6 6 1 0,-15 7-2 15,12 0 1-15,-8 14-2 16,7-3 1-16,1 13-3 16,5-3 1-16,-1 4-8 15,4-4 1-15,10 14-9 16,0-6 1-16,21 9-4 15,-5-9 1-15</inkml:trace>
  <inkml:trace contextRef="#ctx0" brushRef="#br0" timeOffset="6921.9658">8334 5159 26 0,'-5'-10'13'0,"2"5"-6"16,3 5 19-16,0-6-23 0,0 1 0 16,-2 5 3-16,-1 0 1 15,-5 13-6-15,0-2 0 16,-5 2 6-16,0-2 0 16,-3 15-1-16,3-5 0 15,2 6-2-15,1-9 1 16,4 11-3-16,1-8 0 15,8 1-1-15,-1-7 0 16,9-4-1-16,-1-3 0 16,14-8 0-16,-5 0 0 15,13-11 0-15,-6 3 0 0,22-13-1 16,-9 5 1-16,9-7 0 16,-14 4 0-16,14-2 0 15,-19 2 0-15,8 4 0 16,-10 4 1-16,-6 6-1 15,-3 2 1-15,-12 3-1 16,-1 0 1-16,-10 13 0 16,-1-2 1-16,-4 15-2 15,2-7 0-15,2 7 1 16,-2-5 0-16,6 9-3 16,2-7 1-16,0 1-8 15,2-5 0-15,14 2-7 16,-2-5 0-16,9 0-2 15,-7-3 0-15</inkml:trace>
  <inkml:trace contextRef="#ctx0" brushRef="#br0" timeOffset="7250.0785">9229 5117 38 0,'-11'-5'19'0,"-10"5"-20"0,18 0 38 16,-5 5-36-16,-2 0 1 16,2 9-1-16,0-4 1 15,5 3-3-15,3-2 0 16,0 10 2-16,3-5 1 0,-3 13-1 16,0-5 0-16,-3 8 1 15,-5-9 1-15,-8 9 1 16,6-8 0-16,-14 5 0 15,6-8 1-15,-12 0-2 16,7-5 1-16,-7-10-2 16,4-1 1-16,8-5-5 15,2 0 1-15,13-11-8 16,0 3 1-16,19-10-9 16,0 5 0-16</inkml:trace>
  <inkml:trace contextRef="#ctx0" brushRef="#br0" timeOffset="7593.8277">9731 4601 31 0,'6'-8'15'0,"2"6"-4"0,-8 2 16 16,0 5-22-16,0 0 1 15,-8 14 3-15,0-3 0 16,0 13-12-16,-5-6 1 16,5 20 7-16,-6-9 1 15,6 32-3-15,6-15 0 16,-11 17-2-16,7-15 1 0,-4 5-1 16,2-13 1-1,0 6-1-15,0-12 0 0,0 17-1 16,3-14 1-16,-1 3-3 15,4-10 0-15,2-11-4 16,-6-6 0-16,6-13-5 16,0 1 0-16,-2-20-6 15,2 4 1-15</inkml:trace>
  <inkml:trace contextRef="#ctx0" brushRef="#br0" timeOffset="7781.3346">9525 5133 38 0,'-13'-11'19'0,"7"6"-14"15,6 5 32-15,6 0-32 16,-6 0 0-16,13-5 4 16,-5-1 0-16,18-4-12 15,-4 2 1-15,20-3 7 0,-16 3 0 16,9 3-6-16,-3 0 0 16,18 2-13-16,-18 1 0 15,28-6-3-15,-9 2 1 16</inkml:trace>
  <inkml:trace contextRef="#ctx0" brushRef="#br0" timeOffset="8984.4704">10512 5157 32 0,'-5'-19'16'0,"5"6"-7"0,0 8 23 16,0-3-27-16,-3 2 0 15,-5-1 4-15,3-1 0 16,-11 0-11-16,3 2 1 16,-11 4 8-16,3-1 0 15,-11 6-2-15,8-1 0 0,-13 6-2 16,8 0 1-16,-8 13-2 15,8-5 0-15,-3 5-1 16,8-5 0-16,-10 11-1 16,15-6 1-16,6 11-1 15,-3-11 1-15,16 0-2 16,-5-5 1-16,23 2 0 16,-10-4 0-16,29-9 0 15,-13-2 0-15,21-6 0 16,-13 0 0-16,13-18 0 15,-8 5 0-15,8-13-1 16,-8 5 0-16,8-15 0 16,-13 10 0-16,5-6 0 15,-13 9 0-15,-3-1 1 16,0 6 0-16,-10 5 0 0,-4 3 0 16,-7 10 0-16,0 3 1 15,-7 8-1-15,4-2 1 16,-18 15-1-16,7-5 1 15,4 7-1-15,-3-4 1 16,5 15-1-16,0-7 1 16,8 7-1-16,0-5 1 15,8-2-1-15,0-6 0 16,8-5-1-16,-1-3 1 16,15-10 0-16,-9-1 0 15,8-4-1-15,-11-1 1 0,17-13 0 16,-11 3 0-16,13-11 0 15,-14 6 0-15,6-14 0 16,-5 8 1-16,0-2-1 16,-3 4 1-16,-8 9-1 15,-2 3 1-15,-6 4 0 16,3 1 1-16,-8 13-1 16,0-3 1-16,0 6-1 15,0-3 0-15,8 5-1 16,-2-2 1-16,9-1-2 15,1 1 1-15,16-6-1 16,-3 0 0-16,8-7-1 16,-8-1 1-16,8-8-1 15,-8 3 1-15,16-13 0 16,-10 3 0-16,-6-1 1 16,0 3 0-16,-13 8 0 0,0 3 1 15,-8 13 0-15,-3-3 1 16,-10 14-1-16,5-3 0 15,5 5-1-15,-2-5 0 16,7 2-6-16,-7-2 1 16,5 0-9-16,0-3 0 15,8-5-6-15,2-2 1 16</inkml:trace>
  <inkml:trace contextRef="#ctx0" brushRef="#br0" timeOffset="9453.2294">12057 4535 37 0,'13'-26'18'0,"-10"26"-10"16,-3 0 27-16,5-3-30 15,-5 3 0 1,-8 18 7-1,3-4 0-15,-6 12-15 16,1-5 1-16,-14 11 9 16,13-8 0-16,-12 18-3 15,4-7 1-15,-2 23-3 16,5-16 0-16,0 11-1 16,6-13 1-16,4 5-1 0,1-11 0 15,0 8-1-15,2-13 1 16,3 1-1-16,0-7 1 15,8-4-1-15,-3-3 1 16,19-3-1-16,-5-2 1 16,12-3-1-16,-4-3 1 15,7 0-1-15,-10-2 0 16,5-1 0-16,-5 1 0 16,13-3 0-16,-8 0 0 15,-5 0-2-15,0 0 0 16,-3-5-4-16,-8-1 1 0,0-7-5 15,1 3 0-15,-9-4-6 16,-2 4 0-16,-3-3-3 16,0 2 1-16</inkml:trace>
  <inkml:trace contextRef="#ctx0" brushRef="#br0" timeOffset="9750.1076">11816 4966 29 0,'-24'-13'14'0,"24"8"-6"16,0 5 22-16,0-8-27 15,0 2 1-15,8-4 4 16,-2 2 0-16,10 3-9 16,-6-1 0-16,27-2 7 0,-10 3 1 15,23-3-3-15,-10 3 1 16,13 0-2-16,-11-1 1 15,8 1-2-15,-10 0 0 16,-3-1-1-16,-8 4 0 16,3-1-5-16,-6 3 1 15,-7 3-11-15,-1-3 0 16,1 8-3-16,2 0 0 16</inkml:trace>
  <inkml:trace contextRef="#ctx0" brushRef="#br0" timeOffset="13640.8033">6326 7046 31 0,'-2'-3'15'0,"4"-2"-5"0,-2 5 16 0,8-8-23 15,-3 3 0-15,14-9 4 16,-8 1 1-16,12-13-9 15,-4 5 0-15,15-19 6 16,-7 8 0-16,28-15-2 16,-15 10 1-16,13-19-2 15,-16 14 0-15,16-14-1 16,-13 14 0-16,7-6-1 16,-15 11 1-16,2-5 0 15,-10 13 0-15,-5 7-1 16,-6 7 1-16,-8 15-1 15,3 0 1-15,-8 13-1 16,0-3 1-16,-8 14-1 16,3-3 0-16,-3 14 0 15,3-11 1-15,-3 21-1 0,2-11 0 16,4 16 0-16,-1-10 1 16,0 18-1-16,3-16 0 15,-2 14 0-15,-3-14 1 16,2 1-1-16,0-9 1 15,1 3-1-15,-1-8 0 16,-2 0 0-16,2-8 1 16,-2 1 0-16,2-6 0 15,-2-3-2-15,2-3 1 16,0 1-5-16,1-3 0 16,-1 0-8-16,3-3 0 0,13-5-5 15,1 0 1-15</inkml:trace>
  <inkml:trace contextRef="#ctx0" brushRef="#br0" timeOffset="14375.1664">7234 6564 27 0,'0'-23'13'0,"5"7"-1"0,-5 10 18 16,3-12-26-16,-3 5 0 15,8-11 3-15,-3 5 1 16,16-10-9-16,-2 8 1 16,12-5 5-16,-4 4 1 0,10 6-2 15,-11 6 0-15,11 13-1 16,-10-1 0-16,-1 33-2 15,-5-9 1-15,-15 3 0 16,-1-5 0-16,-16 13-1 16,1-5 1-16,-6 0-1 15,0-6 1-15,3 3-2 16,5-5 1-16,5 0-2 16,1-6 1-16,10 1-1 15,-3-6 0-15,16 0-1 16,-2-2 1-16,4 5-2 15,-4-3 1-15,5 13 0 16,-6-7 0-16,-2 7 0 16,3-5 0-16,-11 6 1 15,-1-6 1-15,-9 6 0 16,-3-6 1-16,-14 13 0 0,3-7 1 16,-13-4 1-16,5-7 1 15,-15 5 0-15,9-2 0 16,-9-1 0-16,10-4 0 15,2-4-2-15,6-2 1 16,2-5-5-16,9 0 1 16,7-11-12-16,3 0 1 15,13-8-8-15,1 3 1 16,20-11 0-16,-7 5 0 16</inkml:trace>
  <inkml:trace contextRef="#ctx0" brushRef="#br0" timeOffset="15093.9258">8401 6249 33 0,'-8'-13'16'0,"0"5"-14"0,8 6 34 16,-11 2-34-16,3 0 1 0,-10 10 3 15,4-2 0-15,-17 29-6 16,9-10 0-16,-4 23 6 16,5-10 0-16,-6 26-1 15,6-13 1-15,5 29-2 16,0-19 1-16,14 9-2 16,-1-14 1-16,8-5-2 15,1-14 0-15,20-4-1 16,-5-9 0-16,24-10 0 15,-8-3 0-15,14-15-1 16,-14-1 1-16,2-15 0 16,-9 2 1-16,-7-21-1 15,-4 8 1-15,-19-3-1 16,0 5 0-16,-19 6 0 16,3 3 0-16,-23 12-1 0,10 1 0 15,-19 16-1-15,11-3 1 16,5 13-5-16,8-3 0 15,6 3-9-15,7-5 0 16,19 0-6-16,-2-3 1 16,20-7-1-16,-5-4 1 15</inkml:trace>
  <inkml:trace contextRef="#ctx0" brushRef="#br0" timeOffset="15531.4312">8919 6398 41 0,'-32'5'20'0,"11"21"-25"16,19-20 44-16,-6 12-36 15,-3-5 1-15,-5 22 3 16,6-6 0-16,-4 16-9 15,6-11 1-15,8 11 5 16,0-10 1-16,16 18-2 16,-5-11 0-16,13-5-2 15,-6-8 1-15,25-5 0 16,-17-6 0-16,8-12 0 16,-5-4 0-16,9-25 0 15,-9 4 1-15,10-29 0 0,-10 11 0 16,-2-26-1-16,-6 18 1 31,-24-37-1-31,1 21 1 16,-17 8-1-16,3 13 0 15,-10 11-1-15,7 8 0 16,-18 13-2-16,6 3 0 16,-12 21-7-16,12-3 1 15,-1 11-10-15,11-6 0 16,2 11-3-16,3-5 0 0</inkml:trace>
  <inkml:trace contextRef="#ctx0" brushRef="#br0" timeOffset="18922.104">10062 5950 37 0,'-13'-5'18'0,"13"3"-10"0,0 2 19 16,5 0-23-16,-5 0 1 15,13-3 1-15,3 0 1 16,13-10-9-16,-2 2 0 16,31-7 6-16,-13 2 0 15,3-5-3-15,-11 5 1 16,13-8-1-16,-13 6 0 0,3-1 0 16,-11 3 0-16,-5 3-1 15,-3 0 1-15,-19 13 0 16,4 0 0-16,-12 13-1 15,4-5 1-15,-6 13-2 16,3-5 1-16,2 24 0 16,3-9 0-16,8 9-1 15,0-8 1-15,0 13 0 16,0-8 0-16,5 8 0 16,-5-11 0-16,2 14 0 15,-4-11 0-15,-6 11 0 16,-6-9 1-16,-9 1 0 15,7-8 0-15,-16-3 0 16,3-5 0-16,-19-8 1 16,6-3 1-16,-14-13 0 0,8 0 0 15,-10-16-2-15,13 3 1 16,5-3-2-16,3 3 1 16,8-3-4-16,5 2 0 15,16 4-10-15,0 2 1 16,21 5-6-16,-5 1 0 15</inkml:trace>
  <inkml:trace contextRef="#ctx0" brushRef="#br0" timeOffset="19359.6442">9790 6842 35 0,'-8'5'17'0,"16"-18"-12"16,-6 11 22-16,11-4-25 16,-5 4 0-16,22-9 2 15,-7 3 0-15,22-5-4 0,-8 2 0 16,37-18 3-16,-13 8 1 16,37-3 0-16,-21 6 1 15,42-9-2-15,-29 6 1 16,18-3-2-16,-26 8 0 15,0-5 0-15,-21 5 1 16,5 3-3-16,-21 5 0 16,-5 0-2-16,-5 0 0 15,-12 3-9-15,-2 0 0 16,-10 2-5-16,2 3 0 16</inkml:trace>
  <inkml:trace contextRef="#ctx0" brushRef="#br0" timeOffset="20140.8659">10168 7144 39 0,'-24'-21'19'0,"-13"10"-9"16,34 8 30-16,-18 3-37 15,5 0 0-15,-10 6 1 16,10-1 1-16,-2 6-7 15,-4-1 0-15,7 9 4 16,7-3 0-16,10 18-2 16,4-8 0-16,12 14 0 15,-5-11 0-15,16 8 0 16,-10-8 0-16,7 8 0 0,-2-8 1 16,-11 3-1-16,-2-5 1 15,-11 10 0-15,0-11 0 16,-19 6 0-16,1-8 1 15,-9-3-1-15,1-3 0 16,-14-7 1-16,9-3 1 16,-6-3-1-16,7 1 0 15,7-6-1-15,1 0 1 16,7-8-6-16,1 0 0 16,14-8-10-16,0 3 0 15,29-1-4-15,-5 4 0 0</inkml:trace>
  <inkml:trace contextRef="#ctx0" brushRef="#br0" timeOffset="21531.5112">10708 7133 29 0,'-6'-10'14'0,"6"-1"-7"0,0 11 19 15,0-8-23-15,0 3 1 16,0 5 2-16,0 0 0 0,0 0-7 15,0 0 0-15,0 5 5 16,-2 0 1-16,-4 14-1 16,6-3 1-16,-7 10-2 15,4-5 1-15,-2 16-1 16,-3-5 1-16,8 5-2 16,-8-8 1-16,8 16-2 15,-6-10 1-15,6-1-2 16,-2-7 1-16,-4 7-1 15,6-5 1-15,-2 0-1 16,2-5 1-16,0-6 0 16,0-2 0-16,0-8 0 15,0 0 1-15,2-13 0 16,6 2 0-16,-2-10-1 16,4 2 1-16,4-18-1 15,1 6 1-15,7-20-2 0,1 11 1 16,6-18-1-16,-5 11 0 15,5-6-1-15,-7 10 1 16,-4 3 0-16,1 3 0 16,-9 11 0-16,3 5 0 15,-5 13 0-15,0 0 0 16,-8 18 0-16,0-5 1 16,0 19 0-16,0-11 0 15,0 8-1-15,0-8 1 16,6-5-1-16,-4-2 1 15,6-6-1-15,5-1 1 0,3-9-1 16,0-1 1-16,8-13-1 16,-3 6 0-16,8-17 0 15,-5 6 0-15,5-5 0 16,-8 4 0-16,-2-1 0 16,-1 7 0-16,-7 5-1 15,-3 3 1-15,0 14 0 16,-8-4 0-16,0 22 0 15,-3-3 1-15,-2 11-1 16,2-6 0-16,3 9 0 16,0-9 0-16,3-2-1 15,2-5 1-15,3-4-9 16,-3-1 0-16,14-6-8 16,-3-3 0-16,5-5-3 15,-8 0 1 1</inkml:trace>
  <inkml:trace contextRef="#ctx0" brushRef="#br0" timeOffset="22031.5205">11425 6927 36 0,'13'-29'18'0,"3"-6"-16"0,-8 27 32 0,8-10-30 16,-3 5 1-16,11-1 1 16,-8 4 1-16,10-1-9 15,-7 3 1-15,4 6 5 16,-9-1 1-16,1 8-2 16,-1 1 0-16,-6 17 0 15,-3-4 1-15,-8 10-1 16,1-5 1-16,-12 10-1 15,6-7 1-15,-7 2-2 16,7-5 1-16,-6 7-2 16,6-7 0-16,1 0-1 15,-1-6 1-15,8-2-1 16,-3-5 1-16,6-3-1 16,5-3 1-16,5-5-1 15,0 0 0-15,6-5 0 16,-4 2 1-16,12-2-1 0,-3 2 1 15,7-2-1-15,-7 0 0 16,3 2 1-16,-6 0 0 16,-8-2-1-16,0 0 1 15,-5 5-1-15,8 0 1 16,-8 0-1-16,-3 0 0 16,3 0-7-16,0 0 1 15,-2 2-11-15,-4-2 0 16,22 8-3-16,-6-2 0 15</inkml:trace>
  <inkml:trace contextRef="#ctx0" brushRef="#br0" timeOffset="22656.5451">12822 6636 30 0,'-14'-3'15'0,"12"-2"-7"0,2 5 21 0,0 0-27 15,0 0 0-15,10 0 5 16,-2 0 0-16,14 0-7 16,-4 0 1-16,16 0 5 15,-4 0 0-15,15-3-1 16,-8 1 0-16,10 2-2 15,-12 0 0-15,7-6-2 16,-13 1 1-16,3-3-1 16,-8 3 0-16,-1 2-1 15,-7 0 1-15,-2 3-4 16,-4 0 1-16,-7 0-5 16,2 0 0-16,-13 8-5 15,5-2 0-15,-2 2-5 16,3-3 1-16</inkml:trace>
  <inkml:trace contextRef="#ctx0" brushRef="#br0" timeOffset="22969.029">12771 6966 39 0,'-13'6'19'0,"21"-6"-17"0,-8 0 35 16,8-3-33-16,-3 0 0 16,14 1 3-16,-3-1 1 0,16-2-9 15,-6 2 0-15,19-5 6 16,-11 3 0-16,22 0-2 16,-16-1 1-16,5 1-2 15,-6 0 1-15,1-3-2 16,-11 3 1-16,0-1-1 15,-5 1 0-15,0 2-8 16,-6 1 1-16,1 2-10 16,-6 0 0-16,8 0-2 15,-5 0 0-15</inkml:trace>
  <inkml:trace contextRef="#ctx0" brushRef="#br0" timeOffset="25250.3104">14700 6324 36 0,'-34'-19'18'0,"21"14"-11"0,10 2 19 15,-18 3-24-15,5 0 0 16,-13 5 2-16,5-2 1 0,-2 13-7 16,4-3 0-16,4 16 3 15,5-8 0-15,15 11-2 16,-2-8 1-16,24 13-2 15,-8-5 1-15,16 10 1 16,-11-10 0-16,13 8 0 16,-5-9 0-16,14 20 0 15,-12-12 1-15,1 6-1 16,-11-10 1-16,-13-1 0 16,0-5 1-16,-18 3 0 15,-1-8 1-15,-15 2-1 16,4-5 1-16,-28-7-1 15,13-1 1-15,-21-13-2 16,13 0 1-16,-8-16-2 16,11 5 1-16,-1-15-1 15,9 5 0-15,10-14-1 0,6 9 1 16,18-3-1-16,0 8 0 16,23-14-1-16,-1 9 1 15,23-9 0-15,-11 11 0 16,16-2 1-16,-13 5 0 15,24-11 0-15,-16 8 0 16,16-13 0-16,-13 8 1 16,10-26 0-16,-11 15 0 15,-7-13 1-15,-5 11 0 16,-12 2 1-16,-4 8 0 16,-16-7-1-16,-3 12 1 0,-16 3-1 15,5 6 0-15,-23 7-1 16,7 3 0-16,-20 8-1 15,4 0 0-15,4 11-1 16,7-3 0-16,-3 13-3 16,9-5 1-16,10 10-5 15,6-2 0-15,10 16-7 16,0-11 0-16,18 13-1 16,1-7 1-16</inkml:trace>
  <inkml:trace contextRef="#ctx0" brushRef="#br0" timeOffset="25515.9378">15177 6829 59 0,'-11'-24'29'0,"8"21"-38"0,3 3 63 16,-5 0-54-16,0 0 0 15,-1-2-1-15,-2 2 0 16,3 0-4-16,0 0 1 16,2 5-10-16,3-2 0 0,21-3-2 15,-7 0 0-15</inkml:trace>
  <inkml:trace contextRef="#ctx0" brushRef="#br0" timeOffset="25984.6921">15547 6263 39 0,'-3'-14'19'0,"-7"12"-22"15,7-1 35-15,-5 8-30 16,3 3 0-16,-6 6 0 0,1-4 1 16,12 9-4-16,4-6 0 15,7 8 2-15,0-5 1 16,16 8-2-16,-5-6 0 15,24 11 0-15,-9-5 0 16,4 13 0-16,-6-5 0 16,-11 5 0-16,-5-8 0 15,-5 11 2-15,-5-11 0 16,-17 13 1-16,1-7 1 16,-32 10 0-16,11-14 1 15,-14 4 0-15,8-9 1 0,-15-5-2 16,15-5 1-16,-8-10-4 15,11-4 1-15,3-12-5 16,4 2 1-16,9-19-8 16,3 6 1-16,15-24-7 15,-2 11 1-15,20-24-2 16,-4 15 1-16</inkml:trace>
  <inkml:trace contextRef="#ctx0" brushRef="#br0" timeOffset="26234.7179">15587 6096 36 0,'-8'3'18'0,"8"-6"-17"15,0 3 34-15,5-8-30 16,0 3 0-16,16-1 3 16,-5 1 1-16,24-3-11 0,-8 3 1 15,13 0 7-15,-11-1 1 16,16 6-4-16,-10 0 1 15,-3-2-3-15,-2-1 1 16,-4 3-7-16,-7 0 0 16,3 5-10-16,-6-2 1 15,3 5-3-15,-3-3 0 16</inkml:trace>
  <inkml:trace contextRef="#ctx0" brushRef="#br0" timeOffset="26703.4516">16536 6630 39 0,'0'-7'19'0,"0"4"-12"0,0 3 34 16,3 3-39-16,0-1 0 0,-3 1 0 15,0-3 0-15,2 2-11 16,1 1 0-16,13 5-4 16,-3-3 0-16</inkml:trace>
  <inkml:trace contextRef="#ctx0" brushRef="#br0" timeOffset="28922.2511">17023 6771 34 0,'11'8'17'16,"-1"-16"-5"-16,-2 2 18 0,0-2-25 16,3-5 1-16,10-3 2 15,3-5 1-15,2 3-11 16,-4 4 0-16,25-20 7 15,-10 8 1-15,13-27-4 16,-10 13 1-16,26-26-2 16,-13 16 1-16,13-11-2 15,-13 13 1-15,0-7-1 16,-10 15 1-16,-6 5-1 16,-8 9 0-16,-13 7 0 15,-3 4 1-15,-24 25-1 16,6 1 1-16,-22 21-1 15,6-6 0-15,-18 35 0 16,9-14 0-16,-12 28 0 0,10-20 0 16,3 17-1-16,5-14 1 15,3 13-1-15,3-15 1 16,7 5-1-16,1-14 0 16,4-4-5-16,4-12 1 15,2-10-8-15,0-5 0 16,18-10-5-16,-5-1 1 15</inkml:trace>
  <inkml:trace contextRef="#ctx0" brushRef="#br0" timeOffset="29328.5001">17941 6287 29 0,'-8'5'14'0,"-7"32"-8"16,12-29 20-16,-2 21-23 16,-3-8 1-16,0 27 3 15,2-11 1-15,4 8-10 16,-3-11 1-16,10 8 6 16,-5-10 0-16,5-3-1 15,0-5 0-15,11-5-1 16,-5-6 0-16,15-3-1 15,-4-2 1-15,15-16-1 16,-8 0 1-16,18-15 0 0,-12 4 0 16,2-34-1-16,-11 14 1 15,-2-30-1-15,-8 13 1 16,-6-10-1-16,1 13 1 16,-24 8-2-16,5 11 0 15,-19-1-2-15,9 12 1 16,-22 12-1-16,11 3 0 15,-11 16-6-15,11-3 0 16,3 16-9-16,5-5 0 16,18 16-3-16,0-8 1 15</inkml:trace>
  <inkml:trace contextRef="#ctx0" brushRef="#br0" timeOffset="29969.1213">18293 5895 33 0,'0'3'16'0,"3"-1"-9"0,-3-2 26 16,11-10-29-16,2 2 0 15,-3-8 3-15,1 3 0 16,13-17-8-16,-3 9 0 16,16-10 6-16,-8 1 0 15,13-7-2-15,-7 8 0 16,12-16-1-16,-12 11 0 0,4-14-1 16,-12 14 0-16,-3 0 0 15,-3 10 0-15,-10 8-1 16,2 3 1-16,-13 18-1 15,0-2 0-15,-11 15-1 16,6-2 1-16,-6 16-1 16,1-11 1-16,2 13 0 15,-3-7 0-15,1 20 0 16,2-10 0-16,-6 16 0 16,6-10 0-16,-2 7 0 15,5-10 0-15,-1-1 0 16,-4-10 0-16,7-5 0 15,0-5 0-15,6-3-6 16,-3-3 1-16,11-5-7 16,-6-3 0-16,16-18-5 0,-8 5 1 15</inkml:trace>
  <inkml:trace contextRef="#ctx0" brushRef="#br0" timeOffset="30406.6458">19100 5427 33 0,'6'-29'16'0,"-6"26"-10"0,0 3 25 0,-3 3-27 16,3-3 0-16,-11 10 3 15,6-2 0-15,-3 13-9 16,0-5 0-1,24 11 5 1,-3-4 1-16,16 4-3 16,-5-6 1-16,5 8-2 15,-5-5 1-15,5 5-1 16,-8-5 0-16,1 8 0 16,-7-6 1-16,-9 3 0 15,-1-2 0-15,-13 10 1 16,3-8 0-16,-30 5 0 15,12-7 1-15,-14-1 0 16,7-5 1-16,-7-5-2 16,11-3 1-16,-1-5-1 15,6-2 0-15,-3-6-4 0,9 0 1 16,7-11-6-16,-3 3 0 16,11-21-5-16,0 8 0 15,8-14-6-15,-3 9 0 16</inkml:trace>
  <inkml:trace contextRef="#ctx0" brushRef="#br0" timeOffset="30672.2527">19090 5342 41 0,'-8'-5'20'16,"16"-3"-15"-16,-8 8 35 0,18-6-36 15,-2 1 1-15,16-3 2 16,-6 3 0-16,22-8-9 16,-11 2 0-16,13-2 6 15,-13 2 0-15,6-5-3 16,-12 8 1-16,4 3-2 16,-9 3 0-16,-2-1-7 15,-13 0 1-15,2 6-10 16,-5-3 1-16,-14 8-2 15,4-3 0-15</inkml:trace>
  <inkml:trace contextRef="#ctx0" brushRef="#br0" timeOffset="32203.5258">20235 5387 20 0,'8'-32'10'0,"0"22"-4"16,-8 10 14-16,0-8-15 15,3 2 0-15,2-4 3 16,-2 2 1-16,5 0-11 0,-6 3 0 16,-2 5 8-16,0 0 1 15,-2 15-2-15,-1-1 0 16,-5 31-1-16,0-11 1 15,-8 24-2-15,3-10 1 16,-11 23-1-16,3-15 0 16,5 23-1-16,0-15 1 15,-13 15-2-15,5-21 0 16,9-5 0-16,1-10 0 16,-2-4-1-16,9-7 0 15,7-8 0-15,-6-6 0 0,6-10-3 16,0-2 0-16,13-12-5 15,-5 1 1-15,6-27-4 16,2 8 1-16,2-44-2 16,-5 12 1-16,11-23 3 15,-3 18 1-15,-8-18 4 16,-2 20 0-16,2-7 3 16,-10 16 1-16,2 8 2 15,3 7 0-15,-3 6 1 16,-2 5 0-16,2 6 0 15,-5 5 1-15,8 5 1 16,-8 0 0-16,8 24-1 16,0-3 1-16,0 21-1 15,-5-7 0-15,7 20 0 16,-2-10 0-16,8 3-2 16,-5-8 1-16,23 7-2 0,-18-7 0 15,16-5-1-15,-8-4 1 16,10-9-1-16,-5-4 0 15,11-18 0-15,-8 3 0 16,20-27 0-16,-14 11 0 16,12-37 0-16,-11 16 1 15,6-25-1-15,-10 12 1 16,-11 7-2-16,-1 11 1 16,-9 11-2-16,-6 5 1 15,-14 21-2-15,4 0 1 16,-6 26-1-16,2-5 0 0,-1 24 1 15,1-10 1-15,-2 17-1 16,6-15 1-16,2 22 0 16,0-14 0-16,8 16 0 15,0-11 1-15,-1 3-1 16,7-14 0-16,-6 9 0 16,2-11 1-16,-2 3-1 15,3-11 1-15,-1-3-1 16,-4-5 0-16,-4-10-7 15,4-3 1-15,4-8-9 16,-5 0 0-16,11-16-2 16,-10 3 1-16</inkml:trace>
  <inkml:trace contextRef="#ctx0" brushRef="#br0" timeOffset="32672.2821">21230 5884 41 0,'24'-13'20'0,"26"-5"-24"0,-39 12 40 15,18-4-33-15,-8-1 0 16,19-7 2-16,-3 2 1 0,0-5-7 15,-5 5 0-15,-6-21 5 16,-7 10 1-16,-6-5-2 16,-5 9 1-16,-14-6-2 15,4 5 1-15,-19 5-2 16,-3 3 1-16,-13 14-2 16,8-1 1-16,-24 19-1 15,13-3 0-15,-10 11 0 16,13-6 0-16,10 25 1 15,1-11 0-15,10 20-1 16,0-9 1-16,16 2-1 16,0-8 1-16,16-3 0 15,0-7 0-15,21 2-1 16,-11-8 0-16,14-5-2 16,-11 0 1-16,16-11-7 15,-13-2 1-15,0-11-8 0,-3 0 0 16,13-24-2-16,-10 11 0 15</inkml:trace>
  <inkml:trace contextRef="#ctx0" brushRef="#br0" timeOffset="33047.2883">21902 5427 25 0,'0'-11'12'0,"-8"16"-6"0,8-5 18 15,-2 24-21-15,-6-5 1 0,2 28 2 16,-2-12 1-16,8 12-8 16,-2-10 0-16,4 11 6 15,6-11 0-15,8 16-1 16,-8-16 1-16,21-3-1 16,-8-7 1-16,3-17-1 15,0-2 1-15,13-18-1 16,-13 2 1-16,18-24-1 15,-13 6 0-15,11-30-1 16,-6 11 0-16,1-32-1 16,-6 19 1-16,-5-5-2 15,-8 12 1-15,-3 6-2 16,0 11 0-16,-2 8-1 16,-6 4 0-16,-2 12-4 15,-1 2 0-15,-4 13-10 16,-1-2 0-16,-13 23-4 0,3-5 1 15</inkml:trace>
  <inkml:trace contextRef="#ctx0" brushRef="#br0" timeOffset="33625.4194">19817 6638 27 0,'-10'-2'13'0,"4"2"-7"0,6 0 16 15,-2 0-20-15,2 0 1 16,2 0 3-16,-2 0 0 16,22 0-6-16,-1 0 1 15,24 0 5-15,-8 0 1 16,61-3-1-16,-22 0 0 16,86-4-2-16,-38 1 1 15,96-12-2-15,-69 4 1 16,84-7-2-16,-66 5 0 15,51-5-1-15,-61 8 0 16,7-21 0-16,-47 10 0 0,8-13-1 16,-34 10 1-16,-19 4-3 15,-13 4 0-15,-19-5-7 16,-10 6 1-16,-16-3-9 16,-8 2 0-16</inkml:trace>
  <inkml:trace contextRef="#ctx0" brushRef="#br0" timeOffset="34766.0778">20537 7131 41 0,'0'-19'20'0,"-13"8"-9"15,13 9 28-15,-8-9-36 16,3 3 0-16,-19 0 3 16,5 0 0-16,-23 8-7 15,10 0 1-15,-5 8 5 16,5-2 0-16,-5 12-2 15,8-5 0-15,5 14-2 0,3-6 1 16,21 13-2-16,-5-7 0 16,15 15-2-16,-2-10 1 15,19 5-1-15,-6-8 1 16,19 8-1-16,-6-8 1 16,-5 0 0-16,-5-5 0 15,-3 3 2-15,-5-4 1 16,-21 1 0-16,2-3 0 15,-26-2 0-15,8-3 0 16,-11 0 0-16,-2-6 1 16,-9-2-3-16,9-3 1 0,-3-2-1 15,8 0 1-15,5-6-5 16,3 0 0-16,13-7-10 16,5 2 1-16,27-3-6 15,-3 3 0-15</inkml:trace>
  <inkml:trace contextRef="#ctx0" brushRef="#br0" timeOffset="35828.5913">21146 7107 28 0,'-6'-6'14'0,"12"6"-2"16,-6 0 15-16,0 0-23 16,0 0 0-16,0 0 4 15,0 0 1-15,0 0-11 16,0 0 1-16,0 8 7 16,0-2 0-16,-6 15-2 15,6-5 0-15,0 18-2 16,-5-7 0-16,2 15 0 15,3-5 0-15,-5 3-1 16,2-9 0-16,-5 9-1 0,3-8 1 16,-3-6-1-16,0-5 1 15,0 1-1-15,3-4 1 16,2-5 0-16,-5-2 1 16,8-8-1-16,0-1 1 15,8-2-1-15,-5 0 1 16,10-21-1-16,-5 5 1 15,5-24-2-15,3 11 1 16,8-13-1-16,0 10 0 16,18-13 0-16,-13 11 1 15,11-8-2-15,-11 10 1 16,3 8-1-16,-3 6 1 0,-5 12 0 16,-8 1 0-16,-11 18 0 15,0-2 0-15,-10 20 0 16,5-7 1-16,-8 11 0 15,3-11 0-15,5-1 0 16,0-4 0-16,8-6 0 16,-3-2 0-16,19-9-1 15,-3 1 0-15,3-14 0 16,-3 1 1-16,19-19-1 16,-14 5 1-16,22-13-1 15,-17 5 1-15,14 0-1 16,-15 9 0-16,4 7-1 15,-10 2 1-15,-14 14-1 16,4 0 1-16,-9 16 0 16,-3-2 0-16,-4 15 0 0,-3-6 1 15,5 14-1-15,0-10 1 16,0 5-1-16,0-9 1 16,5 1-1-16,-3-5 1 15,4 2-3-15,-4-5 1 16,6 0-9-16,-8-3 1 15,8-2-8-15,0-1 1 16,5-13-4-16,1 1 0 16</inkml:trace>
  <inkml:trace contextRef="#ctx0" brushRef="#br0" timeOffset="36297.3265">22365 6718 35 0,'11'-24'17'0,"21"3"-12"15,-22 16 29-15,9-6-30 16,-9 3 1-16,9 3 2 16,-11-1 1-16,8 9-9 15,-8-3 0-15,-3 13 7 16,3-2 1-16,-8 10-2 15,5-5 0-15,-13 21-1 16,0-5 1-16,-5 2-2 16,0-5 1-16,-8 3-3 15,5-6 1-15,0 1-1 0,3-6 1 16,10 3-2-16,0-6 1 16,6-2-1-16,0 0 0 15,10-8 0-15,3-3 0 16,0-7 0-16,-3 2 0 15,13-6 0-15,-7 4 1 16,13-1-1-16,-11 0 0 16,21 1 0-16,-16 2 1 15,12 0 0-15,-9 0 0 16,-6 2-1-16,1 1 1 16,-11-3-2-16,3 0 1 0,3 3-10 15,-9-1 0-15,6 6-9 16,-5-2 1-16,5-9-3 15,-3 0 1-15</inkml:trace>
  <inkml:trace contextRef="#ctx0" brushRef="#br0" timeOffset="80063.6548">3352 8789 27 0,'-2'-10'13'0,"10"-1"-5"0,-8 11 14 16,0 0-19-16,0 0 1 15,2-5 0-15,-2 5 1 16,3 5-6-16,-3-5 0 15,3 14 4-15,-1-4 1 16,-4 25-2-16,2-9 1 16,-8 22 0-16,0-11 0 0,0 23-1 15,2-9 1-15,-4 12-1 16,5-15 0-16,-1 13-1 16,4-14 0-16,-1-2-1 15,-2-13 1-15,5-3-5 16,0-5 1-16,8-8-6 15,-3-3 0-15,5-13-5 16,1 0 0-16</inkml:trace>
  <inkml:trace contextRef="#ctx0" brushRef="#br0" timeOffset="80329.2842">3112 8718 37 0,'-16'8'18'0,"21"-16"-14"0,-5 8 30 16,13-8-30-16,0 3 1 15,27-6 1-15,-11 3 1 16,27 0-9-16,-11 0 0 16,18-2 5-16,-10 2 1 15,27-5-3-15,-20 2 0 16,17 3 0-16,-21 0 0 15,5 6-4-15,-14-1 0 16,-5 8-6-16,-12-2 1 16,-7 7-7-16,-4-2 0 0</inkml:trace>
  <inkml:trace contextRef="#ctx0" brushRef="#br0" timeOffset="80548.0153">3421 8983 36 0,'-5'8'18'0,"7"-3"-13"16,-2-5 27-16,14 5-28 15,-6 0 1-15,13-2 2 16,-5-3 0-16,18-3-9 16,-8 1 0-16,19-4 3 15,-7 1 0-15,12 0-12 16,-13 0 0-16,13 10-4 15,-10-2 1-15</inkml:trace>
  <inkml:trace contextRef="#ctx0" brushRef="#br0" timeOffset="80813.6653">4199 9043 38 0,'3'19'19'0,"-1"7"-17"0,-2-20 33 0,-2 12-32 16,2-2 0-16,-3 13 1 16,0-5 0-16,1 8-6 15,-1-6 1-15,-2 3 2 16,5-5 1-16,0-8-10 15,0-3 1-15,5-5-7 16,-2 0 1-16</inkml:trace>
  <inkml:trace contextRef="#ctx0" brushRef="#br0" timeOffset="80985.5214">4186 8787 46 0,'-24'-35'23'0,"16"12"-16"15,8 17 40-15,0-7-45 16,0 3 0-16,8-4-1 16,0 4 1-16,13-9-9 0,-5 6 0 15,34-6-9-15,-10 6 1 16</inkml:trace>
  <inkml:trace contextRef="#ctx0" brushRef="#br0" timeOffset="81548.0318">4874 8858 50 0,'-35'-2'25'0,"-7"10"-23"0,34-8 37 16,-13 15-38-16,5-4 0 16,-3 5-2-16,9-3 0 15,5 8 0-15,-3-2 1 16,16 10-1-16,-3-8 1 15,16 11-2-15,-8-8 1 16,6 13 1-16,-6-8 0 16,-8-8 1-16,1-3 0 15,-14 12 0-15,2-9 1 16,-15 0 1-16,3-3 0 0,-9 1-1 16,6-8 1-16,-5-6-2 15,2 0 1-15,8-5-12 16,5 0 1-16,17-5-7 15,-1 0 0-15</inkml:trace>
  <inkml:trace contextRef="#ctx0" brushRef="#br0" timeOffset="81844.9285">5173 8787 34 0,'-43'21'17'0,"33"11"-13"16,10-27 21-16,-6 16-25 16,4-5 1-16,10 8 0 15,-3-6 0-15,3 17-1 0,3-9 0 16,-4 11 2-16,-1-10 0 16,-4 10 1-16,1-8 1 15,-11 5 0-15,3-7 0 16,-16-1 0-16,5-5 1 15,-5-2-2-15,5-6 1 16,0-5-9-16,5 3 1 16,14-22-6-16,0 3 1 15,20-21-7-15,-1 5 1 16</inkml:trace>
  <inkml:trace contextRef="#ctx0" brushRef="#br0" timeOffset="82032.4313">5538 8782 43 0,'10'10'21'0,"-28"27"-14"16,15-32 40-16,-15 27-43 16,-1-8 0-16,-2 24 0 15,8-14 1-15,-3 22-8 16,5-17 1-16,3-7 3 16,3-8 1-16,8 5-11 15,-1-8 1-15,14-13-9 16,-5-3 0-16</inkml:trace>
  <inkml:trace contextRef="#ctx0" brushRef="#br0" timeOffset="82173.0392">5583 8493 47 0,'-16'-13'23'0,"3"16"-21"0,10-3 35 16,0 2-40-16,-2 1 0 15,10-1-18-15,-2 1 0 16,5 10 19-16,0 1 1 15</inkml:trace>
  <inkml:trace contextRef="#ctx0" brushRef="#br0" timeOffset="82719.9214">5850 8943 28 0,'-21'34'14'0,"8"14"-7"0,10-40 21 16,0 13-25-16,-2-5 1 15,5 13 3-15,0-5 0 16,11 0-8-16,-6-6 1 15,19 1 5-15,-6-6 0 16,17-8-1-16,-4-2 1 16,12-16-3-16,-9 2 1 15,3-13-1-15,-5 6 1 16,-8-17 0-16,-8 9 1 16,-9-16-1-16,-4 7 0 15,-16 1-2-15,5 7 0 0,-19 6-1 16,6 5 0-16,-16 8-2 15,8 3 0-15,-3 10-5 16,9 1 0-16,-1 9-8 16,8-4 0-16,16 8-2 15,0-4 0-15</inkml:trace>
  <inkml:trace contextRef="#ctx0" brushRef="#br0" timeOffset="83219.9252">6456 8824 40 0,'-19'8'20'0,"-4"31"-15"0,20-31 37 15,-13 11-39-15,5-3 1 16,-2 5 0-16,5-2 0 16,8 4-6-16,0-4 0 15,11-1 4-15,-1-2 1 0,17-8-2 16,-6-3 0-16,11-7 0 15,-8-1 0-15,21-10 0 16,-11 0 0-16,8-1-1 16,-7 4 1-16,-4-3-1 15,-7 2 0-15,0 8 0 16,-5 1 0-16,-6 2 0 16,0 0 0-16,-2 13 0 15,-3-2 0-15,-3 7 0 16,0-5 1-16,3 11-1 15,3-8 0-15,2-3-6 16,0-2 0-16,6 2-9 16,-6-2 1-16,8-3-2 15,-5 0 0-15</inkml:trace>
  <inkml:trace contextRef="#ctx0" brushRef="#br0" timeOffset="115345.479">9088 8625 37 0,'-7'-23'18'0,"9"-12"-9"16,-2 27 19-16,8-5-25 16,5 2 1-16,8-18 2 15,3 8 0-15,8-8-8 16,-3 8 1-16,16 0 5 16,-8 2 0-16,16 11-2 15,-21 3 0-15,8 16-1 16,-11-3 1-16,-8 15-1 15,-5-4 0-15,-11 26 0 16,3-8 0-16,-24 24 0 0,-2-14 1 16,-25 14-1-16,14-13 0 15,-34 10 0-15,15-16 0 16,-2 11 0-16,15-13 0 16,-15-6-1-16,13-7 1 15,-3-1-1-15,11-7 0 16,5-14-1-16,8-2 1 15,9-11-2-15,4 3 1 16,16-9-1-16,-5 1 1 16,8 5-1-16,-5 3 0 15,7 2 1-15,-5 3 0 0,8 5 0 16,-2 1 1-16,5 10-1 16,-6-6 1-16,9 9 0 15,-6-6 1-15,3 6-1 16,-6-4 0-16,6 1 1 15,-8-5 0-15,5-1-2 16,0-2 1-16,3-8-9 16,-5 0 1-16,10 0-8 15,-5 0 1-15</inkml:trace>
  <inkml:trace contextRef="#ctx0" brushRef="#br0" timeOffset="115736.0881">10041 8379 41 0,'-11'-2'20'0,"-10"15"-14"0,19-10 30 16,-25 15-33-16,9-2 1 15,-12 18 2-15,1-7 1 16,-10 44-8-16,12-20 1 15,3 28 5-15,9-18 0 16,17 2-2-16,3-15 1 16,25 5-2-16,-7-13 0 15,14-9-1-15,-7-7 1 16,25-13-2-16,-13-3 1 0,3-22 0 16,-5 6 0-16,-16-15 0 15,-3 4 0-15,-21-15 0 16,0 7 0-16,-24 6-1 15,3 3 0-15,-11 20-1 16,6 1 1-16,-16 18-5 16,5-5 0-16,15 8-11 15,6-6 1-15,24 9-4 16,0-6 1-16</inkml:trace>
  <inkml:trace contextRef="#ctx0" brushRef="#br0" timeOffset="115954.8411">10565 8954 81 0,'0'0'40'0,"0"5"-57"0,0-5 82 15,0 0-66-15,0 0 1 16,-5 0-11-16,5 0 1 15,5 2-3-15,-5 1 1 16,10-3-9-16,-4 0 0 16</inkml:trace>
  <inkml:trace contextRef="#ctx0" brushRef="#br0" timeOffset="117923.6258">10935 8438 43 0,'0'-32'21'0,"-2"19"-11"15,2 7 22-15,2-4-30 16,4 2 0-16,9-3 0 15,-7 3 1-15,24-2-4 16,-3 2 1-16,21 2 1 16,-18 1 1-16,34-5-1 15,-18 2 0-15,5-3 0 16,-8 3 0-16,5 3-1 16,-10 2 1-16,-3 3 0 0,-8 0 0 15,-10 8 1-15,-6-3 0 16,-13 14 0-16,-3-3 1 15,-18 21 0-15,0-11 1 16,0 25-1-16,-3-14 0 16,0 31-1-16,3-17 1 15,0 12-2-15,5-15 0 16,0 7-1-16,5-10 1 16,6 11-1-16,0-14 0 15,2 3-5-15,3-10 1 16,3-4-10-16,2-4 0 0,8-6-5 15,-5-5 0-15</inkml:trace>
  <inkml:trace contextRef="#ctx0" brushRef="#br0" timeOffset="118142.3706">11173 8774 43 0,'-13'-22'21'0,"13"4"-13"16,0 13 33-16,5-3-37 15,3 0 1-15,8-3 3 16,-5 3 1-16,23 8-11 16,-10 0 1-16,13-8 5 15,-13 3 1-15,13 2-8 16,-5 1 1-16,21 2-14 16,-16 0 1-16,16 5-4 15,-16-2 1-15</inkml:trace>
  <inkml:trace contextRef="#ctx0" brushRef="#br0" timeOffset="118564.2511">11877 8321 53 0,'13'-34'26'0,"32"-9"-28"0,-37 33 50 16,29 2-47-16,-13 3 1 15,24 15 1-15,-14-2 0 0,11 24-3 16,-13-8 1-16,0 21 2 16,-14-11 0-16,-23 19-1 15,5-13 0-15,-13 28 0 16,-3-17 1-16,-16 10-2 16,3-16 0-16,-8 10-1 15,8-7 1-15,-6-9-1 16,12-7 1-16,1 0-1 15,9-6 1-15,5-2-1 16,3-3 1-16,18-2 0 16,-5-6 0-16,29-2 0 15,-13-1 1-15,5-2-1 16,0-2 1-16,11-1-1 16,-11-3 1-16,5-2-1 15,-7 0 0-15,-1-5-9 0,-10 3 1 16,8-6-12-16,-8 2 1 15,0-15-3-15,-6 5 0 16</inkml:trace>
  <inkml:trace contextRef="#ctx0" brushRef="#br0" timeOffset="119376.76">13134 8303 39 0,'-3'-14'19'0,"-5"28"-17"15,8-12 33-15,-13 14-31 16,5-3 1-16,-10 24 2 0,2-7 1 15,-19 36-9-15,9-13 1 16,-8 26 6-16,10-21 0 16,-3 8-2-16,6-10 0 15,8 2-3-15,0-13 1 16,10-5-6-16,0-8 1 16,14-19-6-16,2-3 1 15,11-23-4-15,-3 3 0 16,8-41-1-16,-8 12 0 15,6-43 4-15,-6 18 0 16,3-15 7-16,-6 18 0 0,-7 3 6 16,0 10 0-16,-6 14 3 15,0 7 1-15,0 22 1 16,-2 0 1-16,-8 23-2 16,-1-5 0-16,4 14-2 15,-1-6 1-15,8 16-3 16,1-11 1-16,18 6-3 15,-6-5 0-15,11-12-1 16,-5-1 0-16,26-14-1 16,-10 0 1-16,18-27-2 15,-10 6 1-15,18-24-1 16,-16 8 1-16,-2-13-2 16,-11 10 1-16,-8 6-1 15,-8 5 0-15,-5 26 1 16,-5 0 0-16,-14 27 2 0,0-3 0 15,-13 19 0-15,9-8 1 16,-15 21 0-16,6-8 0 16,6 10-1-16,-1-12 1 15,6 4-9-15,0-10 0 16,26 0-10-16,-8-10 1 16</inkml:trace>
  <inkml:trace contextRef="#ctx0" brushRef="#br0" timeOffset="119736.1394">13909 8795 42 0,'13'-8'21'0,"30"-16"-17"16,-33 19 28-16,19-3-29 16,-10 0 0-16,18-13 1 15,-11 5 1-15,17-16-7 16,-11 6 1-16,10-9 4 15,-10 9 1-15,-11-9-2 16,-3 9 1-16,-23-1-1 16,-3 9 0-16,-18 15 1 15,4 1 0-15,-25 17 1 16,12-1 0-16,-15 20 0 16,10-7 0-16,6 18 0 15,8-11 0-15,10 8-2 16,2-7 1-16,22 2-2 15,-2-6 1-15,23 1-3 0,-8-8 1 16,19-11-6-16,-11-2 0 16,24-16-7-16,-11-1 0 15,32-18-8-15,-18 6 1 16</inkml:trace>
  <inkml:trace contextRef="#ctx0" brushRef="#br0" timeOffset="120033.0402">14713 8125 44 0,'-13'3'22'0,"-3"26"-20"0,14-24 33 16,-4 35-32-16,1-8 1 0,-5 29 0 15,4-16 1-15,4 18-6 16,-1-15 1-16,6 10 4 16,-3-10 1-16,13 2-2 15,0-13 1-15,11-5 0 16,-3-8 0-16,13-17-1 15,-7-1 0-15,18-30 0 16,-11 5 0-16,19-34-1 16,-10 14 0-16,9-27-2 15,-9 18 1-15,7-8-1 16,-13 14 0-16,-2 2-3 16,-9 11 1-16,-8 6-14 15,-4-1 1-15,-1 16-5 16,-8 2 1-16</inkml:trace>
  <inkml:trace contextRef="#ctx0" brushRef="#br0" timeOffset="122283.049">2818 11504 26 0,'16'-32'13'0,"-6"30"-4"0,-7-1 14 16,2 0-21-16,3 3 0 15,0 0 2-15,0 11 1 16,3 15-4-16,-6-4 1 16,8 15 3-16,-5-11 1 0,3 6-2 15,-1-8 1-15,14 2-2 16,0-7 1-16,8-14-3 15,-9 0 1-15,22-21-1 16,-13 6 0-16,10-25 0 16,-7 9 1-16,-3-22-1 15,-9 9 1-15,-7-12-1 16,-5 14 1-16,-8 6-3 16,-1 7 1-16,-7 11-9 15,0 2 0-15,5 14-7 16,0-1 1-16</inkml:trace>
  <inkml:trace contextRef="#ctx0" brushRef="#br0" timeOffset="122517.4254">3725 11478 59 0,'8'0'29'0,"8"0"-37"0,-11 0 52 15,11-3-45-15,-5 0 1 16,26-5-18-16,-11 3 1 16,25-3 11-16,-12 3 0 0</inkml:trace>
  <inkml:trace contextRef="#ctx0" brushRef="#br0" timeOffset="123017.4545">4858 11065 40 0,'8'-69'20'0,"10"0"-19"0,-12 53 29 16,-1-13-25-16,-3 6 0 16,1-9 3-16,-3 8 1 15,-8-3-11-15,3 9 0 16,-11 5 8-16,5 2 0 16,-15 22-2-16,5-3 1 15,-11 31-2-15,8-10 0 0,-5 43-1 16,5-17 0-16,0 35-1 15,6-23 1-15,2 41-2 16,3-23 0-16,5 21-1 16,3-27 1-16,-1 8-4 15,4-23 0-15,4 2-6 16,-2-16 1-16,0-5-8 16,0-13 0-16,0-16-1 15,0-3 0-15</inkml:trace>
  <inkml:trace contextRef="#ctx0" brushRef="#br0" timeOffset="123486.1882">4445 11594 37 0,'-11'-8'18'0,"11"-5"-19"15,0 8 35-15,3-6-30 16,-3 3 1-16,5 0 2 16,1-2 0-16,17-1-10 0,-4 3 1 15,21 0 6-15,-11 0 0 16,21 0-3-16,-10 3 1 15,15-8-2-15,-12 2 1 16,20-10-1-16,-5 0 1 16,-2 0 0-16,-3 2 0 15,-13 3-1-15,-6 6 1 16,-10 4 0-16,-11 9 1 16,-10 8 2-16,-14 10 1 15,-8 5 0-15,1 9 0 16,5 2 0-16,7-3 1 0,9-2-3 15,8-6 1-15,10-5-3 16,8-5 0-16,11-8-1 16,2-8 0-16,3-5-1 15,-8-6 1-15,3-7 0 16,2-6 0-16,-8 3 0 16,-4 0 1-16,-7 5-1 15,-7 5 0-15,-11 9 0 16,-7 4 1-16,-3 11-1 15,-6 6 0-15,6 5-1 16,2-3 1-16,8-3-9 16,6-4 0-16,2-6-9 15,11-3 1-15,2-5-4 16,14-5 1-16</inkml:trace>
  <inkml:trace contextRef="#ctx0" brushRef="#br0" timeOffset="123689.315">5929 11229 56 0,'-13'5'28'0,"8"24"-32"0,5-23 55 15,0 2-51-15,0-1 1 16,5 12-1-16,0-6 1 16,14 14-1-16,-6-6 0 15,11 8 0-15,-8-8 0 16,10 8-5-16,-5-5 1 0,3 5-7 15,-3-8 1-15,1 0-6 16,-4-5 0-16</inkml:trace>
  <inkml:trace contextRef="#ctx0" brushRef="#br0" timeOffset="124329.9705">5077 10840 40 0,'-16'0'20'0,"-5"3"-20"16,19-3 32-16,-12 23-29 15,1-4 1-15,-5 29 1 16,4-11 0-16,-7 39-7 16,5-20 1-16,-5 34 3 15,8-21 1-15,0 21-2 0,5-24 1 16,-3 13-5-16,6-18 1 15,0 3-4-15,-1-14 1 16,9 0-9-16,0-10 0 16</inkml:trace>
  <inkml:trace contextRef="#ctx0" brushRef="#br0" timeOffset="125064.3548">5945 11364 26 0,'-29'0'13'0,"11"3"-3"15,15-3 12-15,-2 2-19 16,-1-2 0-16,-2 0 2 15,6 0 1-15,2 0-6 16,0 0 1-16,18 8 5 16,-2-3 0-16,19 14-1 15,-12-6 0-15,20 8-1 16,-12-5 0-16,14 13-2 16,-8-5 0-16,-2 8-1 15,-6-11 0-15,3-5-2 16,-8-3 1-16,-3 0-7 0,-8-2 0 15,0-3-9-15,-2 0 1 16</inkml:trace>
  <inkml:trace contextRef="#ctx0" brushRef="#br0" timeOffset="125314.3581">5834 11729 46 0,'-5'-11'23'0,"21"-2"-17"0,-14 11 34 0,14-12-38 15,-5 4 0-15,21-14 1 16,-9 5 1-16,28-15-5 16,-17 8 0-16,24-4 2 15,-15 4 1-15,2-6-4 16,-8 6 0-16,15-6-9 15,-9 8 0-15,23-8-5 16,-18 9 0-16</inkml:trace>
  <inkml:trace contextRef="#ctx0" brushRef="#br0" timeOffset="125595.6122">7019 11290 53 0,'11'-6'26'0,"31"-1"-29"0,-34 4 47 15,19-5-44-15,-6 3 0 16,8-3 0-16,-5 2 0 15,15 1 0-15,-12 0 0 16,7 2-5-16,-2 3 1 16,-5 6-11-16,-6-1 1 0</inkml:trace>
  <inkml:trace contextRef="#ctx0" brushRef="#br0" timeOffset="125783.0945">6985 11462 48 0,'3'-6'24'0,"18"-4"-21"16,-16 7 35-16,22-2-36 15,-6 2 0-15,13 1 0 16,-7-1 1-16,10 0-4 16,-6 1 0-16,17-4-7 15,-14 4 0-15,9-1-7 16,-12 0 0-16</inkml:trace>
  <inkml:trace contextRef="#ctx0" brushRef="#br0" timeOffset="128548.7543">9850 10361 45 0,'-23'-8'22'0,"-6"-2"-12"0,29 7 23 16,-22 3-32-16,12 0 1 16,-11 5 0-16,-1 1 0 15,20 9-4-15,-9-4 1 16,30 21 2-16,-3-8 0 15,21 18-2-15,-8-10 1 16,13 18-1-16,-8-13 0 16,-2 13-1-16,-3-10 0 15,-5 5-1-15,-3-11 1 16,-7 14 1-16,-12-14 0 16,-4 6 1-16,-9-11 1 15,-23 3 1-15,7-6 0 0,-26-10 0 16,14-3 0-16,-14-13-1 15,16 0 0-15,-6-13-1 16,17 3 0-16,13-17 0 16,-1 6 0-16,28-8-1 15,-7 5 1-15,23-16-1 16,-7 11 1-16,28-18 0 16,-14 12 0-16,8-7 0 15,-14 7 0-15,17-12 0 16,-11 10 1-16,8-11 0 15,-11 14 0-15,-2-19 0 16,-3 13 0-16,-13-5 0 16,-3 8 1-16,-18 0 0 15,0 11 0-15,-11 5-2 16,0 5 1-16,-5 16-1 0,10 0 1 16,-10 16-5-16,5-3 0 15,3 13-10-15,2-2 1 16,27 16-2-16,-8-11 0 15</inkml:trace>
  <inkml:trace contextRef="#ctx0" brushRef="#br0" timeOffset="128751.9031">10504 10607 55 0,'-13'-8'27'0,"-3"11"-40"15,11-3 54-15,5 0-55 16,0 3 0-16,8 4-13 16,5-4 1-16</inkml:trace>
  <inkml:trace contextRef="#ctx0" brushRef="#br0" timeOffset="129142.5327">10972 10409 39 0,'-29'8'19'0,"27"13"-25"0,2-16 29 16,2 3-24-16,3 3 1 15,6-1-1-15,10 1 1 16,11 5 0-16,10 5 1 16,-2 5-1-16,2-2 0 15,-2 3 0-15,-6-1 1 16,-10-2 0-16,-13 0 0 0,-11 2 1 15,-8 1 1-15,-8-4 1 16,-8-4 0-16,-13 2 0 16,0-5 1-16,0 0-1 15,5 0 0-15,8-3-4 16,-2-5 1-16,2-3-9 16,8-2 0-16,11-8-6 15,5-1 0-15</inkml:trace>
  <inkml:trace contextRef="#ctx0" brushRef="#br0" timeOffset="130189.3988">10438 10903 28 0,'8'-15'14'0,"5"-1"-5"16,-10 10 19-16,2 1-25 15,-5 0 1-15,0 5 4 16,0 0 1-16,3-3-10 16,-3 3 0-16,0 0 7 15,0 0 0-15,0 8-2 0,0 0 0 16,0 3-3-16,0-3 1 15,0 0-1-15,0-3 0 16,5-5-1-16,-2 0 1 16,2-5 0-16,-5-1 0 15,0-4 0-15,0 2 0 16,-5 0 1-16,2 3 1 16,-10 2-2-16,5 0 1 15,-3 9-2-15,1-4 1 16,7 6-3-16,-2 0 0 15,18-3-13-15,-5 1 0 0,13-4-3 16,0 1 0-16</inkml:trace>
  <inkml:trace contextRef="#ctx0" brushRef="#br0" timeOffset="130673.7813">11009 10247 37 0,'-16'-13'18'0,"9"10"-13"16,7 3 29-16,-6 6-30 0,-2-4 1 15,0 14 2-15,0-3 0 16,-5 14-9-16,5-9 0 16,6-2 6-16,2-2 1 15,8-1-4-15,-6-3 0 16,27 6-2-16,-5-5 1 16,18 10-2-16,-10-5 0 15,5 8 0-15,-8-6 0 16,0 17 0-16,-5-6 1 15,-13 8 1-15,-1-8 1 16,-15 8 1-16,5-8 0 0,-21 8 1 16,5-8 0-16,-21 0 1 15,13-5 1-15,-8 0-2 16,6-6 1-16,2-4-2 16,3-4 1-16,5-7-4 15,8 0 0-15,-8-11-11 16,8 2 1-16,8-20-7 15,-5 5 0-15</inkml:trace>
  <inkml:trace contextRef="#ctx0" brushRef="#br0" timeOffset="130923.7872">10951 10287 53 0,'5'-5'26'0,"11"-11"-22"15,-2 13 44-15,4 1-44 0,16-4 0 16,3 4 1-16,3-1 1 16,10-2-8-16,3-1 0 15,-13 1 5-15,0 0 1 16,2-3-3-16,-10 3 0 16,5 2-7-16,-8 0 0 15,-5 3-11-15,-8 0 1 31</inkml:trace>
  <inkml:trace contextRef="#ctx0" brushRef="#br0" timeOffset="132595.7032">12181 10536 65 0,'-18'0'32'15,"26"0"-19"-15,-8 0 32 0,0-3-44 16,-8 0 0-16,8-2 0 15,-3 5 0-15,-2-3-7 16,5 1 1-16,5-3-12 16,-2 2 1-16,23-8-4 15,-7 3 1-15</inkml:trace>
  <inkml:trace contextRef="#ctx0" brushRef="#br0" timeOffset="133236.3183">12782 10896 34 0,'-5'2'17'0,"10"-7"-12"16,-5 5 25-16,16-11-27 15,-6 1 1-15,25-11 2 16,-9 5 0-16,30-21-7 16,-11 8 0-16,26-24 5 15,-18 13 0-15,48-29-2 16,-35 19 1-16,34-24-2 15,-25 21 0-15,-7-13 0 16,-12 15 1-16,-14 4-1 16,-10 10 1-16,-11 13-1 15,-2 3 1-15,-17 26-1 0,-2-2 0 16,-18 23-1-16,2-5 1 16,-21 30-1-16,8-14 0 15,-19 29 0-15,14-16 0 16,-1 16 0-16,9-13 0 15,-3 8-2-15,10-13 0 16,11-3-7-16,8-6 1 16,11-7-7-16,2-13 1 15,14-9-2-15,10-7 0 16</inkml:trace>
  <inkml:trace contextRef="#ctx0" brushRef="#br0" timeOffset="133564.4441">13803 10581 29 0,'-37'47'14'0,"6"33"-15"15,28-59 27-15,0 3-24 16,1 5 1-16,2 0 2 16,0-3 1-16,5-2-7 15,8-3 0-15,8-5 4 16,8-8 1-16,8-5-1 15,6-9 1-15,7-4-1 16,6-9 0-16,-9-10 1 16,-7-13 0-16,-3-16 0 15,-11 0 0-15,-10-3 0 16,-10 10 0-16,-6-2 0 0,-19 9 1 16,-10 6-3-16,-8 12 1 15,-8 5-2-15,-3 10 0 16,6 11-9-16,2 0 1 15,14 13-12-15,10 1 1 16</inkml:trace>
  <inkml:trace contextRef="#ctx0" brushRef="#br0" timeOffset="134251.9527">14534 10200 37 0,'0'-11'18'0,"18"-10"-10"0,-13 16 19 0,14-11-26 15,-6 3 1-15,11-17 2 16,-6 9 0-16,22-18-5 16,-11 4 1-16,14-2 3 15,-12 8 0-15,4-8-1 16,-4 8 0-16,-7 0 0 16,-8 8 0-16,-8 7-1 15,-3 4 0-15,-18 15-1 16,5 0 1-16,-18 17-1 15,5-7 1-15,-8 25-2 16,7-8 1-16,1 16 0 16,5-11 0-16,8 13-4 15,0-13 0-15,8 0-9 16,0-8 0-16,22-8-1 0,-7-5 0 16</inkml:trace>
  <inkml:trace contextRef="#ctx0" brushRef="#br0" timeOffset="134533.2089">15248 9792 34 0,'-19'3'17'0,"11"26"-22"0,8-24 30 16,0 9-23-16,0-4 0 15,11 9 1-15,5-6 0 0,8 19-4 16,-3-6 1-16,3 6 3 15,-8-6 0-15,-1 17-1 16,-7-14 0-16,-2 5 1 16,-6-5 1-16,-14 0-2 15,7-8 1-15,-17 1-1 16,5-6 1-16,-13-6-6 16,9-2 1-16,-12-8-8 15,11 0 0-15,3-24-4 16,5 6 1-16</inkml:trace>
  <inkml:trace contextRef="#ctx0" brushRef="#br0" timeOffset="134705.0862">15092 9813 26 0,'10'-15'13'0,"4"-4"-6"16,-1 8 20-16,5 3-23 16,6 1 0-16,8 1 4 0,8-4 1 15,-1 4-11-15,4 1 1 16,-1 0 5-16,0 0 0 15,-7 2-14-15,7 3 1 16,0 0-4-16,-5 0 0 16</inkml:trace>
  <inkml:trace contextRef="#ctx0" brushRef="#br0" timeOffset="136158.2307">15962 9999 24 0,'24'-37'12'0,"-3"-3"-3"15,-15 35 16-15,-1-3-20 16,0-3 0-16,0 3 2 16,-2 3 1-16,-3 7-10 15,-8 1 1-15,3 13 7 16,-8 16 1-16,-9 15-3 15,-4 20 1-15,-6 1-2 16,-2 12 0-16,-1 2-1 16,4 2 0-16,4-2-1 15,3-10 0-15,3-6-5 16,5-13 1-16,6-11-6 16,5-18 0-16,7-13-5 15,6-14 1-15,5-10-3 16,-2-19 1-16</inkml:trace>
  <inkml:trace contextRef="#ctx0" brushRef="#br0" timeOffset="136564.483">15896 9975 26 0,'16'-56'13'0,"-11"48"-9"0,1 3 24 16,-4 10-26-16,-2 9 0 16,3 12 2-16,-3 8 1 15,8 11-5-15,-3 0 0 16,3 0 5-16,8 0 0 15,0-2-1-15,-3-12 0 16,8-4 0-16,3-3 0 0,8-8-2 16,13-6 0-16,0-7-1 15,5-16 1-15,6-9-2 16,-9-15 1-16,1-13-1 16,2-13 0-16,0 2-1 15,3 0 1-15,-10 11-1 16,-9 5 1-16,-8 10 0 15,-10 11 0-15,-13 14 0 16,-8 12 0-16,-11 9 1 16,-5 13 0-16,2 10 0 15,1 11 1-15,-4 8-1 16,9 8 0-16,-3 2 0 16,0-10 0-16,1 3-1 15,4 2 1-15,6-10-5 16,5-9 1-16,5-1-11 15,6-12 1-15,10-5-3 0,5-5 0 16</inkml:trace>
  <inkml:trace contextRef="#ctx0" brushRef="#br0" timeOffset="136923.8625">16915 10430 36 0,'42'-24'18'0,"-5"-10"-20"0,-21 23 32 0,5-10-28 15,0-6 1-15,-2-4 4 16,-3-9 0-16,-8 6-7 16,-8 2 0-16,-8 8 4 15,-11 8 1-15,-2 8-1 16,-5 14 1-16,-6 4-3 15,-10 9 1-15,5 4-1 16,2 9 1-16,6 3-1 16,8-1 0-16,5 3 0 15,11 3 0-15,2-6-2 16,8 3 1-16,11 0-1 16,8-5 0-16,0-3-5 15,5-10 0-15,16-6-6 16,5-8 0-16,3-8-7 15,8-10 1-15</inkml:trace>
  <inkml:trace contextRef="#ctx0" brushRef="#br0" timeOffset="137251.9924">17695 9742 31 0,'-47'-3'15'0,"7"51"-12"0,27-32 20 15,-3 5-21-15,-3 11 1 16,4 10 1-16,4 6 0 16,6 7-6-16,5 3 1 0,5-5 3 15,0-13 1-15,14 5-2 16,-6-11 1-16,16-4 0 16,-10-7 1-16,12-12 0 15,-7-3 1-15,16-21 0 16,-6 2 0-16,3-39 0 15,-8 13 1-15,8-29-2 16,-7 15 0-16,7-17-1 16,-11 17 1-16,1 1-3 15,-6 10 1-15,-5 9-9 16,-6 7 1-16,1 13-9 16,-3 3 0-16</inkml:trace>
  <inkml:trace contextRef="#ctx0" brushRef="#br0" timeOffset="139173.8917">9623 11319 23 0,'-29'-3'11'0,"13"-2"-9"16,16 5 12-16,0 0-13 15,0 3 0-15,8-1 0 16,0 1 1-16,8 0-1 16,0-1 0-16,13-2 1 15,0 0 1-15,8 0 0 0,10 3 0 16,4-3 0-16,4-3 0 16,19-2-2-16,3 2 1 15,10 1-1-15,11 2 0 16,16-3 0-16,13 6 0 15,3-6 0-15,21 3 1 16,7-3-1-16,14 1 0 16,8-1 0-16,3 0 1 15,18 1-2-15,-3-4 1 16,24-2-1-16,-2-2 1 16,10 2 0-16,6-3 0 0,2 3-1 15,3-2 1-15,-1-1 0 16,4 1 0-16,-3-1 0 15,2 1 1-15,-2 2-1 16,-3 0 1-16,-5 2-1 16,-8-2 0-16,-3 3 0 15,-21 0 1-15,-5 0-2 16,-16 5 1-16,-27-3-1 16,1-2 1-16,-22 2-4 15,-16 0 1-15,-5 1-9 16,-21-4 1-16,-8 1-4 15,-15-5 1-15</inkml:trace>
  <inkml:trace contextRef="#ctx0" brushRef="#br0" timeOffset="140142.6764">11062 11906 27 0,'16'-26'13'0,"29"-19"-5"16,-29 34 14-16,10 3-21 15,14 3 1-15,0-6 1 16,13 3 1-16,5-2-5 16,3 10 0-16,-3-3 3 15,-13 14 1-15,-11 7-1 16,-20 9 1-16,-14 7 0 15,-16 9 0-15,-13 2 1 16,0 2 0-16,-11 1-1 16,-5-9 1-16,-3-1-1 15,3-7 0-15,3-2-2 16,13-7 1-16,5-4-1 16,0-2 0-16,11-5-1 0,10-6 1 15,6-5-1-15,5 0 0 16,21-5 0-16,0 5 0 31,3 0 0-31,5 0 0 16,-8 0 0-16,-5 2 0 15,0 3 0-15,2 1 0 16,1 2-6-16,-1-3 0 16,6-5-6-16,-1-5 1 15,12-1-4-15,10-7 0 0</inkml:trace>
  <inkml:trace contextRef="#ctx0" brushRef="#br0" timeOffset="140502.0381">12332 11621 34 0,'-29'2'17'0,"-37"35"-19"15,45-21 30-15,-6 8-27 16,-10 13 1-16,-8 8 3 15,0 21 1-15,3 3-5 16,13 0 0-16,5-9 4 16,16-9 0-16,16-4-1 15,13-7 1-15,8-8-3 16,8-8 1-16,3-11-2 16,5-10 1-16,-5-9-1 0,-6 1 0 15,-2-11 0-15,-8-2 1 16,-8-6-1-16,-6 3 0 15,-15 2-1-15,-11 6 1 16,-5 8-2-16,-8 7 1 16,0 11-5-16,-6 6 1 15,11-3-11-15,11 5 0 16,0 0-1-16,5-8 1 16</inkml:trace>
  <inkml:trace contextRef="#ctx0" brushRef="#br0" timeOffset="140705.1622">12779 12189 55 0,'-5'0'27'0,"0"-8"-44"15,5 6 56-15,-8-4-62 16,5 4 0-16,3-3-2 16,0-3 0-16</inkml:trace>
  <inkml:trace contextRef="#ctx0" brushRef="#br0" timeOffset="141548.9226">13102 11663 36 0,'27'-5'18'0,"28"-11"-18"0,-36 10 30 15,7-4-28-15,17-1 0 0,7-2 3 16,8-3 0-16,5 0-6 16,-2-2 1-16,-8 2 3 15,-8 0 0-15,-5 5-1 16,-3 1 0-16,-5 2-1 16,-8 3 0-16,-6 2-1 15,-5 6 1-15,-10 10 0 16,-11 11 0-16,0 5 0 15,-3 8 0-15,-4 2 0 16,-9 4 0-16,-5 10 0 16,-3 2 1-16,3 9-1 15,0-1 0-15,2 1-1 16,-2-3 1-16,5-3 0 16,1-3 0-16,4-2-2 15,3-8 1-15,6-5-8 16,-1-8 0-16,6-3-8 0,5-13 1 15</inkml:trace>
  <inkml:trace contextRef="#ctx0" brushRef="#br0" timeOffset="141736.4294">13211 12094 38 0,'-3'-16'19'0,"14"-18"-14"0,-6 29 25 15,3-9-27-15,8 4 0 16,8-1 0-16,5 9 1 0,8 2-6 16,0 5 1-16,2 0-1 15,-2 3 1-15,6 0-12 16,2 5 0-16</inkml:trace>
  <inkml:trace contextRef="#ctx0" brushRef="#br0" timeOffset="142127.0578">14018 11692 38 0,'10'-29'19'0,"27"8"-16"15,-21 15 24-15,8 1-26 16,0 2 1-16,2 6 0 0,6 2 1 15,0 3-3-15,-8 11 1 16,-11 5 2-16,-11 2 0 16,-7 11 0-16,-11 8 1 15,6 8 0-15,-14 0 0 16,-5 0-2-16,-8 0 1 16,5 0-1-16,3-11 1 15,5-2-2-15,3-3 1 16,5 0-1-16,11-3 0 15,5-5 0-15,2-5 0 16,14-8 1-16,3-8 0 0,10-5-1 16,-5-6 0-16,2-5-3 15,1-3 0-15,2 1-12 16,0-1 0-16,3 1-4 16,-9 2 0-16</inkml:trace>
  <inkml:trace contextRef="#ctx0" brushRef="#br0" timeOffset="142595.812">14819 11615 33 0,'-5'11'16'0,"-6"63"-13"0,6-56 24 0,-8 17-24 16,0 7 0-16,-6 16 1 16,1-5 1-16,2 3-7 15,-3-1 1-15,6-2 4 16,2-16 1-16,6-5-5 15,-3-8 1-15,3-8-6 16,2-6 0-16,3-10-4 16,3-10 0-16,2-9-3 15,6-12 1-15</inkml:trace>
  <inkml:trace contextRef="#ctx0" brushRef="#br0" timeOffset="142923.9412">14780 11753 26 0,'10'-37'13'0,"-7"42"-14"16,0 0 25-16,-3 6-21 15,2 0 1-15,-2 7 2 0,0 8 1 16,0 4-7-16,5-7 0 16,11 1 6-16,3-5 0 15,7-1-1-15,6-7 0 16,10-6-1-16,1-5 0 16,7-10-2-16,8-12 0 15,6-1-1-15,2-7 0 16,5-7 0-16,-10-5 0 15,-13 2-1-15,-6 6 1 16,-10 8-1-16,-8 12 0 16,-8 17 0-16,-11 15 0 0,-18 9-1 15,-9 15 1-15,-4 6 1 16,-6 10 0-16,6-2 0 16,-1-1 1-16,3-2-1 15,3 0 1-15,8-13-8 16,3-8 1-16,10-3-11 15,5-6 0-15</inkml:trace>
  <inkml:trace contextRef="#ctx0" brushRef="#br0" timeOffset="143298.9454">15714 12213 40 0,'31'-16'20'0,"20"-23"-15"0,-41 28 25 16,9-2-28-16,2-8 0 31,3-19 5-31,-6 0 1 16,-5 3-9-16,-13 8 1 15,0 5 4-15,-5 11 0 16,-5 8-1-16,-6 7 1 15,-5 1-4-15,-1 5 1 16,4 11-1-16,2 4 1 16,0 1-1-16,6 5 1 15,-1 3-1-15,6 0 1 0,5 0-1 16,2-9 0-16,4-4 0 16,4-1 1-16,1-4-6 15,5-4 1-15,-3-2-6 16,3-3 1-16,2 1-8 15,6-1 1-15</inkml:trace>
  <inkml:trace contextRef="#ctx0" brushRef="#br0" timeOffset="143642.7">16415 11652 44 0,'-11'-13'22'0,"3"18"-25"16,3 1 37-16,-6 7-31 16,3 8 0-16,0 13 1 0,1 11 1 15,7 6-6-15,7 2 0 16,4 2 3-16,5-7 1 16,5-1-1-16,-8 1 0 15,3-14 0-15,5-7 0 16,3-11 0-16,13-8 1 15,6-14-1-15,2-4 0 16,0-17 0-16,-3-7 1 16,3-16-1-16,-13 13 0 15,2-19-1-15,-5 11 0 0,-5-3-3 16,-8 11 0-16,-6 3-9 16,-4 8 0-16,-6 12-7 15,0 4 0-15</inkml:trace>
  <inkml:trace contextRef="#ctx0" brushRef="#br0" timeOffset="145939.6269">19283 10930 30 0,'0'0'15'0,"-16"37"-6"0,-3-16 16 16,-10 14-22-16,-16 17 1 15,-18 4 2-15,-11 18 1 16,-14 16-8-16,-4 5 0 16,-6-2 5-16,3 7 0 15,15-4-2-15,9-4 0 16,7-4-2-16,9-12 1 0,10-7-9 15,16-11 0-15,13-13-6 16,13-21 0-16</inkml:trace>
  <inkml:trace contextRef="#ctx0" brushRef="#br0" timeOffset="146517.7586">19603 11713 44 0,'-45'-3'22'16,"-29"41"-27"-16,50-31 36 0,-10 15-31 16,2 12 0-16,8 0 0 15,3 6 0-15,5 2-1 16,8 1 0-16,6-1 0 16,7 6 1-16,5-9-1 15,4-2 1-15,4 0-1 16,-2 1 1-16,-11-4 1 15,-7-2 0-15,-12-1 2 16,-4-1 0-16,-1-4 0 16,-12-2 1-16,-4 0-1 15,-7-6 1-15,2-5-2 16,3-2 1-16,5-8-10 16,3-1 0-16,16-7-7 15,10-11 0-15</inkml:trace>
  <inkml:trace contextRef="#ctx0" brushRef="#br0" timeOffset="146970.8682">19926 12173 57 0,'-11'-2'28'0,"-15"-3"-38"0,23 2 50 16,-5 6-47-16,3-1 1 16,5 1-22-16,0-1 0 15</inkml:trace>
  <inkml:trace contextRef="#ctx0" brushRef="#br0" timeOffset="147658.3987">20627 11795 37 0,'0'-3'18'0,"0"9"-13"16,0-1 21-16,0 8-23 15,-8 6 0-15,-3 5 3 16,-4 13 1-16,4 5-8 16,-10 0 1-16,5 1 4 15,-5 4 1-15,5-10-2 16,0-8 1-16,8-2-3 0,-5-3 1 15,10-6-1-15,3-5 0 16,3-5-1-16,10-2 1 16,3-6-1-16,5-8 1 15,13-11-1-15,-4-7 1 16,4-9-1-16,6-7 0 16,5 2-1-16,0-2 1 15,0 10-1-15,-14 6 1 16,-2 10-1-16,-7 11 1 15,-6 5 0-15,-14 8 0 16,-2 10 1-16,-2 1 0 0,2-1 0 16,0-2 0-16,0-3 0 15,7 0 1-15,1-5-2 16,6-8 1-16,4-2-1 16,9-9 1-16,4-7-1 15,-2-1 0-15,3 1-1 16,-3 2 1-16,-5 3-1 15,0 5 1-15,-6 8-1 16,-10 8 0-16,0 7 1 16,-8 9 0-16,0 0 0 15,0 2 0-15,3-4 0 16,2-4 0-16,-2-7-6 16,7-6 1-16,1 0-9 15,-3-5 0-15,13-8-2 16,0-10 0-16</inkml:trace>
  <inkml:trace contextRef="#ctx0" brushRef="#br0" timeOffset="148049.0283">21667 11388 44 0,'-13'-24'22'0,"39"3"-23"0,-18 15 42 16,8 1-40-16,0 0 1 15,7 2 1-15,7 3 1 16,-7 3-4-16,-1 5 0 0,-7 5 3 16,1 6 0-16,-10 2 0 15,-4 0 1-15,-10 8-1 16,0 3 1-16,-10-3-1 16,-3 0 1-16,0 0-1 15,5 0 0-15,2-2-1 16,4-4 1-16,5-4-2 15,5-1 0-15,5-2 0 16,5-2 0-16,4-4 0 16,2 1 1-16,7-9-2 15,-2 1 1-15,3-3-1 16,3-3 1-16,-1 1-2 16,1-4 1-16,4-2-7 15,-15 1 1-15,8 1-12 16,13 4 1-16,-8-6-3 15,0-3 0-15</inkml:trace>
  <inkml:trace contextRef="#ctx0" brushRef="#br0" timeOffset="149111.5213">8207 10983 30 0,'-8'-11'15'0,"8"-20"0"16,0 23 15-16,8-11-25 15,3 3 0-15,13-10 2 16,-3 5 0-16,19-11-9 16,-6 5 0-16,22-2 7 15,-11 8 0-15,13 5-3 16,-13 3 1-16,10 18-1 15,-15-2 1-15,-3 23 0 16,-10-4 0-16,-20 25 0 0,1-12 0 16,-29 31 0-16,5-16 0 15,-23 24 0-15,10-18 0 16,-19 10-1-16,6-16 0 16,-6 8-2-16,11-10 1 15,-5 10-1-15,10-13 1 16,0-3-1-16,8-10 0 15,8-8 0-15,3-3 0 16,11-8 0-16,-1-2 1 16,21-6 0-16,-4-2 0 15,23 0 0-15,-11-1 0 0,27-7-1 16,-8 0 1-16,5-1 0 16,-10 1 0-16,16 2-1 15,-14 3 0-15,6-2 0 16,-9-1 1-16,1 3-1 15,-6 0 0-15,-2 0-1 16,-6 0 1-16,4-5-7 16,-7-1 1-16,1 6-12 15,5-2 0-15,-13-6-4 16,11 3 1-16</inkml:trace>
  <inkml:trace contextRef="#ctx0" brushRef="#br0" timeOffset="155986.6107">6337 14491 34 0,'-3'-10'17'0,"6"-14"-11"0,2 19 17 16,3 5-21-16,11-6 0 0,2 4 1 15,5-4 1-15,11 4-5 16,6-1 0-16,9 3 3 15,-4 3 0-15,0-3-1 16,2 2 1-16,-2 1-3 16,-1 0 1-16,-10 2-7 15,-2 0 1-15,-9 6-6 16,-13-3 0-16</inkml:trace>
  <inkml:trace contextRef="#ctx0" brushRef="#br0" timeOffset="156220.9878">6310 14814 49 0,'0'-3'24'0,"14"6"-23"0,-1-6 45 15,13 3-46-15,3-2 1 16,3 2 0-16,10 2 1 15,9 1-3-15,4-8 1 16,-12 10-5-16,2-10 0 16,0-3-10-16,0 5 0 15</inkml:trace>
  <inkml:trace contextRef="#ctx0" brushRef="#br0" timeOffset="156986.623">8631 13774 31 0,'0'-34'15'0,"0"2"-3"0,0 27 14 16,-3-3-23-16,0 3 0 15,-2 2 4-15,-8 0 1 0,-3 3-9 16,0 3 0-16,-8 5 5 15,1 5 1-15,-4 8-2 16,-2 8 1-16,-3 8-3 16,6 14 0-16,-3 7-1 15,-6 3 1-15,6 13-1 16,5 10 1-16,6 6-1 16,2-8 0-16,3 3 0 15,10-6 1-15,11-12-1 16,8-12 1-16,10-12 0 15,6-12 0-15,10-7-1 16,9-13 1-16,-4-14 0 16,1-13 0-16,2 0 0 15,-2-13 1-15,-3-11 0 16,-13-10 0-16,-9-3 0 0,-12 6 1 16,-8-1-1-16,-9 6 0 15,-10 10-1-15,1 6 0 16,-15 12-2-16,-4 9 1 15,-8 5-2-15,-3 8 1 16,-3 0-4-16,1 2 0 16,12 6-6-16,6 0 1 15,13 5-8-15,8-5 0 16</inkml:trace>
  <inkml:trace contextRef="#ctx0" brushRef="#br0" timeOffset="157392.9">9274 14528 60 0,'-19'8'30'0,"3"-8"-35"0,8 3 55 15,3 0-51-15,-3 4 1 16,0 1-3-16,8-5 1 16,0 0-8-16,11-3 1 15,7-8-8-15,9-11 1 16</inkml:trace>
  <inkml:trace contextRef="#ctx0" brushRef="#br0" timeOffset="159002.2957">10083 13973 35 0,'-24'-16'17'0,"3"-16"-9"16,16 21 23-16,2 1-27 16,3-9 1-16,0-2 0 15,8-5 1-15,13-1-9 16,3-2 1-16,5 8 4 15,3 8 1-15,5 13-3 16,0 10 1-16,-5 12-1 16,-3 12 1-16,-8 6-1 15,-18 7 1-15,-11 1 1 16,-8-1 0-16,0 4-1 16,-5-1 0-16,5-10 0 15,8-6 0-15,0-7-2 16,8-4 1-16,8 1-3 0,3-5 0 15,10 5-1-15,3-3 1 16,2 2-2-16,1-1 1 16,-1-1 1-16,-2 0 0 15,-8 5 3-15,-8-2 0 16,-8 3 2-16,-8-3 0 16,-13 2 2-16,-3-2 1 15,-5 5 0-15,-11-3 1 16,-5-2 0-16,3 0 1 15,2-5-2-15,0-6 0 16,6-3-2-16,5-7 1 0,2-6-5 16,6-5 1-16,8-7-9 15,10-1 1-15,6-6-10 16,16-7 1-16,4 3-2 16,1-3 1-16</inkml:trace>
  <inkml:trace contextRef="#ctx0" brushRef="#br0" timeOffset="159486.6788">11210 13769 40 0,'-5'-27'20'0,"0"12"-15"0,-3 9 38 16,0 6-41-16,-11 3 1 15,-7 8 1-15,-6 4 1 16,3 15-6-16,-3 9 0 16,-2 14 4-16,2 3 0 15,-5 12-2-15,8 12 1 16,5 7-1-16,14-10 0 15,4 0-1-15,12-19 0 16,4-5 0-16,6-11 0 16,11-10 0-16,4-8 0 0,9-8 0 15,-3-9 0-15,0 1 0 16,-5-10 1-16,5-9 1 16,-16-5 1-16,-5-8-1 15,-11-2 1-15,-10-6-1 16,-3 6 1-16,-8 5-2 15,-13 5 1-15,0 10-3 16,-5 9 1-16,7 10-7 16,-2-2 0-16,5 2-10 15,8 6 0-15,0-9-1 16,3 1 0-16</inkml:trace>
  <inkml:trace contextRef="#ctx0" brushRef="#br0" timeOffset="160768.0458">11877 14330 48 0,'0'-21'24'0,"0"7"-13"0,0 14 25 16,0-2-34-16,0 2 0 15,-2 0-1-15,-4 0 0 16,6 0-6-16,0 0 1 16,8 0-11-16,13-8 1 15</inkml:trace>
  <inkml:trace contextRef="#ctx0" brushRef="#br0" timeOffset="161439.9522">12756 14616 39 0,'13'-3'19'0,"-3"-5"-16"0,-7 3 21 15,8 2-22-15,4-2 0 16,15-8 2-16,7-11 1 15,13-13-6-15,13-14 0 16,1-1 4-16,2-9 0 16,13-3-1-16,-7 1 0 15,-9-1-1-15,1-5 1 16,-9 1-1-16,-2 9 1 0,-16 9-1 16,-2 10 1-16,-9 9-1 15,-10 7 0-15,-3 8-1 16,-7 5 1-16,-6 11-2 15,0 8 1-15,-6 11 0 16,-2-1 0-16,-7 9 0 16,-4 7 0-16,-2 14 0 15,-8 5 1-15,-3 18 0 16,-8 11 0-16,1 6-1 16,2-4 1-16,7-4-2 15,7-9 0-15,4-10-5 16,6-11 0-16,8-13-6 15,5-8 0-15,15-18-3 16,7-11 0-16</inkml:trace>
  <inkml:trace contextRef="#ctx0" brushRef="#br0" timeOffset="161783.685">13928 14092 33 0,'-14'10'16'0,"-33"51"-16"0,28-32 29 16,-2 14-26-16,0 12 1 16,5 9 3-16,0-11 0 15,3-3-8-15,2-3 0 32,19-7 5-32,11-13 1 0,10-17-1 15,8-7 0-15,0-14-2 16,5-13 0-16,-2-13 1 15,-3-13 0-15,-2-8 0 16,-12-6 1-16,-9 6-1 16,-4 3 0-16,-10 7-2 15,-10 11 1-15,-4 8-2 16,-7 10 0-16,0 11-7 16,-3 8 0-16,0 6-10 15,8 2 1-15,6 2-1 16,2-7 0-16</inkml:trace>
  <inkml:trace contextRef="#ctx0" brushRef="#br0" timeOffset="162268.0701">14190 13904 37 0,'-6'-8'18'0,"12"0"-19"0,2 3 34 16,-1-6-32-16,12 1 0 0,7-4 1 15,9-7 0-15,7-11-2 16,11 3 0-16,8 0 2 15,-13-3 0-15,-1-2 0 16,-2-3 1-16,-2 0-1 16,-6 3 1-16,-3-3-1 15,-8 7 1-15,-4 7-2 16,-7 7 1-16,-1 2-1 16,-6 9 0-16,-6 8-1 15,-2 10 1-15,-2 3-1 16,-1-3 1-16,-13 19-1 15,-2 2 1-15,-4 11-1 16,4 6 1-16,-3 4-1 16,-3 3 1-16,3 1-1 15,2-7 0-15,9-7-4 16,-4-5 1-16,12-11-7 0,-1-5 1 16,6-11-6-16,7-10 0 15</inkml:trace>
  <inkml:trace contextRef="#ctx0" brushRef="#br0" timeOffset="162627.4475">15153 13314 22 0,'5'-5'11'0,"-2"5"1"0,-6 0 11 0,0 2-19 15,-5 6 1-15,-2 3 4 16,-1 5 1-16,-7 5-12 16,-6 5 1-16,-3 3 7 15,4 6 1-15,-1-1-3 16,5 1 1-16,3-6-3 16,8-3 0-16,3-2-1 15,5 0 1-15,5-3-1 16,9-3 0-16,4-4 0 15,3-6 0-15,6-6-1 16,5-2 1-16,-1-2-1 16,6-4 1-16,-2 1-6 15,-6 0 1-15,3-1-8 16,-14-2 0-16,3-7-4 0,-5 1 0 16</inkml:trace>
  <inkml:trace contextRef="#ctx0" brushRef="#br0" timeOffset="162861.8451">15571 13338 36 0,'-3'8'18'0,"-23"18"-16"0,18-15 30 16,-6 10-28-16,-1 8 1 15,-9 11 3-15,-8 2 0 0,-2 13-10 16,-3 1 1-16,2-3 5 15,6 0 1-15,8-3-3 16,5-8 1-16,5-7-3 16,4-6 0-16,4-5-9 15,6-6 1-15,4-2-8 16,-1-11 1-16</inkml:trace>
  <inkml:trace contextRef="#ctx0" brushRef="#br0" timeOffset="164330.5973">15849 13679 38 0,'-6'-3'19'0,"4"14"-14"16,2-6 26-16,0 8-27 16,0 9 1-16,0-1 3 15,0 5 0-15,2 6-10 0,4-3 1 16,7-2 6-16,3-1 0 15,7-7-2-15,9-4 1 16,-3-7-3-16,6-5 1 16,7-8 0-16,11-11 0 15,-3-3-1-15,3-5 0 16,-3-7 0-16,-2-12 1 16,-11 6 0-16,-3-5 0 15,-10 8-1-15,-8 2 0 16,-5 0-1-16,-9 8 1 15,-4 3-7-15,-9 5 1 0,1 3-11 16,2 13 1-16,-8 0-4 16,13 8 0-16</inkml:trace>
  <inkml:trace contextRef="#ctx0" brushRef="#br0" timeOffset="164799.3493">14944 14909 41 0,'-11'14'20'0,"24"-30"-20"0,1 10 35 15,7 4-32-15,5-6 0 31,77-32 4-31,11-13 0 16,32 3-9-16,15-8 1 0,19-6 5 16,10 1 0-16,-12-1-2 15,-4 9 1-15,-12 2-3 16,-25 0 1-16,-18 3-2 16,-15 12 0-16,-17 4-4 15,-21 8 0-15,-8-3-9 16,-21 2 0-16,-8 9-2 15,-15-4 1-15</inkml:trace>
  <inkml:trace contextRef="#ctx0" brushRef="#br0" timeOffset="166643.1441">15523 14960 36 0,'11'-11'18'0,"-3"-10"-14"0,-3 18 32 16,-5 3-33-16,8-2 1 15,-8 4 2-15,0 1 0 16,3 2-7-16,-3 6 1 15,-3 12 4-15,-5 1 1 16,0 8-2-16,0 8 0 16,-5-1-1-16,2 1 0 15,-2 0-1-15,8-1 1 0,-1-7-1 16,-2-3 0-16,6-2-1 16,2-11 1-16,2-6 0 15,4-10 0-15,2 0 0 16,2-13 0-16,4-13-1 15,1-6 1-15,4-11-1 16,10 4 1-16,3-4-2 16,7 4 1-16,1 2-1 15,-3 2 0-15,-5 6 0 16,2 13 0-16,-15 8 0 16,-3 11 1-16,-8 8 0 15,-3 2 1-15,-10 5 0 16,-1 6 1-16,1 3-1 15,2-6 1-15,3-3-2 16,3-2 1-16,5-5-1 16,3-9 1-16,4-4-2 0,9-6 0 15,8-5 0-15,-5 2 0 16,2-7 0-16,0 2 1 16,5-8-1-16,-5 8 1 15,0 5 0-15,-8 6 0 16,-5 8 0-16,-10 7 1 15,-9 1 0-15,-8 10 0 16,3 6 0-16,1 2 0 16,-4-6-1-16,8 1 1 15,3 0-3-15,3-5 0 0,5-4-7 16,2-7 0-16,6-2-8 16,6-6 0-16,-4-11-1 15,3-5 0-15</inkml:trace>
  <inkml:trace contextRef="#ctx0" brushRef="#br0" timeOffset="167018.1285">16499 14608 40 0,'14'-8'20'0,"7"-6"-25"16,-13 12 39-16,2 2-34 15,1 0 1-15,2 0 1 16,-2 2 0-16,-6 9-1 16,-2 2 0-16,-6 8 2 0,-2 3 1 15,-3-3 0 1,-5 6 0-16,2 7 0 0,-2-2 0 16,5-3-1-16,3 0 0 15,-3-8-2-15,2 1 1 16,4-4-2-16,2-5 1 15,5-2-1-15,6 0 1 16,2-6-1-16,5 0 1 16,6-2-1-16,3-3 1 15,-4 0-1-15,4-3 1 16,-3 0-2-16,-3 1 1 0,3-3-10 16,-3-1 0-16,3 4-7 15,-3-6 1-15</inkml:trace>
  <inkml:trace contextRef="#ctx0" brushRef="#br0" timeOffset="167627.5139">17449 14769 46 0,'-5'-18'23'0,"0"-4"-19"0,5 17 36 16,-6-3-38-16,-2 3 0 16,-13 5 2-16,5 0 0 0,-15 10-5 15,4-2 1-15,-2 19 2 16,5-6 1-16,3 13-3 15,3-10 1-15,15 11-2 16,0-9 1-16,22 8-1 16,-9-7 0-16,22-1 0 15,-8-7 0-15,0 5 0 16,0-6 1-16,-11 9 0 16,0-9 1-16,-10 6 0 15,-3-5 1-15,-21 2 0 16,-1-5 1-16,-9-1 0 15,7-1 0-15,-16-4 0 16,11-2 0-16,-11 3-1 16,9-3 1-16,-1 0-5 15,3-3 1-15,5 0-11 0,8 1 0 16,13-1-7-16,3 0 0 16</inkml:trace>
  <inkml:trace contextRef="#ctx0" brushRef="#br0" timeOffset="176049.5169">18362 14089 35 0,'3'-32'17'0,"10"6"-12"16,-5 21 18-16,10-3-23 15,-2 2 1-15,16 1 0 16,-3 2 0-16,6 1-1 16,-9-1 0-16,19 6 1 15,-13-1 0-15,15 4-1 16,-10-1 0-16,8-5 0 16,-13 0 1-16,10-5-2 15,-10 2 0-15,5-5-3 16,-8 3 0-16,3-3-7 0,-3 3 1 15</inkml:trace>
  <inkml:trace contextRef="#ctx0" brushRef="#br0" timeOffset="176362.0213">18370 14327 36 0,'-21'5'18'0,"21"-18"-17"0,0 13 28 0,0-5-27 16,0 0 0-16,13-6 1 15,-5 6 0-15,16-3-4 16,-6 0 1-16,17 5 2 16,-9 1 0-16,14 2-1 15,-11 0 0-15,11 2-1 16,-9 1 0-16,14 0 0 15,-13-1 0-15,3 1 0 16,-9 0 0-16,8-3 0 16,-4 0 0-16,7 0-4 15,-8 0 1 1</inkml:trace>
  <inkml:trace contextRef="#ctx0" brushRef="#br0" timeOffset="177190.157">20235 13486 29 0,'-8'-11'14'0,"-5"9"4"0,13 2 4 16,-8 5-19-16,0 0 1 15,-18 6 3-15,7-3 1 16,-18 21-9-16,13-5 0 16,-21 21 6-16,16-11 0 0,-21 40-2 15,16-16 1-15,-11 32-3 16,16-24 1-16,2 38-2 16,11-25 1-16,14 6-1 15,-4-22 1-15,28-5-1 16,-7-13 1-16,25-13-1 15,-6-8 1-15,17-19 0 16,-9-2 0-16,3-24 0 16,-11 2 1-16,-10-15 0 15,-8 7 1-15,-3-15-1 16,-5 10 0-16,-21-5-2 16,5 8 1-16,-16 13-3 15,1 3 1-15,-7 13-7 16,-1 0 1-16,4 16-9 15,6-6 0-15,16 12-1 16,-1-7 0-16</inkml:trace>
  <inkml:trace contextRef="#ctx0" brushRef="#br0" timeOffset="177362.0158">20635 14248 59 0,'-21'-5'29'0,"0"7"-37"0,18-2 61 16,-5 5-54-16,-5-2 1 0,5 0-12 15,-8-1 1-15,8-4 0 16,3-1 1-16</inkml:trace>
  <inkml:trace contextRef="#ctx0" brushRef="#br0" timeOffset="177987.0204">20974 13597 44 0,'18'-40'22'0,"32"6"-22"0,-34 26 28 16,5-11-27-16,-5 6 0 16,21 3 2-16,-8 2 0 15,3 13-2-15,-11 0 0 0,-13 16 3 16,0-5 0-16,-24 11 0 16,3-3 0-16,-3 10-2 15,0-8 1-15,-5 14-2 16,8-8 0-16,13 10-2 15,0-7 1-15,18 7-3 16,-7-10 1-16,18 5-1 16,-8-8 0-16,16 13 1 15,-13-10 0-15,5 0 1 16,-10-9 1-16,-11 14 2 16,5-10 1-16,-34 13 2 15,5-11 0-15,-16 8 0 16,3-8 1-16,-19 5-1 15,6-5 0-15,-6-5-3 16,6-5 1-16,5-9-6 16,5-2 1-16,11-8-10 0,11 0 0 15,12-18-7-15,4 4 0 16</inkml:trace>
  <inkml:trace contextRef="#ctx0" brushRef="#br0" timeOffset="178362.0473">22156 13396 43 0,'3'-16'21'0,"-27"24"-13"0,24-8 30 0,-18 21-35 15,4-5 0-15,-31 29 3 16,8-11 0-16,-37 38-6 15,27-19 0-15,-12 29 5 16,14-19 0-16,8 17-2 16,6-22 1-16,31-11-3 15,-3-10 1-15,29-7-3 16,-4-4 1-16,28-13-1 16,-16-2 0-16,17-19 1 15,-12 0 0-15,-2-29 0 16,-8 10 1-16,-7-12 0 15,-12 10 1-15,-10 5-2 16,5 5 0-16,-26 17-4 16,5-1 0-16,-13 22-12 0,8-4 0 15,-3 17-3-15,6-8 0 16</inkml:trace>
  <inkml:trace contextRef="#ctx0" brushRef="#br0" timeOffset="179799.5443">22643 14126 41 0,'-45'0'20'0,"37"0"-19"0,8 0 33 15,5-10-32-15,3 2 0 16,14-16 1-16,-4 5 1 16,24-31-5-16,-13 13 1 15,38-29 2-15,-20 16 1 16,43-32-2-16,-18 23 1 16,20-36-2-16,-23 26 1 15,8-15 0-15,-16 23 1 0,-3 3-1 16,-16 13 1-16,-10 13-2 15,-6 8 1-15,-12 24 0 16,-6 0 0-16,-14 37-1 16,4-5 0-16,-27 29-1 15,10-16 1-15,-18 26 0 16,10-15 0-16,-17 28 0 16,9-18 0-16,1 16-5 15,7-18 0-15,11-6-9 16,6-13 1-16,12-5-2 15,-2-8 0-15</inkml:trace>
  <inkml:trace contextRef="#ctx0" brushRef="#br0" timeOffset="180127.6729">23574 13642 39 0,'-53'32'19'0,"22"52"-23"0,25-68 36 16,-7 34-31-16,5-12 0 16,6 14 1-16,-4-9 1 15,17-9-4-15,-3-5 1 16,21-10 2-16,-5-1 1 16,21-12 0-16,-8-4 0 15,16-28 0-15,-14 7 1 0,12-28 0 16,-17 10 1-16,-2-35-2 15,-8 19 1-15,-9-26-2 16,1 21 1-16,-13-1-3 16,0 14 0-16,-17 8-4 15,1 11 0-15,-8 13-11 16,8 2 1-16,-3 11-3 16,3 0 1-16</inkml:trace>
  <inkml:trace contextRef="#ctx0" brushRef="#br0" timeOffset="180549.5761">23974 13200 38 0,'10'0'19'0,"20"-5"-23"0,-25 2 33 15,21-13-28-15,-4 3 0 16,17-13 2-16,-7 4 0 16,18-15-3-16,-7 8 0 15,2-21 2-15,-14 13 0 16,14-16 0-16,-13 13 1 0,2 6-1 15,-7 7 1-15,-6-4-1 16,-8 7 1-16,-13 16-1 16,0 3 1-16,-10 7-1 15,2 1 0-15,-8 23-2 16,3-2 0-16,-6 21 0 16,3-10 0-16,-5 12-2 15,5-10 0-15,0 11-6 16,0-8 0-16,6 5-7 15,-1-11 1-15</inkml:trace>
  <inkml:trace contextRef="#ctx0" brushRef="#br0" timeOffset="180877.6827">24659 12827 38 0,'-40'40'19'0,"6"13"-23"0,29-43 29 16,-8 19-25-16,5-5 1 15,0 11-1-15,2-6 1 16,22 0-1-16,-8-5 0 16,16-6 1-16,-3-2 1 15,16-16 0-15,-8 0 1 16,8-19 1-16,-5 4 1 0,-5-28-1 15,-6 6 1-15,0-10-1 16,-5 9 1-16,-6 1-3 16,-4 8 1-16,-6 8-4 15,0 3 1-15,-3 10-8 16,0 2 0-16,-7 14-7 16,2-2 0-16</inkml:trace>
  <inkml:trace contextRef="#ctx0" brushRef="#br0" timeOffset="186127.7551">23733 14774 26 0,'0'-2'13'0,"8"-6"-13"0,-3 5 13 16,1-2-13-16,2-3 1 15,2-3-1-15,1 1 1 0,2-1 1 16,0-2 0-16,6 0 1 15,-1-3 0-15,-2 0 0 16,5-3 0-16,3 1 0 16,11-6 1-16,-1-8-2 15,8-2 0-15,1-3 0 16,2-5 0-16,5 2-1 16,0-5 1-16,-2-5-1 15,5-3 0-15,10-3-1 16,1 1 1-16,2-4-1 15,3-4 0-15,-6 5-1 16,-5-1 1-16,3 7 0 16,0 7 0-16,2-3 0 15,-7 8 0-15,2 1 0 16,-7 7 0-16,-6 3 0 16,-6 2 0-16,1 3 0 15,-8 1 0-15,-1-1 0 16,-4 3 0-16,-3 2 0 0,-6 3 0 15,-5 3-1-15,1 0 0 16,-6 0-1-16,-3-1 0 16,-2 4-2-16,-6-3 0 15,0 10-7-15,-2-2 0 16,-11 5 1-16,3 2 0 16</inkml:trace>
  <inkml:trace contextRef="#ctx0" brushRef="#br0" timeOffset="187690.2716">25210 13989 17 0,'0'0'8'0,"-6"-16"-4"16,6 13 11-16,0-2-13 15,0-1 0-15,0 1 2 16,0 0 0-16,0 0-4 15,-2-1 1-15,2 1 4 16,0 5 0-16,0-3 0 0,-3 1 0 16,3 2 0-16,0 0 1 15,3 2-1-15,-3 6 0 16,2 3-2-16,4 2 1 16,1 6-1-16,7 7 0 15,-4-2-2-15,6 2 1 16,0-2-2-16,0 0 1 15,5 0-1-15,6 0 1 16,4-6-1-16,4-2 1 0,-33-5 0 16</inkml:trace>
  <inkml:trace contextRef="#ctx0" brushRef="#br0" timeOffset="188674.6591">25249 14031 16 0,'-2'-11'8'0,"2"1"2"16,0 4 9 0,-11 1-14-1,0 0 1-15,-2 2 0 16,0-2 0-16,-3 0-9 16,3 2 0-16,2-2 5 15,3-3 0-15,-2 0-7 16,4-3 0-16,1-2-4 15,-5 0 0-15</inkml:trace>
  <inkml:trace contextRef="#ctx0" brushRef="#br0" timeOffset="189299.668">24977 13986 35 0,'0'-3'17'0,"2"11"-18"0,4-3 30 16,-6-2-27-16,0 2 0 15,0 6 1-15,0 2 0 16,0 0-4-16,2 6 1 15,4-8 3-15,-1 2 1 16,5 0-1-16,-2 0 0 16,3 3-1-16,2 0 1 15,3-3-1-15,-3 0 0 0,6-2-2 16,-1-3 1-16,-2-3 0 16,8 1 0-16,5-4 0 15,0-2 0-15,-2-2-1 16,-1-4 1-16,1-4 0 15,2-1 0-15,5-2-1 16,-2 5 1-16,-6-5 0 16</inkml:trace>
  <inkml:trace contextRef="#ctx0" brushRef="#br0" timeOffset="190721.5827">23992 15110 13 0,'-8'-16'6'16,"8"-2"1"-16,0 13 6 0,0 5-10 15,0-6 0-15,0-2 4 16,0-7 1-16,-5 4-8 16,0 0 0-16,-3 3 6 15,-3 3 1-15,-4 0-1 16,-7 2 0-16,-4 6-1 16,-6 2 0-16,0 3-1 15,1 0 0-15,-6 5-1 16,2 8 1-16,-2 3-2 15,5 3 1-15,6-1-2 16,2 1 1-16,6-1-2 16,2-2 0-16,8 0 0 15,5-6 1-15,3 3-1 16,8-5 1-16,8 3 0 16,2-9 0-16,9-2 0 15,5-2 0-15,5-4-1 0,5-2 1 16,-2 0-3-16,-1-8 1 15,-2 0-6-15,8-7 1 16,0 1-8-16,-2 1 1 16,-9 0-3-16,-7-3 1 15</inkml:trace>
  <inkml:trace contextRef="#ctx0" brushRef="#br0" timeOffset="191377.8205">24207 14999 34 0,'0'0'17'0,"5"11"-19"16,-5-9 31-16,0 4-27 15,0 2 0-15,-3 2 2 16,1 11 1-16,-4 3-5 16,-1 3 0-16,-1-1 3 15,0 3 1-15,-3 0-2 16,3-2 1-16,3-3-2 16,-3-1 1-16,5-1-2 15,3-6 1-15,0-6 0 0,8-5 0 16,0-5-1-16,3-10 0 31,23-25-1-31,0-2 1 16,1 3-1-16,-9 5 1 15,-2 5-1-15,-3 6 1 16,0-1-1-16,-5 8 1 16,0 9 0-16,-5 7 0 15,-1 6 0-15,-4 2 1 0,-1 3-1 16,-5 0 1-16,0-3 0 15,0 0 0-15,0-5 0 16,0 0 0-16,3-3-1 16,5-2 1-16,0-3-1 15,5-5 0-15,3-9 0 16,5-1 0-16,3-4-1 16,-3-2 1-16,3 8 0 15,-6-1 0-15,-5 4-1 16,1 4 1-16,-9 6 0 15,-5 11 1-15,-3 5-1 16,-2 5 1-16,0-2-3 16,-1-1 0-16,6 1-4 15,0-3 0-15,0-1-6 16,0-4 1-16,0-3-3 16,0-8 0-16</inkml:trace>
  <inkml:trace contextRef="#ctx0" brushRef="#br0" timeOffset="191768.4713">24643 14700 31 0,'-5'-21'15'0,"2"8"-12"0,3 8 28 15,0 5-31-15,6-3 1 0,4 3 0 16,-4 0 0-16,7 5-2 15,5 3 1-15,1 3 0 16,-3-1 1-16,-3 4 0 16,-3 1 0-16,-7 4 2 15,-6-1 0-15,-4 1 0 16,-1 2 1-16,0 3 0 16,0-6 1-1,2 9-2 1,6-6 1-16,3-5-2 15,2 3 0-15,6-9-1 16,0 1 0-16,7-6-1 16,1-2 0-16,-1-3-1 15,-2-3 1-15,5 0-4 16,-2 1 0-16,-1 2-5 16,-2 0 1-16,-3-3-7 0,-5 8 0 15</inkml:trace>
  <inkml:trace contextRef="#ctx0" brushRef="#br0" timeOffset="192299.707">25231 15081 19 0,'18'-5'9'0,"-2"-24"0"16,-11 21 6-16,-2 0-10 15,-3 0 1-15,0 3 4 16,-8-1 0-16,-5 6-11 16,-8 0 1-1,-19 8 8 1,6 3 1-16,7 2-5 16,6 6 1-16,5-1-5 15,11 3 0-15,2 3-4 16,6-3 0-16,2 1-1 15,0 4 0-15,3 0 1 0,-2-2 1 16,-1 0 3-16,-2-3 1 16,-6 3 3-16,-2-5 1 15,-3-6 0-15,-6 0 1 16,-4 0-1-16,-3 1 1 16,-3-4-3-16,0 1 0 15,0-3-4-15,1 0 1 16,4 0-9-16,-2-1 1 15,2 7-7-15,-5-4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2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5151B10A-F239-4DE2-A0E2-64AB530FD03C}" type="datetimeFigureOut">
              <a:rPr lang="de-DE" smtClean="0"/>
              <a:t>04.10.2018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1250950"/>
            <a:ext cx="4494212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3"/>
            <a:ext cx="5492750" cy="3936743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8AF8ED13-943B-4AAF-8599-4A416D18B0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5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9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71C956-0E41-48A9-BE40-38246C5014EA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973138" y="998538"/>
            <a:ext cx="6654801" cy="499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70957" y="6324794"/>
            <a:ext cx="3767653" cy="612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277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71C956-0E41-48A9-BE40-38246C5014EA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973138" y="998538"/>
            <a:ext cx="6654801" cy="499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70957" y="6324794"/>
            <a:ext cx="3767653" cy="612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520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ED13-943B-4AAF-8599-4A416D18B02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01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7A87D2-5D37-4F72-89E0-AC5CDE6185D1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973138" y="998538"/>
            <a:ext cx="6654801" cy="499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70957" y="6324794"/>
            <a:ext cx="3767653" cy="612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627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71C956-0E41-48A9-BE40-38246C5014EA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973138" y="998538"/>
            <a:ext cx="6654801" cy="499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70957" y="6324794"/>
            <a:ext cx="3767653" cy="612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017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0B9D6-3B72-4DE9-9299-36260C824AAE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973138" y="998538"/>
            <a:ext cx="6654801" cy="499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70957" y="6324794"/>
            <a:ext cx="3767653" cy="612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3402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0B9D6-3B72-4DE9-9299-36260C824AAE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973138" y="998538"/>
            <a:ext cx="6654801" cy="499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70957" y="6324794"/>
            <a:ext cx="3767653" cy="612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468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71C956-0E41-48A9-BE40-38246C5014EA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973138" y="998538"/>
            <a:ext cx="6654801" cy="499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70957" y="6324794"/>
            <a:ext cx="3767653" cy="612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267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71C956-0E41-48A9-BE40-38246C5014EA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973138" y="998538"/>
            <a:ext cx="6654801" cy="499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70957" y="6324794"/>
            <a:ext cx="3767653" cy="612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605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536E2-D6A0-402E-9D05-C4E5AC6B4D87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7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0B9D6-3B72-4DE9-9299-36260C824AAE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973138" y="998538"/>
            <a:ext cx="6654801" cy="499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70957" y="6324794"/>
            <a:ext cx="3767653" cy="612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755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5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9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3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September 2017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E8A-3F44-4A82-9375-7286D86EB2AF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7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0E8A-3F44-4A82-9375-7286D86EB2AF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September 2017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5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C55B66-FFAD-4706-A739-492A5B5D22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055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4C4AE5-E8AF-4DC9-827D-D2BA1FD1795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696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4E4DB2-780C-4163-ACD3-BF503E2F80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457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4C7117-F5F9-41E6-B88C-8B4368259B6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205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F94898-A59D-4544-B2BA-6D99274CB4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439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E0EC6E-BA0F-40DF-9C87-19A03F3A571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657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9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>
          <a:xfrm>
            <a:off x="1587" y="6624184"/>
            <a:ext cx="1900238" cy="225393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smtClean="0"/>
              <a:t>Achim Stahl, September 2017</a:t>
            </a:r>
            <a:endParaRPr lang="de-DE" alt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>
          <a:xfrm>
            <a:off x="8506441" y="6511391"/>
            <a:ext cx="565150" cy="304800"/>
          </a:xfrm>
          <a:noFill/>
        </p:spPr>
        <p:txBody>
          <a:bodyPr/>
          <a:lstStyle>
            <a:lvl1pPr>
              <a:defRPr lang="de-DE" altLang="de-DE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6B473DC-6C3C-4334-BE49-96693A844CE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2278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4DD8F3-7AA6-4403-A50D-7DA5DF90109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5930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1C37DD-A163-4A04-8D6C-D8FC1D6FF6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6113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EC6AE1-139F-47B4-82EA-888ABA2EA76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6372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1925" y="461963"/>
            <a:ext cx="1941513" cy="5753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61963"/>
            <a:ext cx="5673725" cy="57531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9F1D16-2C8F-499F-8DE0-DAD4DB8EBD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077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77216"/>
            <a:ext cx="3086100" cy="365125"/>
          </a:xfrm>
        </p:spPr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FFBF1741-2752-433D-9013-9B281C2FF6FB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Datumsplatzhalter 1"/>
          <p:cNvSpPr txBox="1">
            <a:spLocks/>
          </p:cNvSpPr>
          <p:nvPr userDrawn="1"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November, 2016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4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2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6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9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5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0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E7ED4"/>
            </a:gs>
            <a:gs pos="48000">
              <a:schemeClr val="bg1">
                <a:lumMod val="85000"/>
              </a:schemeClr>
            </a:gs>
            <a:gs pos="97000">
              <a:srgbClr val="B0CEBE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486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September 2017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48652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86600" y="64865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EA0E8A-3F44-4A82-9375-7286D86EB2AF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42"/>
            </a:gs>
            <a:gs pos="100000">
              <a:srgbClr val="00001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1963"/>
            <a:ext cx="77676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mtClean="0"/>
              <a:t>Achim Stahl, September 2017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59788" y="6597650"/>
            <a:ext cx="565150" cy="304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CE5A47E-427E-4960-A48B-61E0C34F767D}" type="slidenum">
              <a:rPr lang="de-DE" altLang="de-DE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‹Nr.›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674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DejaVu LGC Sans" charset="0"/>
          <a:cs typeface="DejaVu LGC San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DejaVu LGC Sans" charset="0"/>
          <a:cs typeface="DejaVu LGC San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DejaVu LGC Sans" charset="0"/>
          <a:cs typeface="DejaVu LGC San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DejaVu LGC Sans" charset="0"/>
          <a:cs typeface="DejaVu LGC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DejaVu LGC Sans" charset="0"/>
          <a:cs typeface="DejaVu LGC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DejaVu LGC Sans" charset="0"/>
          <a:cs typeface="DejaVu LGC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DejaVu LGC Sans" charset="0"/>
          <a:cs typeface="DejaVu LGC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DejaVu LGC Sans" charset="0"/>
          <a:cs typeface="DejaVu LGC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700">
              <a:srgbClr val="C9CCEF"/>
            </a:gs>
            <a:gs pos="0">
              <a:srgbClr val="5343C9"/>
            </a:gs>
            <a:gs pos="100000">
              <a:srgbClr val="69AB82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Achim Stahl, September 2017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1741-2752-433D-9013-9B281C2FF6F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gif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1D1D57"/>
            </a:gs>
            <a:gs pos="79000">
              <a:srgbClr val="2C2C84"/>
            </a:gs>
            <a:gs pos="97000">
              <a:srgbClr val="1D1D57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77" y="2905687"/>
            <a:ext cx="3755073" cy="3755073"/>
          </a:xfrm>
          <a:prstGeom prst="ellipse">
            <a:avLst/>
          </a:prstGeom>
          <a:effectLst>
            <a:softEdge rad="3048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2" b="20982"/>
          <a:stretch/>
        </p:blipFill>
        <p:spPr>
          <a:xfrm>
            <a:off x="-169183" y="-4680000"/>
            <a:ext cx="9452880" cy="70896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-1" y="6486525"/>
            <a:ext cx="2345635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September 2017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3042500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de-DE" sz="3600" b="1" dirty="0" err="1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72060" y="2625220"/>
            <a:ext cx="3788217" cy="1569660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4800" b="1" dirty="0" smtClean="0">
                <a:ln/>
                <a:solidFill>
                  <a:srgbClr val="A5A5A5"/>
                </a:solidFill>
              </a:rPr>
              <a:t>1.1 Neutrinos </a:t>
            </a:r>
            <a:br>
              <a:rPr lang="de-DE" sz="4800" b="1" dirty="0" smtClean="0">
                <a:ln/>
                <a:solidFill>
                  <a:srgbClr val="A5A5A5"/>
                </a:solidFill>
              </a:rPr>
            </a:br>
            <a:r>
              <a:rPr lang="de-DE" sz="4800" b="1" dirty="0" err="1" smtClean="0">
                <a:ln/>
                <a:solidFill>
                  <a:srgbClr val="A5A5A5"/>
                </a:solidFill>
              </a:rPr>
              <a:t>from</a:t>
            </a:r>
            <a:r>
              <a:rPr lang="de-DE" sz="4800" b="1" dirty="0" smtClean="0">
                <a:ln/>
                <a:solidFill>
                  <a:srgbClr val="A5A5A5"/>
                </a:solidFill>
              </a:rPr>
              <a:t> the </a:t>
            </a:r>
            <a:r>
              <a:rPr lang="de-DE" sz="4800" b="1" dirty="0" err="1" smtClean="0">
                <a:ln/>
                <a:solidFill>
                  <a:srgbClr val="A5A5A5"/>
                </a:solidFill>
              </a:rPr>
              <a:t>sun</a:t>
            </a:r>
            <a:endParaRPr lang="de-DE" sz="48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0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7675" y="214313"/>
            <a:ext cx="234741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r>
              <a:rPr lang="de-DE" altLang="de-DE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Solar </a:t>
            </a:r>
            <a:r>
              <a:rPr lang="de-DE" altLang="de-DE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constant</a:t>
            </a:r>
            <a:endParaRPr lang="de-DE" altLang="de-DE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65" y="1401418"/>
            <a:ext cx="66294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 smtClean="0"/>
              <a:t>Achim Stahl, September 2017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B473DC-6C3C-4334-BE49-96693A844CE8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933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7675" y="214313"/>
            <a:ext cx="234741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r>
              <a:rPr lang="de-DE" altLang="de-DE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Solar </a:t>
            </a:r>
            <a:r>
              <a:rPr lang="de-DE" altLang="de-DE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constant</a:t>
            </a:r>
            <a:endParaRPr lang="de-DE" altLang="de-DE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56" y="214313"/>
            <a:ext cx="2024260" cy="123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 smtClean="0"/>
              <a:t>Achim Stahl, September 2017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B473DC-6C3C-4334-BE49-96693A844CE8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/>
              <p14:cNvContentPartPr/>
              <p14:nvPr/>
            </p14:nvContentPartPr>
            <p14:xfrm>
              <a:off x="1014480" y="1622160"/>
              <a:ext cx="8131680" cy="394452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520" y="1613880"/>
                <a:ext cx="8144640" cy="39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931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382" y="0"/>
            <a:ext cx="50481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smtClean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Solar </a:t>
            </a:r>
            <a:r>
              <a:rPr lang="de-DE" sz="4800" b="1" cap="all" dirty="0" err="1" smtClean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NeutrinoS</a:t>
            </a:r>
            <a:endParaRPr lang="de-DE" sz="4800" b="1" cap="all" dirty="0">
              <a:ln w="0"/>
              <a:solidFill>
                <a:srgbClr val="44546A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115198" y="2272209"/>
            <a:ext cx="202880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de-DE" altLang="de-DE" sz="1800" b="1" dirty="0" err="1" smtClean="0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de-DE" altLang="de-DE" sz="1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sz="1800" b="1" dirty="0" err="1" smtClean="0">
                <a:solidFill>
                  <a:prstClr val="black"/>
                </a:solidFill>
                <a:latin typeface="Calibri" panose="020F0502020204030204"/>
              </a:rPr>
              <a:t>fusion</a:t>
            </a:r>
            <a:endParaRPr lang="de-DE" altLang="de-DE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de-DE" altLang="de-DE" sz="1800" b="1" dirty="0" err="1" smtClean="0">
                <a:solidFill>
                  <a:prstClr val="black"/>
                </a:solidFill>
                <a:latin typeface="Calibri" panose="020F0502020204030204"/>
              </a:rPr>
              <a:t>produces</a:t>
            </a:r>
            <a:r>
              <a:rPr lang="de-DE" altLang="de-DE" sz="1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sz="1800" b="1" dirty="0" err="1" smtClean="0">
                <a:solidFill>
                  <a:prstClr val="black"/>
                </a:solidFill>
                <a:latin typeface="Calibri" panose="020F0502020204030204"/>
              </a:rPr>
              <a:t>neutrinos</a:t>
            </a:r>
            <a:endParaRPr lang="de-DE" altLang="de-DE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630" y="2316317"/>
            <a:ext cx="5486400" cy="32813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768966" y="5441663"/>
            <a:ext cx="5486400" cy="1828168"/>
          </a:xfrm>
          <a:prstGeom prst="rect">
            <a:avLst/>
          </a:prstGeom>
          <a:gradFill>
            <a:gsLst>
              <a:gs pos="0">
                <a:srgbClr val="1A0D00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194" y="2428190"/>
            <a:ext cx="142088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r>
              <a:rPr lang="de-DE" altLang="de-DE" sz="1200" dirty="0">
                <a:solidFill>
                  <a:srgbClr val="FFFFFF"/>
                </a:solidFill>
                <a:latin typeface="Arial" panose="020B0604020202020204" pitchFamily="34" charset="0"/>
              </a:rPr>
              <a:t>Gran </a:t>
            </a:r>
            <a:r>
              <a:rPr lang="de-DE" altLang="de-DE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Sasso</a:t>
            </a:r>
            <a:r>
              <a:rPr lang="de-DE" altLang="de-DE" sz="1200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de-DE" altLang="de-DE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Italy</a:t>
            </a:r>
            <a:r>
              <a:rPr lang="de-DE" altLang="de-DE" sz="1200" dirty="0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17306" y="3893449"/>
            <a:ext cx="263242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de-DE" altLang="de-DE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Shielding</a:t>
            </a:r>
            <a:r>
              <a:rPr lang="de-DE" altLang="de-DE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de-DE" altLang="de-DE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against</a:t>
            </a:r>
            <a:r>
              <a:rPr lang="de-DE" altLang="de-DE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de-DE" altLang="de-DE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cosmic</a:t>
            </a:r>
            <a:r>
              <a:rPr lang="de-DE" altLang="de-DE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de-DE" altLang="de-DE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rays</a:t>
            </a:r>
            <a:endParaRPr lang="de-DE" altLang="de-DE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24" y="4587743"/>
            <a:ext cx="3160712" cy="2193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508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446380" y="6084295"/>
            <a:ext cx="184772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de-DE" altLang="de-DE" sz="1800" dirty="0" err="1">
                <a:solidFill>
                  <a:srgbClr val="FFFFFF"/>
                </a:solidFill>
                <a:latin typeface="Calibri" panose="020F0502020204030204"/>
              </a:rPr>
              <a:t>n</a:t>
            </a:r>
            <a:r>
              <a:rPr lang="de-DE" altLang="de-DE" sz="1800" dirty="0" err="1" smtClean="0">
                <a:solidFill>
                  <a:srgbClr val="FFFFFF"/>
                </a:solidFill>
                <a:latin typeface="Calibri" panose="020F0502020204030204"/>
              </a:rPr>
              <a:t>eutrino</a:t>
            </a:r>
            <a:r>
              <a:rPr lang="de-DE" altLang="de-DE" sz="1800" dirty="0" smtClean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de-DE" altLang="de-DE" sz="1800" dirty="0" err="1" smtClean="0">
                <a:solidFill>
                  <a:srgbClr val="FFFFFF"/>
                </a:solidFill>
                <a:latin typeface="Calibri" panose="020F0502020204030204"/>
              </a:rPr>
              <a:t>detector</a:t>
            </a:r>
            <a:endParaRPr lang="de-DE" altLang="de-DE" sz="1800" dirty="0">
              <a:solidFill>
                <a:srgbClr val="FFFFFF"/>
              </a:solidFill>
              <a:latin typeface="Calibri" panose="020F0502020204030204"/>
            </a:endParaRPr>
          </a:p>
          <a:p>
            <a:pPr algn="ctr"/>
            <a:r>
              <a:rPr lang="de-DE" altLang="de-DE" sz="1800" dirty="0">
                <a:solidFill>
                  <a:srgbClr val="FFFFFF"/>
                </a:solidFill>
                <a:latin typeface="Calibri" panose="020F0502020204030204"/>
              </a:rPr>
              <a:t>i</a:t>
            </a:r>
            <a:r>
              <a:rPr lang="de-DE" altLang="de-DE" sz="1800" dirty="0" smtClean="0">
                <a:solidFill>
                  <a:srgbClr val="FFFFFF"/>
                </a:solidFill>
                <a:latin typeface="Calibri" panose="020F0502020204030204"/>
              </a:rPr>
              <a:t>.e. </a:t>
            </a:r>
            <a:r>
              <a:rPr lang="de-DE" altLang="de-DE" sz="1800" dirty="0">
                <a:solidFill>
                  <a:srgbClr val="FFFFFF"/>
                </a:solidFill>
                <a:latin typeface="Calibri" panose="020F0502020204030204"/>
              </a:rPr>
              <a:t>GALLEX</a:t>
            </a: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2723535" y="1484313"/>
            <a:ext cx="4802803" cy="4237304"/>
          </a:xfrm>
          <a:prstGeom prst="line">
            <a:avLst/>
          </a:prstGeom>
          <a:noFill/>
          <a:ln w="25400">
            <a:solidFill>
              <a:srgbClr val="FFFF66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66" y="2977670"/>
            <a:ext cx="4502994" cy="28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4697770" y="5852860"/>
                <a:ext cx="3937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de-D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  <m:r>
                        <a:rPr lang="de-DE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DE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+26.72 </m:t>
                      </m:r>
                      <m:r>
                        <m:rPr>
                          <m:sty m:val="p"/>
                        </m:rPr>
                        <a:rPr lang="de-D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de-D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70" y="5852860"/>
                <a:ext cx="393723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pieren 31"/>
          <p:cNvGrpSpPr/>
          <p:nvPr/>
        </p:nvGrpSpPr>
        <p:grpSpPr>
          <a:xfrm rot="20868042">
            <a:off x="2256400" y="2389241"/>
            <a:ext cx="1281464" cy="1240013"/>
            <a:chOff x="3775068" y="849807"/>
            <a:chExt cx="1711124" cy="1655775"/>
          </a:xfrm>
        </p:grpSpPr>
        <p:sp>
          <p:nvSpPr>
            <p:cNvPr id="33" name="Trapezoid 6"/>
            <p:cNvSpPr/>
            <p:nvPr/>
          </p:nvSpPr>
          <p:spPr>
            <a:xfrm rot="19961113">
              <a:off x="3843353" y="849807"/>
              <a:ext cx="1399207" cy="1494179"/>
            </a:xfrm>
            <a:custGeom>
              <a:avLst/>
              <a:gdLst>
                <a:gd name="connsiteX0" fmla="*/ 0 w 1268153"/>
                <a:gd name="connsiteY0" fmla="*/ 1216133 h 1216133"/>
                <a:gd name="connsiteX1" fmla="*/ 304033 w 1268153"/>
                <a:gd name="connsiteY1" fmla="*/ 0 h 1216133"/>
                <a:gd name="connsiteX2" fmla="*/ 964120 w 1268153"/>
                <a:gd name="connsiteY2" fmla="*/ 0 h 1216133"/>
                <a:gd name="connsiteX3" fmla="*/ 1268153 w 1268153"/>
                <a:gd name="connsiteY3" fmla="*/ 1216133 h 1216133"/>
                <a:gd name="connsiteX4" fmla="*/ 0 w 1268153"/>
                <a:gd name="connsiteY4" fmla="*/ 1216133 h 1216133"/>
                <a:gd name="connsiteX0" fmla="*/ 0 w 1514395"/>
                <a:gd name="connsiteY0" fmla="*/ 878701 h 1216133"/>
                <a:gd name="connsiteX1" fmla="*/ 550275 w 1514395"/>
                <a:gd name="connsiteY1" fmla="*/ 0 h 1216133"/>
                <a:gd name="connsiteX2" fmla="*/ 1210362 w 1514395"/>
                <a:gd name="connsiteY2" fmla="*/ 0 h 1216133"/>
                <a:gd name="connsiteX3" fmla="*/ 1514395 w 1514395"/>
                <a:gd name="connsiteY3" fmla="*/ 1216133 h 1216133"/>
                <a:gd name="connsiteX4" fmla="*/ 0 w 1514395"/>
                <a:gd name="connsiteY4" fmla="*/ 878701 h 1216133"/>
                <a:gd name="connsiteX0" fmla="*/ 0 w 1514395"/>
                <a:gd name="connsiteY0" fmla="*/ 1361284 h 1698716"/>
                <a:gd name="connsiteX1" fmla="*/ 301536 w 1514395"/>
                <a:gd name="connsiteY1" fmla="*/ 0 h 1698716"/>
                <a:gd name="connsiteX2" fmla="*/ 1210362 w 1514395"/>
                <a:gd name="connsiteY2" fmla="*/ 482583 h 1698716"/>
                <a:gd name="connsiteX3" fmla="*/ 1514395 w 1514395"/>
                <a:gd name="connsiteY3" fmla="*/ 1698716 h 1698716"/>
                <a:gd name="connsiteX4" fmla="*/ 0 w 1514395"/>
                <a:gd name="connsiteY4" fmla="*/ 1361284 h 1698716"/>
                <a:gd name="connsiteX0" fmla="*/ 0 w 1252029"/>
                <a:gd name="connsiteY0" fmla="*/ 1361284 h 1585346"/>
                <a:gd name="connsiteX1" fmla="*/ 301536 w 1252029"/>
                <a:gd name="connsiteY1" fmla="*/ 0 h 1585346"/>
                <a:gd name="connsiteX2" fmla="*/ 1210362 w 1252029"/>
                <a:gd name="connsiteY2" fmla="*/ 482583 h 1585346"/>
                <a:gd name="connsiteX3" fmla="*/ 1252029 w 1252029"/>
                <a:gd name="connsiteY3" fmla="*/ 1585346 h 1585346"/>
                <a:gd name="connsiteX4" fmla="*/ 0 w 1252029"/>
                <a:gd name="connsiteY4" fmla="*/ 1361284 h 1585346"/>
                <a:gd name="connsiteX0" fmla="*/ 0 w 1340828"/>
                <a:gd name="connsiteY0" fmla="*/ 1361284 h 1496438"/>
                <a:gd name="connsiteX1" fmla="*/ 301536 w 1340828"/>
                <a:gd name="connsiteY1" fmla="*/ 0 h 1496438"/>
                <a:gd name="connsiteX2" fmla="*/ 1210362 w 1340828"/>
                <a:gd name="connsiteY2" fmla="*/ 482583 h 1496438"/>
                <a:gd name="connsiteX3" fmla="*/ 1340828 w 1340828"/>
                <a:gd name="connsiteY3" fmla="*/ 1496438 h 1496438"/>
                <a:gd name="connsiteX4" fmla="*/ 0 w 1340828"/>
                <a:gd name="connsiteY4" fmla="*/ 1361284 h 1496438"/>
                <a:gd name="connsiteX0" fmla="*/ 0 w 1288696"/>
                <a:gd name="connsiteY0" fmla="*/ 1361284 h 1573655"/>
                <a:gd name="connsiteX1" fmla="*/ 301536 w 1288696"/>
                <a:gd name="connsiteY1" fmla="*/ 0 h 1573655"/>
                <a:gd name="connsiteX2" fmla="*/ 1210362 w 1288696"/>
                <a:gd name="connsiteY2" fmla="*/ 482583 h 1573655"/>
                <a:gd name="connsiteX3" fmla="*/ 1288696 w 1288696"/>
                <a:gd name="connsiteY3" fmla="*/ 1573655 h 1573655"/>
                <a:gd name="connsiteX4" fmla="*/ 0 w 1288696"/>
                <a:gd name="connsiteY4" fmla="*/ 1361284 h 1573655"/>
                <a:gd name="connsiteX0" fmla="*/ 0 w 1340987"/>
                <a:gd name="connsiteY0" fmla="*/ 1450670 h 1573655"/>
                <a:gd name="connsiteX1" fmla="*/ 353827 w 1340987"/>
                <a:gd name="connsiteY1" fmla="*/ 0 h 1573655"/>
                <a:gd name="connsiteX2" fmla="*/ 1262653 w 1340987"/>
                <a:gd name="connsiteY2" fmla="*/ 482583 h 1573655"/>
                <a:gd name="connsiteX3" fmla="*/ 1340987 w 1340987"/>
                <a:gd name="connsiteY3" fmla="*/ 1573655 h 1573655"/>
                <a:gd name="connsiteX4" fmla="*/ 0 w 1340987"/>
                <a:gd name="connsiteY4" fmla="*/ 1450670 h 1573655"/>
                <a:gd name="connsiteX0" fmla="*/ 0 w 1340987"/>
                <a:gd name="connsiteY0" fmla="*/ 1371194 h 1494179"/>
                <a:gd name="connsiteX1" fmla="*/ 288278 w 1340987"/>
                <a:gd name="connsiteY1" fmla="*/ 0 h 1494179"/>
                <a:gd name="connsiteX2" fmla="*/ 1262653 w 1340987"/>
                <a:gd name="connsiteY2" fmla="*/ 403107 h 1494179"/>
                <a:gd name="connsiteX3" fmla="*/ 1340987 w 1340987"/>
                <a:gd name="connsiteY3" fmla="*/ 1494179 h 1494179"/>
                <a:gd name="connsiteX4" fmla="*/ 0 w 1340987"/>
                <a:gd name="connsiteY4" fmla="*/ 1371194 h 1494179"/>
                <a:gd name="connsiteX0" fmla="*/ 0 w 1399207"/>
                <a:gd name="connsiteY0" fmla="*/ 1371194 h 1494179"/>
                <a:gd name="connsiteX1" fmla="*/ 288278 w 1399207"/>
                <a:gd name="connsiteY1" fmla="*/ 0 h 1494179"/>
                <a:gd name="connsiteX2" fmla="*/ 1399207 w 1399207"/>
                <a:gd name="connsiteY2" fmla="*/ 850376 h 1494179"/>
                <a:gd name="connsiteX3" fmla="*/ 1340987 w 1399207"/>
                <a:gd name="connsiteY3" fmla="*/ 1494179 h 1494179"/>
                <a:gd name="connsiteX4" fmla="*/ 0 w 1399207"/>
                <a:gd name="connsiteY4" fmla="*/ 1371194 h 14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207" h="1494179">
                  <a:moveTo>
                    <a:pt x="0" y="1371194"/>
                  </a:moveTo>
                  <a:lnTo>
                    <a:pt x="288278" y="0"/>
                  </a:lnTo>
                  <a:lnTo>
                    <a:pt x="1399207" y="850376"/>
                  </a:lnTo>
                  <a:lnTo>
                    <a:pt x="1340987" y="1494179"/>
                  </a:lnTo>
                  <a:lnTo>
                    <a:pt x="0" y="1371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75068" y="1091197"/>
              <a:ext cx="1711124" cy="1414385"/>
            </a:xfrm>
            <a:prstGeom prst="rect">
              <a:avLst/>
            </a:prstGeom>
          </p:spPr>
        </p:pic>
      </p:grpSp>
      <p:sp>
        <p:nvSpPr>
          <p:cNvPr id="35" name="Pfeil nach links 34"/>
          <p:cNvSpPr/>
          <p:nvPr/>
        </p:nvSpPr>
        <p:spPr>
          <a:xfrm rot="20266129">
            <a:off x="3116444" y="1798806"/>
            <a:ext cx="4194869" cy="648512"/>
          </a:xfrm>
          <a:prstGeom prst="leftArrow">
            <a:avLst/>
          </a:prstGeom>
          <a:gradFill>
            <a:gsLst>
              <a:gs pos="0">
                <a:srgbClr val="7E7ED4"/>
              </a:gs>
              <a:gs pos="48000">
                <a:schemeClr val="bg1">
                  <a:lumMod val="85000"/>
                </a:schemeClr>
              </a:gs>
              <a:gs pos="97000">
                <a:schemeClr val="accent4">
                  <a:lumMod val="60000"/>
                  <a:lumOff val="4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88" y="-172351"/>
            <a:ext cx="2768816" cy="2768816"/>
          </a:xfrm>
          <a:prstGeom prst="ellipse">
            <a:avLst/>
          </a:prstGeom>
          <a:effectLst>
            <a:softEdge rad="317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68689" y="1041407"/>
                <a:ext cx="4129079" cy="933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de-DE" dirty="0" smtClean="0">
                    <a:solidFill>
                      <a:prstClr val="black"/>
                    </a:solidFill>
                  </a:rPr>
                  <a:t>Solar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constant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1360</m:t>
                    </m:r>
                    <m:f>
                      <m:f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=8.5 </m:t>
                    </m:r>
                    <m:sSup>
                      <m:sSup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f>
                      <m:f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𝑀𝑒𝑉</m:t>
                        </m:r>
                      </m:num>
                      <m:den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 smtClean="0">
                  <a:solidFill>
                    <a:prstClr val="black"/>
                  </a:solidFill>
                </a:endParaRPr>
              </a:p>
              <a:p>
                <a:r>
                  <a:rPr lang="de-DE" dirty="0" smtClean="0">
                    <a:solidFill>
                      <a:prstClr val="black"/>
                    </a:solidFill>
                  </a:rPr>
                  <a:t>Neutrino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flux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:   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de-DE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de-DE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f>
                      <m:f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num>
                      <m:den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89" y="1041407"/>
                <a:ext cx="4129079" cy="933204"/>
              </a:xfrm>
              <a:prstGeom prst="rect">
                <a:avLst/>
              </a:prstGeom>
              <a:blipFill rotWithShape="0">
                <a:blip r:embed="rId8"/>
                <a:stretch>
                  <a:fillRect l="-1180" b="-39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4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382" y="0"/>
            <a:ext cx="50481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de-DE" sz="4800" b="1" cap="all" dirty="0" smtClean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Solar </a:t>
            </a:r>
            <a:r>
              <a:rPr lang="de-DE" sz="4800" b="1" cap="all" dirty="0" err="1" smtClean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NeutrinoS</a:t>
            </a:r>
            <a:endParaRPr lang="de-DE" sz="4800" b="1" cap="all" dirty="0">
              <a:ln w="0"/>
              <a:solidFill>
                <a:srgbClr val="44546A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115198" y="2272209"/>
            <a:ext cx="202880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/>
            <a:r>
              <a:rPr lang="de-DE" altLang="de-DE" sz="1800" b="1" dirty="0" err="1" smtClean="0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de-DE" altLang="de-DE" sz="1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sz="1800" b="1" dirty="0" err="1" smtClean="0">
                <a:solidFill>
                  <a:prstClr val="black"/>
                </a:solidFill>
                <a:latin typeface="Calibri" panose="020F0502020204030204"/>
              </a:rPr>
              <a:t>fusion</a:t>
            </a:r>
            <a:endParaRPr lang="de-DE" altLang="de-DE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de-DE" altLang="de-DE" sz="1800" b="1" dirty="0" err="1" smtClean="0">
                <a:solidFill>
                  <a:prstClr val="black"/>
                </a:solidFill>
                <a:latin typeface="Calibri" panose="020F0502020204030204"/>
              </a:rPr>
              <a:t>produces</a:t>
            </a:r>
            <a:r>
              <a:rPr lang="de-DE" altLang="de-DE" sz="1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altLang="de-DE" sz="1800" b="1" dirty="0" err="1" smtClean="0">
                <a:solidFill>
                  <a:prstClr val="black"/>
                </a:solidFill>
                <a:latin typeface="Calibri" panose="020F0502020204030204"/>
              </a:rPr>
              <a:t>neutrinos</a:t>
            </a:r>
            <a:endParaRPr lang="de-DE" altLang="de-DE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88" y="-172351"/>
            <a:ext cx="2768816" cy="2768816"/>
          </a:xfrm>
          <a:prstGeom prst="ellipse">
            <a:avLst/>
          </a:prstGeom>
          <a:effectLst>
            <a:softEdge rad="317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68689" y="1041407"/>
                <a:ext cx="4129079" cy="933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de-DE" dirty="0" smtClean="0">
                    <a:solidFill>
                      <a:prstClr val="black"/>
                    </a:solidFill>
                  </a:rPr>
                  <a:t>Solar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constant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1360</m:t>
                    </m:r>
                    <m:f>
                      <m:f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=8.5 </m:t>
                    </m:r>
                    <m:sSup>
                      <m:sSup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f>
                      <m:f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𝑀𝑒𝑉</m:t>
                        </m:r>
                      </m:num>
                      <m:den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 smtClean="0">
                  <a:solidFill>
                    <a:prstClr val="black"/>
                  </a:solidFill>
                </a:endParaRPr>
              </a:p>
              <a:p>
                <a:r>
                  <a:rPr lang="de-DE" dirty="0" smtClean="0">
                    <a:solidFill>
                      <a:prstClr val="black"/>
                    </a:solidFill>
                  </a:rPr>
                  <a:t>Neutrino </a:t>
                </a:r>
                <a:r>
                  <a:rPr lang="de-DE" dirty="0" err="1" smtClean="0">
                    <a:solidFill>
                      <a:prstClr val="black"/>
                    </a:solidFill>
                  </a:rPr>
                  <a:t>flux</a:t>
                </a:r>
                <a:r>
                  <a:rPr lang="de-DE" dirty="0" smtClean="0">
                    <a:solidFill>
                      <a:prstClr val="black"/>
                    </a:solidFill>
                  </a:rPr>
                  <a:t>:   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de-DE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de-DE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f>
                      <m:fPr>
                        <m:ctrlP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num>
                      <m:den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89" y="1041407"/>
                <a:ext cx="4129079" cy="933204"/>
              </a:xfrm>
              <a:prstGeom prst="rect">
                <a:avLst/>
              </a:prstGeom>
              <a:blipFill rotWithShape="0">
                <a:blip r:embed="rId4"/>
                <a:stretch>
                  <a:fillRect l="-1180" b="-39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9" y="2429568"/>
            <a:ext cx="5608913" cy="337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5334377" y="1484313"/>
            <a:ext cx="2191960" cy="1686270"/>
          </a:xfrm>
          <a:prstGeom prst="line">
            <a:avLst/>
          </a:prstGeom>
          <a:noFill/>
          <a:ln w="25400">
            <a:solidFill>
              <a:srgbClr val="FFFF66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65672" y="3523951"/>
            <a:ext cx="14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5% </a:t>
            </a:r>
            <a:r>
              <a:rPr lang="de-DE" dirty="0" err="1" smtClean="0"/>
              <a:t>accuracy</a:t>
            </a:r>
            <a:r>
              <a:rPr lang="de-DE" dirty="0" smtClean="0"/>
              <a:t> !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6147837" y="4253129"/>
            <a:ext cx="265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origin</a:t>
            </a:r>
            <a:r>
              <a:rPr lang="de-DE" dirty="0" smtClean="0"/>
              <a:t> of the </a:t>
            </a:r>
            <a:r>
              <a:rPr lang="de-DE" dirty="0" err="1" smtClean="0"/>
              <a:t>discrepancy</a:t>
            </a:r>
            <a:r>
              <a:rPr lang="de-DE" dirty="0" smtClean="0"/>
              <a:t> 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1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104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97050" y="5562600"/>
            <a:ext cx="51530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b="1" smtClean="0">
                <a:solidFill>
                  <a:srgbClr val="FFFFFF"/>
                </a:solidFill>
                <a:latin typeface="Arial" panose="020B0604020202020204" pitchFamily="34" charset="0"/>
              </a:rPr>
              <a:t>4 p</a:t>
            </a:r>
            <a:r>
              <a:rPr lang="de-DE" altLang="de-DE" b="1" baseline="30000" smtClean="0">
                <a:solidFill>
                  <a:srgbClr val="FFFFFF"/>
                </a:solidFill>
                <a:latin typeface="Arial" panose="020B0604020202020204" pitchFamily="34" charset="0"/>
              </a:rPr>
              <a:t>+</a:t>
            </a:r>
            <a:r>
              <a:rPr lang="de-DE" altLang="de-DE" b="1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de-DE" altLang="de-DE" b="1" smtClean="0">
                <a:solidFill>
                  <a:srgbClr val="FFFFFF"/>
                </a:solidFill>
                <a:latin typeface="Wingdings" panose="05000000000000000000" pitchFamily="2" charset="2"/>
              </a:rPr>
              <a:t></a:t>
            </a:r>
            <a:r>
              <a:rPr lang="de-DE" altLang="de-DE" b="1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de-DE" altLang="de-DE" b="1" baseline="30000" smtClean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de-DE" altLang="de-DE" b="1" smtClean="0">
                <a:solidFill>
                  <a:srgbClr val="FFFFFF"/>
                </a:solidFill>
                <a:latin typeface="Arial" panose="020B0604020202020204" pitchFamily="34" charset="0"/>
              </a:rPr>
              <a:t>He + 2 e</a:t>
            </a:r>
            <a:r>
              <a:rPr lang="de-DE" altLang="de-DE" b="1" baseline="30000" smtClean="0">
                <a:solidFill>
                  <a:srgbClr val="FFFFFF"/>
                </a:solidFill>
                <a:latin typeface="Arial" panose="020B0604020202020204" pitchFamily="34" charset="0"/>
              </a:rPr>
              <a:t>-</a:t>
            </a:r>
            <a:r>
              <a:rPr lang="de-DE" altLang="de-DE" b="1" smtClean="0">
                <a:solidFill>
                  <a:srgbClr val="FFFFFF"/>
                </a:solidFill>
                <a:latin typeface="Arial" panose="020B0604020202020204" pitchFamily="34" charset="0"/>
              </a:rPr>
              <a:t> + 2 </a:t>
            </a:r>
            <a:r>
              <a:rPr lang="de-DE" altLang="de-DE" b="1" smtClean="0">
                <a:solidFill>
                  <a:srgbClr val="FFFFFF"/>
                </a:solidFill>
                <a:latin typeface="Symbol" panose="05050102010706020507" pitchFamily="18" charset="2"/>
              </a:rPr>
              <a:t></a:t>
            </a:r>
            <a:r>
              <a:rPr lang="de-DE" altLang="de-DE" b="1" baseline="-25000" smtClean="0">
                <a:solidFill>
                  <a:srgbClr val="FFFFFF"/>
                </a:solidFill>
                <a:latin typeface="Arial" panose="020B0604020202020204" pitchFamily="34" charset="0"/>
              </a:rPr>
              <a:t>e</a:t>
            </a:r>
            <a:r>
              <a:rPr lang="de-DE" altLang="de-DE" b="1" smtClean="0">
                <a:solidFill>
                  <a:srgbClr val="FFFFFF"/>
                </a:solidFill>
                <a:latin typeface="Arial" panose="020B0604020202020204" pitchFamily="34" charset="0"/>
              </a:rPr>
              <a:t> + 26.72 MeV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7675" y="141288"/>
            <a:ext cx="404339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Nuclear</a:t>
            </a:r>
            <a:r>
              <a:rPr lang="de-DE" altLang="de-DE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b="1" dirty="0">
                <a:solidFill>
                  <a:srgbClr val="FFFFFF"/>
                </a:solidFill>
                <a:latin typeface="Comic Sans MS" panose="030F0702030302020204" pitchFamily="66" charset="0"/>
              </a:rPr>
              <a:t>F</a:t>
            </a:r>
            <a:r>
              <a:rPr lang="de-DE" altLang="de-DE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usion in the Sun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 smtClean="0"/>
              <a:t>Achim Stahl, September 2017</a:t>
            </a:r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B473DC-6C3C-4334-BE49-96693A844CE8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4964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7675" y="214313"/>
            <a:ext cx="435758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r>
              <a:rPr lang="de-DE" altLang="de-DE" b="1" dirty="0">
                <a:solidFill>
                  <a:srgbClr val="FFFFFF"/>
                </a:solidFill>
                <a:latin typeface="Comic Sans MS" panose="030F0702030302020204" pitchFamily="66" charset="0"/>
              </a:rPr>
              <a:t>Fusion: </a:t>
            </a:r>
            <a:r>
              <a:rPr lang="de-DE" altLang="de-DE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Secondary</a:t>
            </a:r>
            <a:r>
              <a:rPr lang="de-DE" altLang="de-DE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de-DE" altLang="de-DE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Branches</a:t>
            </a:r>
            <a:endParaRPr lang="de-DE" altLang="de-DE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 smtClean="0"/>
              <a:t>Achim Stahl, September 2017</a:t>
            </a:r>
            <a:endParaRPr lang="de-DE" alt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B473DC-6C3C-4334-BE49-96693A844CE8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2747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6648"/>
            <a:ext cx="75438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77825" y="285750"/>
            <a:ext cx="22127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r>
              <a:rPr lang="de-DE" altLang="de-DE" b="1" dirty="0">
                <a:solidFill>
                  <a:srgbClr val="FFFFFF"/>
                </a:solidFill>
                <a:latin typeface="Comic Sans MS" panose="030F0702030302020204" pitchFamily="66" charset="0"/>
              </a:rPr>
              <a:t>Neutrino </a:t>
            </a:r>
            <a:r>
              <a:rPr lang="de-DE" altLang="de-DE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Flux</a:t>
            </a:r>
            <a:endParaRPr lang="de-DE" altLang="de-DE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04799" y="1556648"/>
            <a:ext cx="967409" cy="41384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 smtClean="0"/>
              <a:t>Achim Stahl, September 2017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B473DC-6C3C-4334-BE49-96693A844CE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641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6648"/>
            <a:ext cx="75438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77825" y="285750"/>
            <a:ext cx="22127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r>
              <a:rPr lang="de-DE" altLang="de-DE" b="1" dirty="0">
                <a:solidFill>
                  <a:srgbClr val="FFFFFF"/>
                </a:solidFill>
                <a:latin typeface="Comic Sans MS" panose="030F0702030302020204" pitchFamily="66" charset="0"/>
              </a:rPr>
              <a:t>Neutrino </a:t>
            </a:r>
            <a:r>
              <a:rPr lang="de-DE" altLang="de-DE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Flux</a:t>
            </a:r>
            <a:endParaRPr lang="de-DE" altLang="de-DE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57" y="123408"/>
            <a:ext cx="4653434" cy="249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04799" y="1556648"/>
            <a:ext cx="967409" cy="41384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 smtClean="0"/>
              <a:t>Achim Stahl, September 2017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B473DC-6C3C-4334-BE49-96693A844CE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133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7675" y="214313"/>
            <a:ext cx="29180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r>
              <a:rPr lang="de-DE" altLang="de-DE" b="1" dirty="0">
                <a:solidFill>
                  <a:srgbClr val="FFFFFF"/>
                </a:solidFill>
                <a:latin typeface="Comic Sans MS" panose="030F0702030302020204" pitchFamily="66" charset="0"/>
              </a:rPr>
              <a:t>Fusion: </a:t>
            </a:r>
            <a:r>
              <a:rPr lang="de-DE" altLang="de-DE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CNO </a:t>
            </a:r>
            <a:r>
              <a:rPr lang="de-DE" altLang="de-DE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cycle</a:t>
            </a:r>
            <a:endParaRPr lang="de-DE" altLang="de-DE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" y="924339"/>
            <a:ext cx="4919870" cy="4919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 smtClean="0"/>
              <a:t>Achim Stahl, September 2017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B473DC-6C3C-4334-BE49-96693A844CE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278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7675" y="214313"/>
            <a:ext cx="29180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r>
              <a:rPr lang="de-DE" altLang="de-DE" b="1" dirty="0">
                <a:solidFill>
                  <a:srgbClr val="FFFFFF"/>
                </a:solidFill>
                <a:latin typeface="Comic Sans MS" panose="030F0702030302020204" pitchFamily="66" charset="0"/>
              </a:rPr>
              <a:t>Fusion: </a:t>
            </a:r>
            <a:r>
              <a:rPr lang="de-DE" altLang="de-DE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CNO </a:t>
            </a:r>
            <a:r>
              <a:rPr lang="de-DE" altLang="de-DE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cycle</a:t>
            </a:r>
            <a:endParaRPr lang="de-DE" altLang="de-DE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" y="924339"/>
            <a:ext cx="4919870" cy="4919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Abgerundetes Rechteck 3"/>
          <p:cNvSpPr/>
          <p:nvPr/>
        </p:nvSpPr>
        <p:spPr bwMode="auto">
          <a:xfrm>
            <a:off x="3558209" y="446236"/>
            <a:ext cx="5158408" cy="3559234"/>
          </a:xfrm>
          <a:prstGeom prst="roundRect">
            <a:avLst>
              <a:gd name="adj" fmla="val 4659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07" y="678159"/>
            <a:ext cx="4703197" cy="3101009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 smtClean="0"/>
              <a:t>Achim Stahl, September 2017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B473DC-6C3C-4334-BE49-96693A844CE8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685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77" y="2905687"/>
            <a:ext cx="3755073" cy="3755073"/>
          </a:xfrm>
          <a:prstGeom prst="ellipse">
            <a:avLst/>
          </a:prstGeom>
          <a:effectLst>
            <a:softEdge rad="3048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82" b="20982"/>
          <a:stretch/>
        </p:blipFill>
        <p:spPr>
          <a:xfrm>
            <a:off x="-169183" y="-4680000"/>
            <a:ext cx="9452880" cy="70896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Textfeld 28"/>
          <p:cNvSpPr txBox="1"/>
          <p:nvPr/>
        </p:nvSpPr>
        <p:spPr>
          <a:xfrm>
            <a:off x="4049732" y="6478729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white"/>
                </a:solidFill>
              </a:rPr>
              <a:t>Achim Stahl – RWTH Aachen University – JARA-FAME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-1" y="6486525"/>
            <a:ext cx="2345635" cy="365125"/>
          </a:xfrm>
        </p:spPr>
        <p:txBody>
          <a:bodyPr/>
          <a:lstStyle/>
          <a:p>
            <a:r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Achim Stahl, September 2017</a:t>
            </a:r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FDD9-ACA5-47E5-8F5A-6FE774A3D4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522223" y="959056"/>
            <a:ext cx="3151504" cy="646331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3600" b="1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de-DE" sz="3600" b="1" dirty="0" err="1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de-DE" sz="3600" b="1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06300" y="2718386"/>
            <a:ext cx="4802918" cy="830997"/>
          </a:xfrm>
          <a:prstGeom prst="rect">
            <a:avLst/>
          </a:prstGeom>
          <a:noFill/>
          <a:effectLst>
            <a:reflection blurRad="6350" stA="50000" endA="300" endPos="49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4800" b="1" dirty="0" smtClean="0">
                <a:ln/>
                <a:solidFill>
                  <a:srgbClr val="A5A5A5"/>
                </a:solidFill>
              </a:rPr>
              <a:t>1.2 Neutrino </a:t>
            </a:r>
            <a:r>
              <a:rPr lang="de-DE" sz="4800" b="1" dirty="0" err="1" smtClean="0">
                <a:ln/>
                <a:solidFill>
                  <a:srgbClr val="A5A5A5"/>
                </a:solidFill>
              </a:rPr>
              <a:t>flux</a:t>
            </a:r>
            <a:r>
              <a:rPr lang="de-DE" sz="4800" b="1" dirty="0" smtClean="0">
                <a:ln/>
                <a:solidFill>
                  <a:srgbClr val="A5A5A5"/>
                </a:solidFill>
              </a:rPr>
              <a:t> </a:t>
            </a:r>
            <a:endParaRPr lang="de-DE" sz="4800" b="1" dirty="0">
              <a:ln/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3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" y="1417500"/>
            <a:ext cx="75438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77825" y="285750"/>
            <a:ext cx="22127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r>
              <a:rPr lang="de-DE" altLang="de-DE" b="1" dirty="0">
                <a:solidFill>
                  <a:srgbClr val="FFFFFF"/>
                </a:solidFill>
                <a:latin typeface="Comic Sans MS" panose="030F0702030302020204" pitchFamily="66" charset="0"/>
              </a:rPr>
              <a:t>Neutrino </a:t>
            </a:r>
            <a:r>
              <a:rPr lang="de-DE" altLang="de-DE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Flux</a:t>
            </a:r>
            <a:endParaRPr lang="de-DE" altLang="de-DE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57" y="123408"/>
            <a:ext cx="4653434" cy="249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04799" y="1556648"/>
            <a:ext cx="967409" cy="41384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746513" y="3206125"/>
            <a:ext cx="4065104" cy="713635"/>
          </a:xfrm>
          <a:prstGeom prst="roundRect">
            <a:avLst>
              <a:gd name="adj" fmla="val 4659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de-DE" sz="3200" dirty="0" err="1" smtClean="0">
                <a:latin typeface="Times New Roman" panose="02020603050405020304" pitchFamily="18" charset="0"/>
              </a:rPr>
              <a:t>What</a:t>
            </a:r>
            <a:r>
              <a:rPr lang="de-DE" sz="3200" dirty="0" smtClean="0">
                <a:latin typeface="Times New Roman" panose="02020603050405020304" pitchFamily="18" charset="0"/>
              </a:rPr>
              <a:t> ist the total </a:t>
            </a:r>
            <a:r>
              <a:rPr lang="de-DE" sz="3200" dirty="0" err="1" smtClean="0">
                <a:latin typeface="Times New Roman" panose="02020603050405020304" pitchFamily="18" charset="0"/>
              </a:rPr>
              <a:t>flux</a:t>
            </a:r>
            <a:r>
              <a:rPr lang="de-DE" sz="3200" dirty="0" smtClean="0">
                <a:latin typeface="Times New Roman" panose="02020603050405020304" pitchFamily="18" charset="0"/>
              </a:rPr>
              <a:t>?</a:t>
            </a:r>
            <a:endParaRPr kumimoji="0" lang="de-DE" sz="32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altLang="de-DE" smtClean="0"/>
              <a:t>Achim Stahl, September 2017</a:t>
            </a: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6B473DC-6C3C-4334-BE49-96693A844CE8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057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DejaVu LGC Sans"/>
        <a:cs typeface="DejaVu LGC Sans"/>
      </a:majorFont>
      <a:minorFont>
        <a:latin typeface="Times New Roman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Bildschirmpräsentation (4:3)</PresentationFormat>
  <Paragraphs>68</Paragraphs>
  <Slides>13</Slides>
  <Notes>12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13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Cambria Math</vt:lpstr>
      <vt:lpstr>Comic Sans MS</vt:lpstr>
      <vt:lpstr>DejaVu LGC Sans</vt:lpstr>
      <vt:lpstr>Symbol</vt:lpstr>
      <vt:lpstr>Times New Roman</vt:lpstr>
      <vt:lpstr>Wingdings</vt:lpstr>
      <vt:lpstr>1_Office Theme</vt:lpstr>
      <vt:lpstr>Benutzerdefiniertes Design</vt:lpstr>
      <vt:lpstr>Office Theme</vt:lpstr>
      <vt:lpstr>2_Office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Stahl</dc:creator>
  <cp:lastModifiedBy>stahl</cp:lastModifiedBy>
  <cp:revision>17</cp:revision>
  <cp:lastPrinted>2017-09-21T21:09:43Z</cp:lastPrinted>
  <dcterms:created xsi:type="dcterms:W3CDTF">2017-09-20T08:36:26Z</dcterms:created>
  <dcterms:modified xsi:type="dcterms:W3CDTF">2018-10-04T12:27:19Z</dcterms:modified>
</cp:coreProperties>
</file>